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9602266-FAE2-4507-BE7D-04782EFC14D1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6F50F6-C445-4E69-ADEF-8584A1477F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sz="3500" b="1" smtClean="0"/>
              <a:t>BAB I</a:t>
            </a:r>
            <a:br>
              <a:rPr lang="en-US" sz="3500" b="1" smtClean="0"/>
            </a:br>
            <a:r>
              <a:rPr lang="en-US" sz="3100" b="1" smtClean="0"/>
              <a:t>Pendahuluan Microsoft Publisher 2007</a:t>
            </a:r>
            <a:endParaRPr lang="en-US" sz="31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000" smtClean="0"/>
              <a:t>Windi Novianti, SE.</a:t>
            </a:r>
            <a:endParaRPr lang="en-US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Pengenalan Microsoft Publisher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mtClean="0"/>
              <a:t>Microsoft Publisher adalah sebuah program aplikasi komputer yang digunakan untuk membuat label, brosur, kartu, kalender dan sebagainya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mtClean="0"/>
              <a:t>Untuk menjalankan Microsoft Publisher dapat melakukan langkah sebagai berikut :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Klik </a:t>
            </a:r>
            <a:r>
              <a:rPr lang="en-US" b="1" smtClean="0"/>
              <a:t>Start &gt; All Programs &gt; Microsoft Office &gt; Microsoft Publisher 2007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Pilih salah satu modul yang ingin dibuat:</a:t>
            </a:r>
          </a:p>
          <a:p>
            <a:pPr marL="514350" indent="-514350">
              <a:buNone/>
            </a:pPr>
            <a:r>
              <a:rPr lang="en-US"/>
              <a:t>	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l="13942" t="19658" r="20833" b="35613"/>
          <a:stretch>
            <a:fillRect/>
          </a:stretch>
        </p:blipFill>
        <p:spPr bwMode="auto">
          <a:xfrm>
            <a:off x="1143000" y="2971800"/>
            <a:ext cx="571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Template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smtClean="0"/>
              <a:t>Dari modul yang telah disediakan, terdapat beberapa </a:t>
            </a:r>
            <a:r>
              <a:rPr lang="en-US" i="1" smtClean="0"/>
              <a:t>template</a:t>
            </a:r>
            <a:r>
              <a:rPr lang="en-US" smtClean="0"/>
              <a:t> yang ada di dalam modul tersebut. Contohnya </a:t>
            </a:r>
            <a:r>
              <a:rPr lang="en-US" i="1" smtClean="0"/>
              <a:t>template </a:t>
            </a:r>
            <a:r>
              <a:rPr lang="en-US" smtClean="0"/>
              <a:t>dari modul </a:t>
            </a:r>
            <a:r>
              <a:rPr lang="en-US" i="1" smtClean="0"/>
              <a:t>Brochures</a:t>
            </a:r>
          </a:p>
          <a:p>
            <a:pPr algn="just">
              <a:lnSpc>
                <a:spcPct val="150000"/>
              </a:lnSpc>
              <a:buNone/>
            </a:pPr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3462" t="29345" r="20032" b="25356"/>
          <a:stretch>
            <a:fillRect/>
          </a:stretch>
        </p:blipFill>
        <p:spPr bwMode="auto">
          <a:xfrm>
            <a:off x="609600" y="4038600"/>
            <a:ext cx="571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 l="1923" t="12821" r="83504" b="7407"/>
          <a:stretch>
            <a:fillRect/>
          </a:stretch>
        </p:blipFill>
        <p:spPr bwMode="auto">
          <a:xfrm>
            <a:off x="2667000" y="609600"/>
            <a:ext cx="33528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 l="16346" t="12536" r="15385" b="3704"/>
          <a:stretch>
            <a:fillRect/>
          </a:stretch>
        </p:blipFill>
        <p:spPr bwMode="auto">
          <a:xfrm>
            <a:off x="658367" y="533400"/>
            <a:ext cx="7342633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 l="16506" t="12536" r="15224" b="3989"/>
          <a:stretch>
            <a:fillRect/>
          </a:stretch>
        </p:blipFill>
        <p:spPr bwMode="auto">
          <a:xfrm>
            <a:off x="646254" y="609600"/>
            <a:ext cx="7430946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79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BAB I Pendahuluan Microsoft Publisher 2007</vt:lpstr>
      <vt:lpstr> Pengenalan Microsoft Publisher</vt:lpstr>
      <vt:lpstr>Slide 3</vt:lpstr>
      <vt:lpstr>Template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Pendahuluan Microsoft Publisher 2007</dc:title>
  <dc:creator>windy</dc:creator>
  <cp:lastModifiedBy>windy</cp:lastModifiedBy>
  <cp:revision>4</cp:revision>
  <dcterms:created xsi:type="dcterms:W3CDTF">2010-04-26T05:01:03Z</dcterms:created>
  <dcterms:modified xsi:type="dcterms:W3CDTF">2010-04-26T05:34:21Z</dcterms:modified>
</cp:coreProperties>
</file>