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8E113-9776-46F3-981A-D7DD99280ED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1715-ED2E-49A5-AABD-D60DA8B1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TERORIS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Yesi </a:t>
            </a:r>
            <a:r>
              <a:rPr lang="en-US" dirty="0" err="1" smtClean="0"/>
              <a:t>Marince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Tujuan</a:t>
            </a:r>
            <a:r>
              <a:rPr lang="en-US" dirty="0" smtClean="0"/>
              <a:t> </a:t>
            </a:r>
            <a:r>
              <a:rPr lang="en-US" b="1" dirty="0" err="1" smtClean="0"/>
              <a:t>Jangka</a:t>
            </a:r>
            <a:r>
              <a:rPr lang="en-US" dirty="0" smtClean="0"/>
              <a:t> </a:t>
            </a:r>
            <a:r>
              <a:rPr lang="en-US" b="1" dirty="0" err="1" smtClean="0"/>
              <a:t>Panjang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dramatis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gerilya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</a:p>
          <a:p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</a:t>
            </a:r>
            <a:r>
              <a:rPr lang="en-US" dirty="0" err="1"/>
              <a:t>ragedi</a:t>
            </a:r>
            <a:r>
              <a:rPr lang="en-US" dirty="0"/>
              <a:t> 11 September 2001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kewaspadaannya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manifestasinya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Definisi</a:t>
            </a:r>
            <a:r>
              <a:rPr lang="en-US" dirty="0"/>
              <a:t> </a:t>
            </a:r>
            <a:r>
              <a:rPr lang="en-US" b="1" dirty="0" err="1"/>
              <a:t>terorisme</a:t>
            </a:r>
            <a:r>
              <a:rPr lang="en-US" dirty="0"/>
              <a:t>.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: </a:t>
            </a:r>
            <a:r>
              <a:rPr lang="en-US" dirty="0" err="1"/>
              <a:t>Sosiologi</a:t>
            </a:r>
            <a:r>
              <a:rPr lang="en-US" dirty="0"/>
              <a:t>, </a:t>
            </a:r>
            <a:r>
              <a:rPr lang="en-US" dirty="0" err="1"/>
              <a:t>kriminologi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psikiatri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PBB </a:t>
            </a:r>
            <a:r>
              <a:rPr lang="en-US" dirty="0" err="1"/>
              <a:t>tahun</a:t>
            </a:r>
            <a:r>
              <a:rPr lang="en-US" dirty="0"/>
              <a:t> 1937,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teror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US Department of Defense </a:t>
            </a:r>
            <a:r>
              <a:rPr lang="en-US" dirty="0" err="1"/>
              <a:t>tahun</a:t>
            </a:r>
            <a:r>
              <a:rPr lang="en-US" dirty="0"/>
              <a:t> 1990.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mengan</a:t>
            </a:r>
            <a:r>
              <a:rPr lang="en-US" dirty="0"/>
              <a:t>-dung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paksaan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mengintimidasi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agama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idiologi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TNI - AD,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Bujuknik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Anti </a:t>
            </a:r>
            <a:r>
              <a:rPr lang="en-US" dirty="0" err="1"/>
              <a:t>Teror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2000.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teror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Ciri-ciri</a:t>
            </a:r>
            <a:r>
              <a:rPr lang="en-US" dirty="0" smtClean="0"/>
              <a:t> </a:t>
            </a:r>
            <a:r>
              <a:rPr lang="en-US" b="1" dirty="0" err="1" smtClean="0"/>
              <a:t>terorisme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matrik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-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Organsisasi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berdisiplin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militan.Organsisasinya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-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militansi</a:t>
            </a:r>
            <a:r>
              <a:rPr lang="en-US" dirty="0"/>
              <a:t> </a:t>
            </a:r>
            <a:r>
              <a:rPr lang="en-US" dirty="0" err="1"/>
              <a:t>ditanarnkan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indoktrinasi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yang </a:t>
            </a:r>
            <a:r>
              <a:rPr lang="en-US" dirty="0" err="1"/>
              <a:t>bertahun</a:t>
            </a:r>
            <a:r>
              <a:rPr lang="en-US" dirty="0"/>
              <a:t> -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mengindahkan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-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agama, </a:t>
            </a:r>
            <a:r>
              <a:rPr lang="en-US" dirty="0" err="1"/>
              <a:t>hukum</a:t>
            </a:r>
            <a:r>
              <a:rPr lang="en-US" dirty="0"/>
              <a:t> ,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me-</a:t>
            </a:r>
            <a:r>
              <a:rPr lang="en-US" dirty="0" err="1"/>
              <a:t>nimbulkan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psykologis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Karakteristik</a:t>
            </a:r>
            <a:r>
              <a:rPr lang="en-US" dirty="0" smtClean="0"/>
              <a:t> </a:t>
            </a:r>
            <a:r>
              <a:rPr lang="en-US" b="1" dirty="0" err="1" smtClean="0"/>
              <a:t>Terorisme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rekrutmen</a:t>
            </a:r>
            <a:r>
              <a:rPr lang="en-US" dirty="0"/>
              <a:t>,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</a:t>
            </a:r>
            <a:r>
              <a:rPr lang="en-US" dirty="0"/>
              <a:t>- </a:t>
            </a:r>
            <a:r>
              <a:rPr lang="en-US" dirty="0" err="1"/>
              <a:t>bungan</a:t>
            </a:r>
            <a:r>
              <a:rPr lang="en-US" dirty="0"/>
              <a:t> </a:t>
            </a:r>
            <a:r>
              <a:rPr lang="en-US" dirty="0" err="1"/>
              <a:t>intemasional.Karakteristik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kolusi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dedikasi</a:t>
            </a:r>
            <a:r>
              <a:rPr lang="en-US" dirty="0"/>
              <a:t> , </a:t>
            </a:r>
            <a:r>
              <a:rPr lang="en-US" dirty="0" err="1"/>
              <a:t>disiplin</a:t>
            </a:r>
            <a:r>
              <a:rPr lang="en-US" dirty="0"/>
              <a:t> ,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- </a:t>
            </a:r>
            <a:r>
              <a:rPr lang="en-US" dirty="0" err="1"/>
              <a:t>hidup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latihan</a:t>
            </a:r>
            <a:r>
              <a:rPr lang="en-US" dirty="0"/>
              <a:t> /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per-</a:t>
            </a:r>
            <a:r>
              <a:rPr lang="en-US" dirty="0" err="1"/>
              <a:t>orangan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persenjataan</a:t>
            </a:r>
            <a:r>
              <a:rPr lang="en-US" dirty="0"/>
              <a:t>,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Motif</a:t>
            </a:r>
            <a:r>
              <a:rPr lang="en-US" dirty="0" smtClean="0"/>
              <a:t> </a:t>
            </a:r>
            <a:r>
              <a:rPr lang="en-US" b="1" dirty="0" err="1" smtClean="0"/>
              <a:t>Terorisme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Teroris</a:t>
            </a:r>
            <a:r>
              <a:rPr lang="en-US" dirty="0" smtClean="0"/>
              <a:t> </a:t>
            </a:r>
            <a:r>
              <a:rPr lang="en-US" dirty="0" err="1" smtClean="0"/>
              <a:t>terinspirasi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motif yang </a:t>
            </a:r>
            <a:r>
              <a:rPr lang="en-US" dirty="0" err="1"/>
              <a:t>berbeda</a:t>
            </a:r>
            <a:r>
              <a:rPr lang="en-US" dirty="0"/>
              <a:t>. Motif </a:t>
            </a:r>
            <a:r>
              <a:rPr lang="en-US" dirty="0" err="1"/>
              <a:t>terorisme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: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dijabarkan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pPr lvl="0"/>
            <a:r>
              <a:rPr lang="en-US" b="1" dirty="0" err="1"/>
              <a:t>Membebaskan</a:t>
            </a:r>
            <a:r>
              <a:rPr lang="en-US" dirty="0"/>
              <a:t> </a:t>
            </a:r>
            <a:r>
              <a:rPr lang="en-US" b="1" dirty="0"/>
              <a:t>Tanah</a:t>
            </a:r>
            <a:r>
              <a:rPr lang="en-US" dirty="0"/>
              <a:t> </a:t>
            </a:r>
            <a:r>
              <a:rPr lang="en-US" b="1" dirty="0"/>
              <a:t>Air</a:t>
            </a:r>
            <a:r>
              <a:rPr lang="en-US" dirty="0"/>
              <a:t>. </a:t>
            </a:r>
            <a:r>
              <a:rPr lang="en-US" dirty="0" err="1"/>
              <a:t>Pejuang</a:t>
            </a:r>
            <a:r>
              <a:rPr lang="en-US" dirty="0"/>
              <a:t> - </a:t>
            </a:r>
            <a:r>
              <a:rPr lang="en-US" dirty="0" err="1"/>
              <a:t>pejuang</a:t>
            </a:r>
            <a:r>
              <a:rPr lang="en-US" dirty="0"/>
              <a:t> </a:t>
            </a:r>
            <a:r>
              <a:rPr lang="en-US" dirty="0" err="1"/>
              <a:t>Palestina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15 </a:t>
            </a:r>
            <a:r>
              <a:rPr lang="en-US" dirty="0" err="1"/>
              <a:t>Nopember</a:t>
            </a:r>
            <a:r>
              <a:rPr lang="en-US" dirty="0"/>
              <a:t> 1988 </a:t>
            </a:r>
            <a:r>
              <a:rPr lang="en-US" dirty="0" err="1"/>
              <a:t>memproklamasikan</a:t>
            </a:r>
            <a:r>
              <a:rPr lang="en-US" dirty="0"/>
              <a:t> </a:t>
            </a:r>
            <a:r>
              <a:rPr lang="en-US" dirty="0" err="1"/>
              <a:t>kemerdekaan-nya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Aljazair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PLO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front </a:t>
            </a:r>
            <a:r>
              <a:rPr lang="en-US" dirty="0" err="1"/>
              <a:t>yaitu</a:t>
            </a:r>
            <a:r>
              <a:rPr lang="en-US" dirty="0"/>
              <a:t> front Intifada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( HAMAS ).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Israel , PLO </a:t>
            </a:r>
            <a:r>
              <a:rPr lang="en-US" dirty="0" err="1"/>
              <a:t>bagaimanapun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Memisahkan</a:t>
            </a:r>
            <a:r>
              <a:rPr lang="en-US" dirty="0"/>
              <a:t> </a:t>
            </a:r>
            <a:r>
              <a:rPr lang="en-US" b="1" dirty="0" err="1"/>
              <a:t>diri</a:t>
            </a:r>
            <a:r>
              <a:rPr lang="en-US" dirty="0"/>
              <a:t> </a:t>
            </a:r>
            <a:r>
              <a:rPr lang="en-US" b="1" dirty="0" err="1"/>
              <a:t>dari</a:t>
            </a:r>
            <a:r>
              <a:rPr lang="en-US" dirty="0"/>
              <a:t> </a:t>
            </a:r>
            <a:r>
              <a:rPr lang="en-US" b="1" dirty="0" err="1"/>
              <a:t>pemerintah</a:t>
            </a:r>
            <a:r>
              <a:rPr lang="en-US" dirty="0"/>
              <a:t> </a:t>
            </a:r>
            <a:r>
              <a:rPr lang="en-US" b="1" dirty="0"/>
              <a:t>yang</a:t>
            </a:r>
            <a:r>
              <a:rPr lang="en-US" dirty="0"/>
              <a:t> </a:t>
            </a:r>
            <a:r>
              <a:rPr lang="en-US" b="1" dirty="0" err="1"/>
              <a:t>sah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dirty="0"/>
              <a:t> </a:t>
            </a:r>
            <a:r>
              <a:rPr lang="en-US" b="1" dirty="0" err="1"/>
              <a:t>separatis</a:t>
            </a:r>
            <a:r>
              <a:rPr lang="en-US" dirty="0"/>
              <a:t> ). IRA </a:t>
            </a:r>
            <a:r>
              <a:rPr lang="en-US" dirty="0" smtClean="0"/>
              <a:t>(Irish </a:t>
            </a:r>
            <a:r>
              <a:rPr lang="en-US" dirty="0" err="1"/>
              <a:t>Republica</a:t>
            </a:r>
            <a:r>
              <a:rPr lang="en-US" dirty="0"/>
              <a:t> </a:t>
            </a:r>
            <a:r>
              <a:rPr lang="en-US" dirty="0" smtClean="0"/>
              <a:t>Army)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dicap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protes</a:t>
            </a:r>
            <a:r>
              <a:rPr lang="en-US" dirty="0"/>
              <a:t> </a:t>
            </a:r>
            <a:r>
              <a:rPr lang="en-US" b="1" dirty="0" err="1"/>
              <a:t>sistem</a:t>
            </a:r>
            <a:r>
              <a:rPr lang="en-US" dirty="0"/>
              <a:t> </a:t>
            </a:r>
            <a:r>
              <a:rPr lang="en-US" b="1" dirty="0" err="1"/>
              <a:t>sosial</a:t>
            </a:r>
            <a:r>
              <a:rPr lang="en-US" dirty="0"/>
              <a:t> </a:t>
            </a:r>
            <a:r>
              <a:rPr lang="en-US" b="1" dirty="0"/>
              <a:t>yang</a:t>
            </a:r>
            <a:r>
              <a:rPr lang="en-US" dirty="0"/>
              <a:t> </a:t>
            </a:r>
            <a:r>
              <a:rPr lang="en-US" b="1" dirty="0" err="1"/>
              <a:t>berlaku</a:t>
            </a:r>
            <a:r>
              <a:rPr lang="en-US" b="1" dirty="0"/>
              <a:t>.</a:t>
            </a:r>
            <a:r>
              <a:rPr lang="en-US" dirty="0"/>
              <a:t> Brigade </a:t>
            </a:r>
            <a:r>
              <a:rPr lang="en-US" dirty="0" err="1"/>
              <a:t>Merah</a:t>
            </a:r>
            <a:r>
              <a:rPr lang="en-US" dirty="0"/>
              <a:t> Italia,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membebaskan</a:t>
            </a:r>
            <a:r>
              <a:rPr lang="en-US" dirty="0"/>
              <a:t> Italia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kapitalis</a:t>
            </a:r>
            <a:r>
              <a:rPr lang="en-US" dirty="0"/>
              <a:t> </a:t>
            </a:r>
            <a:r>
              <a:rPr lang="en-US" dirty="0" err="1"/>
              <a:t>multinasionalis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Italia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Menyingkirkan</a:t>
            </a:r>
            <a:r>
              <a:rPr lang="en-US" dirty="0"/>
              <a:t> </a:t>
            </a:r>
            <a:r>
              <a:rPr lang="en-US" b="1" dirty="0" err="1"/>
              <a:t>musuh</a:t>
            </a:r>
            <a:r>
              <a:rPr lang="en-US" b="1" dirty="0"/>
              <a:t>-mu-</a:t>
            </a:r>
            <a:r>
              <a:rPr lang="en-US" b="1" dirty="0" err="1"/>
              <a:t>suh</a:t>
            </a:r>
            <a:r>
              <a:rPr lang="en-US" dirty="0"/>
              <a:t> </a:t>
            </a:r>
            <a:r>
              <a:rPr lang="en-US" b="1" dirty="0" err="1"/>
              <a:t>politik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Kadafi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menyingkirkan</a:t>
            </a:r>
            <a:r>
              <a:rPr lang="en-US" dirty="0"/>
              <a:t> </a:t>
            </a:r>
            <a:r>
              <a:rPr lang="en-US" dirty="0" err="1"/>
              <a:t>lawan-lawan</a:t>
            </a:r>
            <a:r>
              <a:rPr lang="en-US" dirty="0"/>
              <a:t> </a:t>
            </a:r>
            <a:r>
              <a:rPr lang="en-US" dirty="0" err="1"/>
              <a:t>politiknya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mengirirnkan</a:t>
            </a:r>
            <a:r>
              <a:rPr lang="en-US" dirty="0"/>
              <a:t> Dead Squad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. Yang paling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PM Libya A. </a:t>
            </a:r>
            <a:r>
              <a:rPr lang="en-US" dirty="0" err="1"/>
              <a:t>Hamid</a:t>
            </a:r>
            <a:r>
              <a:rPr lang="en-US" dirty="0"/>
              <a:t> </a:t>
            </a:r>
            <a:r>
              <a:rPr lang="en-US" dirty="0" err="1"/>
              <a:t>Bakhoush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Mesir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pembunuh-pembunuh</a:t>
            </a:r>
            <a:r>
              <a:rPr lang="en-US" dirty="0"/>
              <a:t> </a:t>
            </a:r>
            <a:r>
              <a:rPr lang="en-US" dirty="0" err="1"/>
              <a:t>bayarandari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r>
              <a:rPr lang="en-US" b="1" dirty="0" err="1"/>
              <a:t>Tujuan</a:t>
            </a:r>
            <a:r>
              <a:rPr lang="en-US" dirty="0"/>
              <a:t> </a:t>
            </a:r>
            <a:r>
              <a:rPr lang="en-US" b="1" dirty="0" err="1"/>
              <a:t>Terorisme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dirty="0" smtClean="0"/>
              <a:t> </a:t>
            </a:r>
            <a:r>
              <a:rPr lang="en-US" b="1" dirty="0" err="1" smtClean="0"/>
              <a:t>jangka</a:t>
            </a:r>
            <a:r>
              <a:rPr lang="en-US" dirty="0" smtClean="0"/>
              <a:t> </a:t>
            </a:r>
            <a:r>
              <a:rPr lang="en-US" b="1" dirty="0" err="1" smtClean="0"/>
              <a:t>pendek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pengakuan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lokal</a:t>
            </a:r>
            <a:r>
              <a:rPr lang="en-US" sz="1600" dirty="0" smtClean="0"/>
              <a:t>,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perjuangan-nya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Memicu</a:t>
            </a:r>
            <a:r>
              <a:rPr lang="en-US" sz="1600" dirty="0" smtClean="0"/>
              <a:t> </a:t>
            </a:r>
            <a:r>
              <a:rPr lang="en-US" sz="1600" dirty="0" err="1" smtClean="0"/>
              <a:t>reaksi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, over </a:t>
            </a:r>
            <a:r>
              <a:rPr lang="en-US" sz="1600" dirty="0" err="1" smtClean="0"/>
              <a:t>reaksi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represif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mengakibatkan</a:t>
            </a:r>
            <a:r>
              <a:rPr lang="en-US" sz="1600" dirty="0" smtClean="0"/>
              <a:t> </a:t>
            </a:r>
            <a:r>
              <a:rPr lang="en-US" sz="1600" dirty="0" err="1" smtClean="0"/>
              <a:t>keresahan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Mengganggu</a:t>
            </a:r>
            <a:r>
              <a:rPr lang="en-US" sz="1600" dirty="0" smtClean="0"/>
              <a:t>, </a:t>
            </a:r>
            <a:r>
              <a:rPr lang="en-US" sz="1600" dirty="0" err="1" smtClean="0"/>
              <a:t>melemahkan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mempermalukan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, </a:t>
            </a:r>
            <a:r>
              <a:rPr lang="en-US" sz="1600" dirty="0" err="1" smtClean="0"/>
              <a:t>militer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aparat</a:t>
            </a:r>
            <a:r>
              <a:rPr lang="en-US" sz="1600" dirty="0" smtClean="0"/>
              <a:t> </a:t>
            </a:r>
            <a:r>
              <a:rPr lang="en-US" sz="1600" dirty="0" err="1" smtClean="0"/>
              <a:t>keamanan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ketidak</a:t>
            </a:r>
            <a:r>
              <a:rPr lang="en-US" sz="1600" dirty="0" smtClean="0"/>
              <a:t>-</a:t>
            </a:r>
            <a:r>
              <a:rPr lang="en-US" sz="1600" dirty="0" err="1" smtClean="0"/>
              <a:t>mampu</a:t>
            </a:r>
            <a:r>
              <a:rPr lang="en-US" sz="1600" dirty="0" smtClean="0"/>
              <a:t>-an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melin-dungi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mengamankan</a:t>
            </a:r>
            <a:r>
              <a:rPr lang="en-US" sz="1600" dirty="0" smtClean="0"/>
              <a:t> </a:t>
            </a:r>
            <a:r>
              <a:rPr lang="en-US" sz="1600" dirty="0" err="1" smtClean="0"/>
              <a:t>warganya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ataupun</a:t>
            </a:r>
            <a:r>
              <a:rPr lang="en-US" sz="1600" dirty="0" smtClean="0"/>
              <a:t> </a:t>
            </a:r>
            <a:r>
              <a:rPr lang="en-US" sz="1600" dirty="0" err="1" smtClean="0"/>
              <a:t>perlengkapan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menghancurkan</a:t>
            </a:r>
            <a:r>
              <a:rPr lang="en-US" sz="1600" dirty="0" smtClean="0"/>
              <a:t> </a:t>
            </a:r>
            <a:r>
              <a:rPr lang="en-US" sz="1600" dirty="0" err="1" smtClean="0"/>
              <a:t>sarana</a:t>
            </a:r>
            <a:r>
              <a:rPr lang="en-US" sz="1600" dirty="0" smtClean="0"/>
              <a:t>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transportasi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ataupun</a:t>
            </a:r>
            <a:r>
              <a:rPr lang="en-US" sz="1600" dirty="0" smtClean="0"/>
              <a:t> </a:t>
            </a:r>
            <a:r>
              <a:rPr lang="en-US" sz="1600" dirty="0" err="1" smtClean="0"/>
              <a:t>menghambat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eksekutif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legislatif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Menimbulkan</a:t>
            </a:r>
            <a:r>
              <a:rPr lang="en-US" sz="1600" dirty="0" smtClean="0"/>
              <a:t> </a:t>
            </a:r>
            <a:r>
              <a:rPr lang="en-US" sz="1600" dirty="0" err="1" smtClean="0"/>
              <a:t>mogok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</a:p>
          <a:p>
            <a:pPr lvl="0"/>
            <a:r>
              <a:rPr lang="en-US" sz="1600" dirty="0" err="1" smtClean="0"/>
              <a:t>Mencegah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mengalirnya</a:t>
            </a:r>
            <a:r>
              <a:rPr lang="en-US" sz="1600" dirty="0" smtClean="0"/>
              <a:t> </a:t>
            </a:r>
            <a:r>
              <a:rPr lang="en-US" sz="1600" dirty="0" err="1" smtClean="0"/>
              <a:t>investasi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program </a:t>
            </a:r>
            <a:r>
              <a:rPr lang="en-US" sz="1600" dirty="0" err="1" smtClean="0"/>
              <a:t>bantuan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. </a:t>
            </a:r>
          </a:p>
          <a:p>
            <a:pPr lvl="0"/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jalannya</a:t>
            </a:r>
            <a:r>
              <a:rPr lang="en-US" sz="1600" dirty="0" smtClean="0"/>
              <a:t> </a:t>
            </a:r>
            <a:r>
              <a:rPr lang="en-US" sz="1600" dirty="0" err="1" smtClean="0"/>
              <a:t>pemi-lihan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</a:p>
          <a:p>
            <a:pPr lvl="0"/>
            <a:r>
              <a:rPr lang="en-US" sz="1600" dirty="0" err="1" smtClean="0"/>
              <a:t>Membebaskan</a:t>
            </a:r>
            <a:r>
              <a:rPr lang="en-US" sz="1600" dirty="0" smtClean="0"/>
              <a:t> </a:t>
            </a:r>
            <a:r>
              <a:rPr lang="en-US" sz="1600" dirty="0" err="1" smtClean="0"/>
              <a:t>tawanan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</a:p>
          <a:p>
            <a:pPr lvl="0"/>
            <a:r>
              <a:rPr lang="en-US" sz="1600" dirty="0" err="1" smtClean="0"/>
              <a:t>Memuaskan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membalaskan</a:t>
            </a:r>
            <a:r>
              <a:rPr lang="en-US" sz="1600" dirty="0" smtClean="0"/>
              <a:t> </a:t>
            </a:r>
            <a:r>
              <a:rPr lang="en-US" sz="1600" dirty="0" err="1" smtClean="0"/>
              <a:t>dendam</a:t>
            </a:r>
            <a:r>
              <a:rPr lang="en-US" sz="1600" dirty="0" smtClean="0"/>
              <a:t>. 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teroris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aksi-aksi</a:t>
            </a:r>
            <a:r>
              <a:rPr lang="en-US" dirty="0"/>
              <a:t> </a:t>
            </a:r>
            <a:r>
              <a:rPr lang="en-US" dirty="0" err="1"/>
              <a:t>teror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melemahkan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729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TERORIS</vt:lpstr>
      <vt:lpstr>Slide 2</vt:lpstr>
      <vt:lpstr>Slide 3</vt:lpstr>
      <vt:lpstr>Ciri-ciri terorisme</vt:lpstr>
      <vt:lpstr> Karakteristik Terorisme </vt:lpstr>
      <vt:lpstr>Motif Terorisme </vt:lpstr>
      <vt:lpstr>Slide 7</vt:lpstr>
      <vt:lpstr>Tujuan jangka pendek</vt:lpstr>
      <vt:lpstr>Slide 9</vt:lpstr>
      <vt:lpstr> Tujuan Jangka Panjang 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</dc:title>
  <dc:creator>Yesi</dc:creator>
  <cp:lastModifiedBy>Yesi</cp:lastModifiedBy>
  <cp:revision>13</cp:revision>
  <dcterms:created xsi:type="dcterms:W3CDTF">2010-05-31T02:29:26Z</dcterms:created>
  <dcterms:modified xsi:type="dcterms:W3CDTF">2010-06-21T02:22:18Z</dcterms:modified>
</cp:coreProperties>
</file>