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92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F2424-2FE8-4B2B-A2DF-DEBEDBD5739B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3CD13-1416-4F1F-833C-1411FBFDA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TOGAF Training for CIMB NIAGA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Session 1 - State of The Art of EA &amp; Why TOGAF?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C53E0-03A8-4F2B-ABEA-F99EFEBE262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TOGAF Training for CIMB NIAGA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Session 1 - State of The Art of EA &amp; Why TOGAF?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C53E0-03A8-4F2B-ABEA-F99EFEBE262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TOGAF Training for CIMB NIAGA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Session 1 - State of The Art of EA &amp; Why TOGAF?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C53E0-03A8-4F2B-ABEA-F99EFEBE262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TOGAF Training for CIMB NIAGA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Session 1 - State of The Art of EA &amp; Why TOGAF?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C53E0-03A8-4F2B-ABEA-F99EFEBE262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TOGAF Training for CIMB NIAGA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Session 1 - State of The Art of EA &amp; Why TOGAF?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C53E0-03A8-4F2B-ABEA-F99EFEBE262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TOGAF Training for CIMB NIAGA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Session 1 - State of The Art of EA &amp; Why TOGAF?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C53E0-03A8-4F2B-ABEA-F99EFEBE262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TOGAF Training for CIMB NIAGA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Session 1 - State of The Art of EA &amp; Why TOGAF?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C53E0-03A8-4F2B-ABEA-F99EFEBE262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TOGAF Training for CIMB NIAGA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Session 1 - State of The Art of EA &amp; Why TOGAF?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C53E0-03A8-4F2B-ABEA-F99EFEBE262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TOGAF Training for CIMB NIAGA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Session 1 - State of The Art of EA &amp; Why TOGAF?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C53E0-03A8-4F2B-ABEA-F99EFEBE262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TOGAF Training for CIMB NIAGA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Session 1 - State of The Art of EA &amp; Why TOGAF?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C53E0-03A8-4F2B-ABEA-F99EFEBE262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TOGAF Training for CIMB NIAGA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Session 1 - State of The Art of EA &amp; Why TOGAF?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C53E0-03A8-4F2B-ABEA-F99EFEBE262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007D-47E6-44BA-B24E-667C52EF9C43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C0F1-2A19-4F09-8313-AC264D740D23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D7F5-030E-47E1-BAAC-052FBF2E957E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43C5-CD0E-487E-8A52-EF6ACD7C3F9B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0FD2-B16B-4DAA-8900-3722D82C1341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51AB-C61F-4E8B-9CDE-38C2061F6B8A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0E57-4300-4110-90AC-20D8B2F3363B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0A9C-B2CC-471A-A581-9C94CD6DD4FB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6D9C-5360-461A-AAB3-706A0631048B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35E8-4589-4230-A7BE-D85B3DB042DE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C577-E485-498E-869A-08220EFB599B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34336-B68E-4473-BDBF-A4FEFD7E4F28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EC5F3-BB6F-4FCC-9499-CE775B7C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image" Target="../media/image32.emf"/><Relationship Id="rId117" Type="http://schemas.openxmlformats.org/officeDocument/2006/relationships/image" Target="../media/image123.emf"/><Relationship Id="rId21" Type="http://schemas.openxmlformats.org/officeDocument/2006/relationships/image" Target="../media/image27.emf"/><Relationship Id="rId42" Type="http://schemas.openxmlformats.org/officeDocument/2006/relationships/image" Target="../media/image48.emf"/><Relationship Id="rId47" Type="http://schemas.openxmlformats.org/officeDocument/2006/relationships/image" Target="../media/image53.emf"/><Relationship Id="rId63" Type="http://schemas.openxmlformats.org/officeDocument/2006/relationships/image" Target="../media/image69.emf"/><Relationship Id="rId68" Type="http://schemas.openxmlformats.org/officeDocument/2006/relationships/image" Target="../media/image74.emf"/><Relationship Id="rId84" Type="http://schemas.openxmlformats.org/officeDocument/2006/relationships/image" Target="../media/image90.emf"/><Relationship Id="rId89" Type="http://schemas.openxmlformats.org/officeDocument/2006/relationships/image" Target="../media/image95.emf"/><Relationship Id="rId112" Type="http://schemas.openxmlformats.org/officeDocument/2006/relationships/image" Target="../media/image118.emf"/><Relationship Id="rId133" Type="http://schemas.openxmlformats.org/officeDocument/2006/relationships/image" Target="../media/image139.emf"/><Relationship Id="rId138" Type="http://schemas.openxmlformats.org/officeDocument/2006/relationships/image" Target="../media/image144.emf"/><Relationship Id="rId154" Type="http://schemas.openxmlformats.org/officeDocument/2006/relationships/image" Target="../media/image160.emf"/><Relationship Id="rId159" Type="http://schemas.openxmlformats.org/officeDocument/2006/relationships/image" Target="../media/image165.emf"/><Relationship Id="rId16" Type="http://schemas.openxmlformats.org/officeDocument/2006/relationships/image" Target="../media/image22.emf"/><Relationship Id="rId107" Type="http://schemas.openxmlformats.org/officeDocument/2006/relationships/image" Target="../media/image113.emf"/><Relationship Id="rId11" Type="http://schemas.openxmlformats.org/officeDocument/2006/relationships/image" Target="../media/image17.emf"/><Relationship Id="rId32" Type="http://schemas.openxmlformats.org/officeDocument/2006/relationships/image" Target="../media/image38.emf"/><Relationship Id="rId37" Type="http://schemas.openxmlformats.org/officeDocument/2006/relationships/image" Target="../media/image43.emf"/><Relationship Id="rId53" Type="http://schemas.openxmlformats.org/officeDocument/2006/relationships/image" Target="../media/image59.emf"/><Relationship Id="rId58" Type="http://schemas.openxmlformats.org/officeDocument/2006/relationships/image" Target="../media/image64.emf"/><Relationship Id="rId74" Type="http://schemas.openxmlformats.org/officeDocument/2006/relationships/image" Target="../media/image80.png"/><Relationship Id="rId79" Type="http://schemas.openxmlformats.org/officeDocument/2006/relationships/image" Target="../media/image85.emf"/><Relationship Id="rId102" Type="http://schemas.openxmlformats.org/officeDocument/2006/relationships/image" Target="../media/image108.png"/><Relationship Id="rId123" Type="http://schemas.openxmlformats.org/officeDocument/2006/relationships/image" Target="../media/image129.png"/><Relationship Id="rId128" Type="http://schemas.openxmlformats.org/officeDocument/2006/relationships/image" Target="../media/image134.emf"/><Relationship Id="rId144" Type="http://schemas.openxmlformats.org/officeDocument/2006/relationships/image" Target="../media/image150.png"/><Relationship Id="rId149" Type="http://schemas.openxmlformats.org/officeDocument/2006/relationships/image" Target="../media/image155.emf"/><Relationship Id="rId5" Type="http://schemas.openxmlformats.org/officeDocument/2006/relationships/image" Target="../media/image11.png"/><Relationship Id="rId90" Type="http://schemas.openxmlformats.org/officeDocument/2006/relationships/image" Target="../media/image96.emf"/><Relationship Id="rId95" Type="http://schemas.openxmlformats.org/officeDocument/2006/relationships/image" Target="../media/image101.emf"/><Relationship Id="rId160" Type="http://schemas.openxmlformats.org/officeDocument/2006/relationships/image" Target="../media/image166.png"/><Relationship Id="rId22" Type="http://schemas.openxmlformats.org/officeDocument/2006/relationships/image" Target="../media/image28.emf"/><Relationship Id="rId27" Type="http://schemas.openxmlformats.org/officeDocument/2006/relationships/image" Target="../media/image33.png"/><Relationship Id="rId43" Type="http://schemas.openxmlformats.org/officeDocument/2006/relationships/image" Target="../media/image49.emf"/><Relationship Id="rId48" Type="http://schemas.openxmlformats.org/officeDocument/2006/relationships/image" Target="../media/image54.emf"/><Relationship Id="rId64" Type="http://schemas.openxmlformats.org/officeDocument/2006/relationships/image" Target="../media/image70.emf"/><Relationship Id="rId69" Type="http://schemas.openxmlformats.org/officeDocument/2006/relationships/image" Target="../media/image75.emf"/><Relationship Id="rId113" Type="http://schemas.openxmlformats.org/officeDocument/2006/relationships/image" Target="../media/image119.emf"/><Relationship Id="rId118" Type="http://schemas.openxmlformats.org/officeDocument/2006/relationships/image" Target="../media/image124.emf"/><Relationship Id="rId134" Type="http://schemas.openxmlformats.org/officeDocument/2006/relationships/image" Target="../media/image140.emf"/><Relationship Id="rId139" Type="http://schemas.openxmlformats.org/officeDocument/2006/relationships/image" Target="../media/image145.emf"/><Relationship Id="rId80" Type="http://schemas.openxmlformats.org/officeDocument/2006/relationships/image" Target="../media/image86.emf"/><Relationship Id="rId85" Type="http://schemas.openxmlformats.org/officeDocument/2006/relationships/image" Target="../media/image91.emf"/><Relationship Id="rId150" Type="http://schemas.openxmlformats.org/officeDocument/2006/relationships/image" Target="../media/image156.emf"/><Relationship Id="rId155" Type="http://schemas.openxmlformats.org/officeDocument/2006/relationships/image" Target="../media/image161.emf"/><Relationship Id="rId12" Type="http://schemas.openxmlformats.org/officeDocument/2006/relationships/image" Target="../media/image18.emf"/><Relationship Id="rId17" Type="http://schemas.openxmlformats.org/officeDocument/2006/relationships/image" Target="../media/image23.emf"/><Relationship Id="rId33" Type="http://schemas.openxmlformats.org/officeDocument/2006/relationships/image" Target="../media/image39.emf"/><Relationship Id="rId38" Type="http://schemas.openxmlformats.org/officeDocument/2006/relationships/image" Target="../media/image44.emf"/><Relationship Id="rId59" Type="http://schemas.openxmlformats.org/officeDocument/2006/relationships/image" Target="../media/image65.emf"/><Relationship Id="rId103" Type="http://schemas.openxmlformats.org/officeDocument/2006/relationships/image" Target="../media/image109.png"/><Relationship Id="rId108" Type="http://schemas.openxmlformats.org/officeDocument/2006/relationships/image" Target="../media/image114.emf"/><Relationship Id="rId124" Type="http://schemas.openxmlformats.org/officeDocument/2006/relationships/image" Target="../media/image130.emf"/><Relationship Id="rId129" Type="http://schemas.openxmlformats.org/officeDocument/2006/relationships/image" Target="../media/image135.emf"/><Relationship Id="rId54" Type="http://schemas.openxmlformats.org/officeDocument/2006/relationships/image" Target="../media/image60.emf"/><Relationship Id="rId70" Type="http://schemas.openxmlformats.org/officeDocument/2006/relationships/image" Target="../media/image76.emf"/><Relationship Id="rId75" Type="http://schemas.openxmlformats.org/officeDocument/2006/relationships/image" Target="../media/image81.emf"/><Relationship Id="rId91" Type="http://schemas.openxmlformats.org/officeDocument/2006/relationships/image" Target="../media/image97.emf"/><Relationship Id="rId96" Type="http://schemas.openxmlformats.org/officeDocument/2006/relationships/image" Target="../media/image102.emf"/><Relationship Id="rId140" Type="http://schemas.openxmlformats.org/officeDocument/2006/relationships/image" Target="../media/image146.emf"/><Relationship Id="rId145" Type="http://schemas.openxmlformats.org/officeDocument/2006/relationships/image" Target="../media/image151.emf"/><Relationship Id="rId161" Type="http://schemas.openxmlformats.org/officeDocument/2006/relationships/image" Target="../media/image16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15" Type="http://schemas.openxmlformats.org/officeDocument/2006/relationships/image" Target="../media/image21.emf"/><Relationship Id="rId23" Type="http://schemas.openxmlformats.org/officeDocument/2006/relationships/image" Target="../media/image29.emf"/><Relationship Id="rId28" Type="http://schemas.openxmlformats.org/officeDocument/2006/relationships/image" Target="../media/image34.emf"/><Relationship Id="rId36" Type="http://schemas.openxmlformats.org/officeDocument/2006/relationships/image" Target="../media/image42.emf"/><Relationship Id="rId49" Type="http://schemas.openxmlformats.org/officeDocument/2006/relationships/image" Target="../media/image55.emf"/><Relationship Id="rId57" Type="http://schemas.openxmlformats.org/officeDocument/2006/relationships/image" Target="../media/image63.emf"/><Relationship Id="rId106" Type="http://schemas.openxmlformats.org/officeDocument/2006/relationships/image" Target="../media/image112.emf"/><Relationship Id="rId114" Type="http://schemas.openxmlformats.org/officeDocument/2006/relationships/image" Target="../media/image120.emf"/><Relationship Id="rId119" Type="http://schemas.openxmlformats.org/officeDocument/2006/relationships/image" Target="../media/image125.emf"/><Relationship Id="rId127" Type="http://schemas.openxmlformats.org/officeDocument/2006/relationships/image" Target="../media/image133.emf"/><Relationship Id="rId10" Type="http://schemas.openxmlformats.org/officeDocument/2006/relationships/image" Target="../media/image16.emf"/><Relationship Id="rId31" Type="http://schemas.openxmlformats.org/officeDocument/2006/relationships/image" Target="../media/image37.emf"/><Relationship Id="rId44" Type="http://schemas.openxmlformats.org/officeDocument/2006/relationships/image" Target="../media/image50.emf"/><Relationship Id="rId52" Type="http://schemas.openxmlformats.org/officeDocument/2006/relationships/image" Target="../media/image58.emf"/><Relationship Id="rId60" Type="http://schemas.openxmlformats.org/officeDocument/2006/relationships/image" Target="../media/image66.png"/><Relationship Id="rId65" Type="http://schemas.openxmlformats.org/officeDocument/2006/relationships/image" Target="../media/image71.emf"/><Relationship Id="rId73" Type="http://schemas.openxmlformats.org/officeDocument/2006/relationships/image" Target="../media/image79.png"/><Relationship Id="rId78" Type="http://schemas.openxmlformats.org/officeDocument/2006/relationships/image" Target="../media/image84.emf"/><Relationship Id="rId81" Type="http://schemas.openxmlformats.org/officeDocument/2006/relationships/image" Target="../media/image87.emf"/><Relationship Id="rId86" Type="http://schemas.openxmlformats.org/officeDocument/2006/relationships/image" Target="../media/image92.emf"/><Relationship Id="rId94" Type="http://schemas.openxmlformats.org/officeDocument/2006/relationships/image" Target="../media/image100.emf"/><Relationship Id="rId99" Type="http://schemas.openxmlformats.org/officeDocument/2006/relationships/image" Target="../media/image105.emf"/><Relationship Id="rId101" Type="http://schemas.openxmlformats.org/officeDocument/2006/relationships/image" Target="../media/image107.emf"/><Relationship Id="rId122" Type="http://schemas.openxmlformats.org/officeDocument/2006/relationships/image" Target="../media/image128.png"/><Relationship Id="rId130" Type="http://schemas.openxmlformats.org/officeDocument/2006/relationships/image" Target="../media/image136.emf"/><Relationship Id="rId135" Type="http://schemas.openxmlformats.org/officeDocument/2006/relationships/image" Target="../media/image141.emf"/><Relationship Id="rId143" Type="http://schemas.openxmlformats.org/officeDocument/2006/relationships/image" Target="../media/image149.emf"/><Relationship Id="rId148" Type="http://schemas.openxmlformats.org/officeDocument/2006/relationships/image" Target="../media/image154.emf"/><Relationship Id="rId151" Type="http://schemas.openxmlformats.org/officeDocument/2006/relationships/image" Target="../media/image157.emf"/><Relationship Id="rId156" Type="http://schemas.openxmlformats.org/officeDocument/2006/relationships/image" Target="../media/image162.emf"/><Relationship Id="rId164" Type="http://schemas.openxmlformats.org/officeDocument/2006/relationships/image" Target="../media/image170.emf"/><Relationship Id="rId4" Type="http://schemas.openxmlformats.org/officeDocument/2006/relationships/image" Target="../media/image10.emf"/><Relationship Id="rId9" Type="http://schemas.openxmlformats.org/officeDocument/2006/relationships/image" Target="../media/image15.emf"/><Relationship Id="rId13" Type="http://schemas.openxmlformats.org/officeDocument/2006/relationships/image" Target="../media/image19.emf"/><Relationship Id="rId18" Type="http://schemas.openxmlformats.org/officeDocument/2006/relationships/image" Target="../media/image24.png"/><Relationship Id="rId39" Type="http://schemas.openxmlformats.org/officeDocument/2006/relationships/image" Target="../media/image45.emf"/><Relationship Id="rId109" Type="http://schemas.openxmlformats.org/officeDocument/2006/relationships/image" Target="../media/image115.emf"/><Relationship Id="rId34" Type="http://schemas.openxmlformats.org/officeDocument/2006/relationships/image" Target="../media/image40.emf"/><Relationship Id="rId50" Type="http://schemas.openxmlformats.org/officeDocument/2006/relationships/image" Target="../media/image56.emf"/><Relationship Id="rId55" Type="http://schemas.openxmlformats.org/officeDocument/2006/relationships/image" Target="../media/image61.emf"/><Relationship Id="rId76" Type="http://schemas.openxmlformats.org/officeDocument/2006/relationships/image" Target="../media/image82.emf"/><Relationship Id="rId97" Type="http://schemas.openxmlformats.org/officeDocument/2006/relationships/image" Target="../media/image103.emf"/><Relationship Id="rId104" Type="http://schemas.openxmlformats.org/officeDocument/2006/relationships/image" Target="../media/image110.emf"/><Relationship Id="rId120" Type="http://schemas.openxmlformats.org/officeDocument/2006/relationships/image" Target="../media/image126.emf"/><Relationship Id="rId125" Type="http://schemas.openxmlformats.org/officeDocument/2006/relationships/image" Target="../media/image131.emf"/><Relationship Id="rId141" Type="http://schemas.openxmlformats.org/officeDocument/2006/relationships/image" Target="../media/image147.emf"/><Relationship Id="rId146" Type="http://schemas.openxmlformats.org/officeDocument/2006/relationships/image" Target="../media/image152.emf"/><Relationship Id="rId7" Type="http://schemas.openxmlformats.org/officeDocument/2006/relationships/image" Target="../media/image13.emf"/><Relationship Id="rId71" Type="http://schemas.openxmlformats.org/officeDocument/2006/relationships/image" Target="../media/image77.emf"/><Relationship Id="rId92" Type="http://schemas.openxmlformats.org/officeDocument/2006/relationships/image" Target="../media/image98.emf"/><Relationship Id="rId162" Type="http://schemas.openxmlformats.org/officeDocument/2006/relationships/image" Target="../media/image168.emf"/><Relationship Id="rId2" Type="http://schemas.openxmlformats.org/officeDocument/2006/relationships/notesSlide" Target="../notesSlides/notesSlide4.xml"/><Relationship Id="rId29" Type="http://schemas.openxmlformats.org/officeDocument/2006/relationships/image" Target="../media/image35.emf"/><Relationship Id="rId24" Type="http://schemas.openxmlformats.org/officeDocument/2006/relationships/image" Target="../media/image30.emf"/><Relationship Id="rId40" Type="http://schemas.openxmlformats.org/officeDocument/2006/relationships/image" Target="../media/image46.emf"/><Relationship Id="rId45" Type="http://schemas.openxmlformats.org/officeDocument/2006/relationships/image" Target="../media/image51.emf"/><Relationship Id="rId66" Type="http://schemas.openxmlformats.org/officeDocument/2006/relationships/image" Target="../media/image72.emf"/><Relationship Id="rId87" Type="http://schemas.openxmlformats.org/officeDocument/2006/relationships/image" Target="../media/image93.emf"/><Relationship Id="rId110" Type="http://schemas.openxmlformats.org/officeDocument/2006/relationships/image" Target="../media/image116.emf"/><Relationship Id="rId115" Type="http://schemas.openxmlformats.org/officeDocument/2006/relationships/image" Target="../media/image121.emf"/><Relationship Id="rId131" Type="http://schemas.openxmlformats.org/officeDocument/2006/relationships/image" Target="../media/image137.emf"/><Relationship Id="rId136" Type="http://schemas.openxmlformats.org/officeDocument/2006/relationships/image" Target="../media/image142.emf"/><Relationship Id="rId157" Type="http://schemas.openxmlformats.org/officeDocument/2006/relationships/image" Target="../media/image163.emf"/><Relationship Id="rId61" Type="http://schemas.openxmlformats.org/officeDocument/2006/relationships/image" Target="../media/image67.emf"/><Relationship Id="rId82" Type="http://schemas.openxmlformats.org/officeDocument/2006/relationships/image" Target="../media/image88.emf"/><Relationship Id="rId152" Type="http://schemas.openxmlformats.org/officeDocument/2006/relationships/image" Target="../media/image158.emf"/><Relationship Id="rId19" Type="http://schemas.openxmlformats.org/officeDocument/2006/relationships/image" Target="../media/image25.emf"/><Relationship Id="rId14" Type="http://schemas.openxmlformats.org/officeDocument/2006/relationships/image" Target="../media/image20.emf"/><Relationship Id="rId30" Type="http://schemas.openxmlformats.org/officeDocument/2006/relationships/image" Target="../media/image36.emf"/><Relationship Id="rId35" Type="http://schemas.openxmlformats.org/officeDocument/2006/relationships/image" Target="../media/image41.emf"/><Relationship Id="rId56" Type="http://schemas.openxmlformats.org/officeDocument/2006/relationships/image" Target="../media/image62.emf"/><Relationship Id="rId77" Type="http://schemas.openxmlformats.org/officeDocument/2006/relationships/image" Target="../media/image83.png"/><Relationship Id="rId100" Type="http://schemas.openxmlformats.org/officeDocument/2006/relationships/image" Target="../media/image106.emf"/><Relationship Id="rId105" Type="http://schemas.openxmlformats.org/officeDocument/2006/relationships/image" Target="../media/image111.emf"/><Relationship Id="rId126" Type="http://schemas.openxmlformats.org/officeDocument/2006/relationships/image" Target="../media/image132.emf"/><Relationship Id="rId147" Type="http://schemas.openxmlformats.org/officeDocument/2006/relationships/image" Target="../media/image153.png"/><Relationship Id="rId8" Type="http://schemas.openxmlformats.org/officeDocument/2006/relationships/image" Target="../media/image14.emf"/><Relationship Id="rId51" Type="http://schemas.openxmlformats.org/officeDocument/2006/relationships/image" Target="../media/image57.emf"/><Relationship Id="rId72" Type="http://schemas.openxmlformats.org/officeDocument/2006/relationships/image" Target="../media/image78.emf"/><Relationship Id="rId93" Type="http://schemas.openxmlformats.org/officeDocument/2006/relationships/image" Target="../media/image99.emf"/><Relationship Id="rId98" Type="http://schemas.openxmlformats.org/officeDocument/2006/relationships/image" Target="../media/image104.emf"/><Relationship Id="rId121" Type="http://schemas.openxmlformats.org/officeDocument/2006/relationships/image" Target="../media/image127.png"/><Relationship Id="rId142" Type="http://schemas.openxmlformats.org/officeDocument/2006/relationships/image" Target="../media/image148.emf"/><Relationship Id="rId163" Type="http://schemas.openxmlformats.org/officeDocument/2006/relationships/image" Target="../media/image169.emf"/><Relationship Id="rId3" Type="http://schemas.openxmlformats.org/officeDocument/2006/relationships/image" Target="../media/image9.emf"/><Relationship Id="rId25" Type="http://schemas.openxmlformats.org/officeDocument/2006/relationships/image" Target="../media/image31.emf"/><Relationship Id="rId46" Type="http://schemas.openxmlformats.org/officeDocument/2006/relationships/image" Target="../media/image52.emf"/><Relationship Id="rId67" Type="http://schemas.openxmlformats.org/officeDocument/2006/relationships/image" Target="../media/image73.emf"/><Relationship Id="rId116" Type="http://schemas.openxmlformats.org/officeDocument/2006/relationships/image" Target="../media/image122.png"/><Relationship Id="rId137" Type="http://schemas.openxmlformats.org/officeDocument/2006/relationships/image" Target="../media/image143.emf"/><Relationship Id="rId158" Type="http://schemas.openxmlformats.org/officeDocument/2006/relationships/image" Target="../media/image164.emf"/><Relationship Id="rId20" Type="http://schemas.openxmlformats.org/officeDocument/2006/relationships/image" Target="../media/image26.emf"/><Relationship Id="rId41" Type="http://schemas.openxmlformats.org/officeDocument/2006/relationships/image" Target="../media/image47.emf"/><Relationship Id="rId62" Type="http://schemas.openxmlformats.org/officeDocument/2006/relationships/image" Target="../media/image68.emf"/><Relationship Id="rId83" Type="http://schemas.openxmlformats.org/officeDocument/2006/relationships/image" Target="../media/image89.emf"/><Relationship Id="rId88" Type="http://schemas.openxmlformats.org/officeDocument/2006/relationships/image" Target="../media/image94.emf"/><Relationship Id="rId111" Type="http://schemas.openxmlformats.org/officeDocument/2006/relationships/image" Target="../media/image117.emf"/><Relationship Id="rId132" Type="http://schemas.openxmlformats.org/officeDocument/2006/relationships/image" Target="../media/image138.emf"/><Relationship Id="rId153" Type="http://schemas.openxmlformats.org/officeDocument/2006/relationships/image" Target="../media/image15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2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Rancang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Bangun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 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Taryana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Suryana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M.Kom</a:t>
            </a:r>
            <a:endParaRPr lang="en-US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E-</a:t>
            </a:r>
            <a:r>
              <a:rPr lang="en-US" sz="2400" b="1" dirty="0" err="1" smtClean="0">
                <a:solidFill>
                  <a:schemeClr val="tx1"/>
                </a:solidFill>
              </a:rPr>
              <a:t>mail:taryanarx@yahoo.com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pic>
        <p:nvPicPr>
          <p:cNvPr id="7" name="Picture 6" descr="screensho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2295525" cy="466725"/>
          </a:xfrm>
          <a:prstGeom prst="rect">
            <a:avLst/>
          </a:prstGeom>
        </p:spPr>
      </p:pic>
      <p:pic>
        <p:nvPicPr>
          <p:cNvPr id="8" name="Picture 7" descr="kampu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91400" y="5105400"/>
            <a:ext cx="1522176" cy="1510128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1066800" y="914400"/>
            <a:ext cx="698988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err="1"/>
              <a:t>Prinsip</a:t>
            </a:r>
            <a:r>
              <a:rPr lang="en-US" sz="1600" dirty="0"/>
              <a:t> #2 - </a:t>
            </a:r>
            <a:r>
              <a:rPr lang="en-US" sz="1600" dirty="0" err="1"/>
              <a:t>Implementasi</a:t>
            </a:r>
            <a:r>
              <a:rPr lang="en-US" sz="1600" dirty="0"/>
              <a:t> </a:t>
            </a:r>
            <a:r>
              <a:rPr lang="en-US" sz="1600" i="1" dirty="0"/>
              <a:t>Common Business Application &amp; System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Meningkatkan</a:t>
            </a:r>
            <a:r>
              <a:rPr lang="en-US" sz="1600" dirty="0"/>
              <a:t> </a:t>
            </a:r>
            <a:r>
              <a:rPr lang="en-US" sz="1600" dirty="0" err="1"/>
              <a:t>Efisiensi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Efektifitas</a:t>
            </a:r>
            <a:r>
              <a:rPr lang="en-US" sz="1600" dirty="0"/>
              <a:t> </a:t>
            </a:r>
            <a:r>
              <a:rPr lang="en-US" sz="1600" dirty="0" err="1"/>
              <a:t>Biaya</a:t>
            </a:r>
            <a:endParaRPr lang="en-US" sz="1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0" y="1524000"/>
          <a:ext cx="6858048" cy="4066889"/>
        </p:xfrm>
        <a:graphic>
          <a:graphicData uri="http://schemas.openxmlformats.org/drawingml/2006/table">
            <a:tbl>
              <a:tblPr/>
              <a:tblGrid>
                <a:gridCol w="1594169"/>
                <a:gridCol w="5263879"/>
              </a:tblGrid>
              <a:tr h="6764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latin typeface="Calibri"/>
                          <a:ea typeface="Calibri"/>
                          <a:cs typeface="Times New Roman"/>
                        </a:rPr>
                        <a:t>Latar</a:t>
                      </a:r>
                      <a:r>
                        <a:rPr lang="en-US" sz="13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latin typeface="Calibri"/>
                          <a:ea typeface="Calibri"/>
                          <a:cs typeface="Times New Roman"/>
                        </a:rPr>
                        <a:t>Belakang</a:t>
                      </a:r>
                      <a:r>
                        <a:rPr lang="en-US" sz="13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latin typeface="Calibri"/>
                          <a:ea typeface="Calibri"/>
                          <a:cs typeface="Times New Roman"/>
                        </a:rPr>
                        <a:t>Permasalahan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76" marR="42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Pengelolaan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aktifitas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kategori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i="1" dirty="0">
                          <a:latin typeface="Calibri"/>
                          <a:ea typeface="Calibri"/>
                          <a:cs typeface="Times New Roman"/>
                        </a:rPr>
                        <a:t>Corporate Management (Financial Management, Human Resource Management, Asset Management, Procurement)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saat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ini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masih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belum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sepenuhnya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terintegrasi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masih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ditemukan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redundansi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sistem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pendukung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TI-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nya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2576" marR="42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latin typeface="Calibri"/>
                          <a:ea typeface="Calibri"/>
                          <a:cs typeface="Times New Roman"/>
                        </a:rPr>
                        <a:t>Obyektif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76" marR="42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Merealisasikani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i="1" dirty="0">
                          <a:latin typeface="Calibri"/>
                          <a:ea typeface="Calibri"/>
                          <a:cs typeface="Times New Roman"/>
                        </a:rPr>
                        <a:t>Shared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i="1" dirty="0">
                          <a:latin typeface="Calibri"/>
                          <a:ea typeface="Calibri"/>
                          <a:cs typeface="Times New Roman"/>
                        </a:rPr>
                        <a:t>Corporate Management 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yang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terintegrasi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meliputi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proses-proses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i="1" dirty="0">
                          <a:latin typeface="Calibri"/>
                          <a:ea typeface="Calibri"/>
                          <a:cs typeface="Times New Roman"/>
                        </a:rPr>
                        <a:t>back-office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seperti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manajemen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keuangan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akuntansi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manajemen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SDM,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manajemen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aset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manajemen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pengadaan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disharing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digunakan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seluruh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subsektor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Merealisasikan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tata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kelola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eksekutif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atas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berbagai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proyek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smtClean="0">
                          <a:latin typeface="Calibri"/>
                          <a:ea typeface="Calibri"/>
                          <a:cs typeface="Times New Roman"/>
                        </a:rPr>
                        <a:t>yang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memiliki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implikasi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 smtClean="0">
                          <a:latin typeface="Calibri"/>
                          <a:ea typeface="Calibri"/>
                          <a:cs typeface="Times New Roman"/>
                        </a:rPr>
                        <a:t>khususnya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Meningkatkan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efisiensi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efektifitas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i="1" dirty="0" err="1">
                          <a:latin typeface="Calibri"/>
                          <a:ea typeface="Calibri"/>
                          <a:cs typeface="Times New Roman"/>
                        </a:rPr>
                        <a:t>komunikasi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pertukaran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data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antar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staff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smtClean="0">
                          <a:latin typeface="Calibri"/>
                          <a:ea typeface="Calibri"/>
                          <a:cs typeface="Times New Roman"/>
                        </a:rPr>
                        <a:t>unit </a:t>
                      </a:r>
                      <a:r>
                        <a:rPr lang="en-US" sz="1300" dirty="0" err="1" smtClean="0">
                          <a:latin typeface="Calibri"/>
                          <a:ea typeface="Calibri"/>
                          <a:cs typeface="Times New Roman"/>
                        </a:rPr>
                        <a:t>kerja</a:t>
                      </a:r>
                      <a:r>
                        <a:rPr lang="en-US" sz="13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 smtClean="0">
                          <a:latin typeface="Calibri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3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lingkungan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300" i="1" dirty="0">
                          <a:latin typeface="Calibri"/>
                          <a:ea typeface="Calibri"/>
                          <a:cs typeface="Times New Roman"/>
                        </a:rPr>
                        <a:t>Paperless Office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disharing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penggunaanya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seluruh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 smtClean="0">
                          <a:latin typeface="Calibri"/>
                          <a:ea typeface="Calibri"/>
                          <a:cs typeface="Times New Roman"/>
                        </a:rPr>
                        <a:t>perusahaan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76" marR="42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3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latin typeface="Calibri"/>
                          <a:ea typeface="Calibri"/>
                          <a:cs typeface="Times New Roman"/>
                        </a:rPr>
                        <a:t>Solusi</a:t>
                      </a:r>
                      <a:r>
                        <a:rPr lang="en-US" sz="13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b="1" dirty="0" err="1">
                          <a:latin typeface="Calibri"/>
                          <a:ea typeface="Calibri"/>
                          <a:cs typeface="Times New Roman"/>
                        </a:rPr>
                        <a:t>Strategis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76" marR="42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Penetapan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eksekusi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inisiatif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i="1" dirty="0">
                          <a:latin typeface="Calibri"/>
                          <a:ea typeface="Calibri"/>
                          <a:cs typeface="Times New Roman"/>
                        </a:rPr>
                        <a:t>Integrated Corporate Management System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tahapan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disesuaikan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 smtClean="0">
                          <a:latin typeface="Calibri"/>
                          <a:ea typeface="Calibri"/>
                          <a:cs typeface="Times New Roman"/>
                        </a:rPr>
                        <a:t>kebutuhan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Penetapan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eksekusi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i="1" dirty="0" err="1">
                          <a:latin typeface="Calibri"/>
                          <a:ea typeface="Calibri"/>
                          <a:cs typeface="Times New Roman"/>
                        </a:rPr>
                        <a:t>Datawarehouse</a:t>
                      </a:r>
                      <a:r>
                        <a:rPr lang="en-US" sz="1300" i="1" dirty="0">
                          <a:latin typeface="Calibri"/>
                          <a:ea typeface="Calibri"/>
                          <a:cs typeface="Times New Roman"/>
                        </a:rPr>
                        <a:t> &amp; Business Intelligence 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yang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memungkinkan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analisa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multidimensi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baik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perspektif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i="1" dirty="0">
                          <a:latin typeface="Calibri"/>
                          <a:ea typeface="Calibri"/>
                          <a:cs typeface="Times New Roman"/>
                        </a:rPr>
                        <a:t>Corporate management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transaksional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seluruh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subsektor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Penetapan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eksekusi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i="1" dirty="0">
                          <a:latin typeface="Calibri"/>
                          <a:ea typeface="Calibri"/>
                          <a:cs typeface="Times New Roman"/>
                        </a:rPr>
                        <a:t>Portfolio Management Solution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Penetapan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latin typeface="Calibri"/>
                          <a:ea typeface="Calibri"/>
                          <a:cs typeface="Times New Roman"/>
                        </a:rPr>
                        <a:t>eksekusi</a:t>
                      </a: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i="1" dirty="0">
                          <a:latin typeface="Calibri"/>
                          <a:ea typeface="Calibri"/>
                          <a:cs typeface="Times New Roman"/>
                        </a:rPr>
                        <a:t>Paperless Office Solution.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76" marR="42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rot="19906246">
            <a:off x="7012851" y="5655112"/>
            <a:ext cx="2096299" cy="428628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Penyusunan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Cetak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Biru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Arsitekut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TIK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10" descr="ict-bandwhite-0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stCxn id="11" idx="2"/>
            <a:endCxn id="14" idx="0"/>
          </p:cNvCxnSpPr>
          <p:nvPr/>
        </p:nvCxnSpPr>
        <p:spPr>
          <a:xfrm rot="5400000">
            <a:off x="4110377" y="3429841"/>
            <a:ext cx="857250" cy="1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0" idx="2"/>
            <a:endCxn id="13" idx="0"/>
          </p:cNvCxnSpPr>
          <p:nvPr/>
        </p:nvCxnSpPr>
        <p:spPr>
          <a:xfrm rot="5400000">
            <a:off x="2461820" y="3429842"/>
            <a:ext cx="857250" cy="1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2" idx="2"/>
            <a:endCxn id="15" idx="0"/>
          </p:cNvCxnSpPr>
          <p:nvPr/>
        </p:nvCxnSpPr>
        <p:spPr>
          <a:xfrm rot="5400000">
            <a:off x="5758935" y="3429842"/>
            <a:ext cx="857250" cy="1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132107" y="3214675"/>
            <a:ext cx="4813789" cy="428625"/>
          </a:xfrm>
          <a:prstGeom prst="roundRect">
            <a:avLst>
              <a:gd name="adj" fmla="val 931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Enterprise Service Bus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132108" y="2214550"/>
            <a:ext cx="1516674" cy="785813"/>
          </a:xfrm>
          <a:prstGeom prst="roundRect">
            <a:avLst>
              <a:gd name="adj" fmla="val 931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/>
              <a:t>Layanan</a:t>
            </a:r>
            <a:r>
              <a:rPr lang="en-US" sz="1400" dirty="0"/>
              <a:t> </a:t>
            </a:r>
            <a:r>
              <a:rPr lang="en-US" sz="1400" dirty="0" err="1"/>
              <a:t>Otomasi</a:t>
            </a:r>
            <a:r>
              <a:rPr lang="en-US" sz="1400" dirty="0"/>
              <a:t> </a:t>
            </a:r>
            <a:r>
              <a:rPr lang="en-US" sz="1400" dirty="0" err="1"/>
              <a:t>Perkantoran</a:t>
            </a:r>
            <a:r>
              <a:rPr lang="en-US" sz="1400" dirty="0"/>
              <a:t> (Paperless Office)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780665" y="2214550"/>
            <a:ext cx="1516673" cy="785813"/>
          </a:xfrm>
          <a:prstGeom prst="roundRect">
            <a:avLst>
              <a:gd name="adj" fmla="val 931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/>
              <a:t>Manajemen</a:t>
            </a:r>
            <a:r>
              <a:rPr lang="en-US" sz="1400" dirty="0"/>
              <a:t> </a:t>
            </a:r>
            <a:r>
              <a:rPr lang="en-US" sz="1400" dirty="0" err="1"/>
              <a:t>Proses</a:t>
            </a:r>
            <a:r>
              <a:rPr lang="en-US" sz="1400" dirty="0"/>
              <a:t> </a:t>
            </a:r>
            <a:r>
              <a:rPr lang="en-US" sz="1400" dirty="0" err="1" smtClean="0"/>
              <a:t>Bisnis</a:t>
            </a:r>
            <a:r>
              <a:rPr lang="en-US" sz="1400" dirty="0" smtClean="0"/>
              <a:t> (BPM)</a:t>
            </a:r>
            <a:endParaRPr lang="en-U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5429223" y="2214550"/>
            <a:ext cx="1516674" cy="785813"/>
          </a:xfrm>
          <a:prstGeom prst="roundRect">
            <a:avLst>
              <a:gd name="adj" fmla="val 931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 smtClean="0"/>
              <a:t>Aplikasi-Aplikasi</a:t>
            </a:r>
            <a:r>
              <a:rPr lang="en-US" sz="1400" dirty="0" smtClean="0"/>
              <a:t>  </a:t>
            </a:r>
            <a:r>
              <a:rPr lang="en-US" sz="1400" dirty="0" err="1" smtClean="0"/>
              <a:t>Bisnis</a:t>
            </a:r>
            <a:endParaRPr lang="en-U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2132108" y="3857612"/>
            <a:ext cx="1516674" cy="785812"/>
          </a:xfrm>
          <a:prstGeom prst="roundRect">
            <a:avLst>
              <a:gd name="adj" fmla="val 931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/>
              <a:t>Manajemen</a:t>
            </a:r>
            <a:r>
              <a:rPr lang="en-US" sz="1400" dirty="0"/>
              <a:t> </a:t>
            </a:r>
            <a:r>
              <a:rPr lang="en-US" sz="1400" dirty="0" err="1"/>
              <a:t>Hubungan</a:t>
            </a:r>
            <a:r>
              <a:rPr lang="en-US" sz="1400" dirty="0"/>
              <a:t> </a:t>
            </a:r>
            <a:r>
              <a:rPr lang="en-US" sz="1400" dirty="0" err="1"/>
              <a:t>Pihak</a:t>
            </a:r>
            <a:r>
              <a:rPr lang="en-US" sz="1400" dirty="0"/>
              <a:t> </a:t>
            </a:r>
            <a:r>
              <a:rPr lang="en-US" sz="1400" dirty="0" err="1"/>
              <a:t>Ketiga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3780665" y="3857612"/>
            <a:ext cx="1516673" cy="785812"/>
          </a:xfrm>
          <a:prstGeom prst="roundRect">
            <a:avLst>
              <a:gd name="adj" fmla="val 931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Legacy System</a:t>
            </a:r>
          </a:p>
          <a:p>
            <a:pPr algn="ctr">
              <a:defRPr/>
            </a:pPr>
            <a:r>
              <a:rPr lang="en-US" sz="1400" dirty="0" smtClean="0"/>
              <a:t>(</a:t>
            </a:r>
            <a:r>
              <a:rPr lang="en-US" sz="1400" dirty="0" err="1" smtClean="0"/>
              <a:t>Sistem</a:t>
            </a:r>
            <a:r>
              <a:rPr lang="en-US" sz="1400" dirty="0" smtClean="0"/>
              <a:t> </a:t>
            </a:r>
            <a:r>
              <a:rPr lang="en-US" sz="1400" dirty="0" err="1" smtClean="0"/>
              <a:t>Eksisting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5429223" y="3857612"/>
            <a:ext cx="1516674" cy="785812"/>
          </a:xfrm>
          <a:prstGeom prst="roundRect">
            <a:avLst>
              <a:gd name="adj" fmla="val 931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 smtClean="0"/>
              <a:t>Layanan</a:t>
            </a:r>
            <a:r>
              <a:rPr lang="en-US" sz="1400" dirty="0" smtClean="0"/>
              <a:t> </a:t>
            </a:r>
            <a:r>
              <a:rPr lang="en-US" sz="1400" dirty="0" err="1" smtClean="0"/>
              <a:t>Akses</a:t>
            </a:r>
            <a:r>
              <a:rPr lang="en-US" sz="1400" dirty="0" smtClean="0"/>
              <a:t> Data</a:t>
            </a:r>
            <a:endParaRPr lang="en-U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7077781" y="1500174"/>
            <a:ext cx="1186962" cy="3143250"/>
          </a:xfrm>
          <a:prstGeom prst="roundRect">
            <a:avLst>
              <a:gd name="adj" fmla="val 931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IT</a:t>
            </a:r>
          </a:p>
          <a:p>
            <a:pPr algn="ctr">
              <a:defRPr/>
            </a:pPr>
            <a:r>
              <a:rPr lang="en-US" sz="1400" dirty="0"/>
              <a:t>Service</a:t>
            </a:r>
          </a:p>
          <a:p>
            <a:pPr algn="ctr">
              <a:defRPr/>
            </a:pPr>
            <a:r>
              <a:rPr lang="en-US" sz="1400" dirty="0"/>
              <a:t>Management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33400" y="1500174"/>
            <a:ext cx="1466823" cy="3143250"/>
          </a:xfrm>
          <a:prstGeom prst="roundRect">
            <a:avLst>
              <a:gd name="adj" fmla="val 931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/>
              <a:t>Layanan</a:t>
            </a:r>
            <a:r>
              <a:rPr lang="en-US" sz="1400" dirty="0"/>
              <a:t> </a:t>
            </a:r>
            <a:r>
              <a:rPr lang="en-US" sz="1400" dirty="0" err="1"/>
              <a:t>Pengembangan</a:t>
            </a:r>
            <a:endParaRPr lang="en-US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533400" y="4786299"/>
            <a:ext cx="7731343" cy="571500"/>
          </a:xfrm>
          <a:prstGeom prst="roundRect">
            <a:avLst>
              <a:gd name="adj" fmla="val 931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/>
              <a:t>Layanan</a:t>
            </a:r>
            <a:r>
              <a:rPr lang="en-US" sz="1400" dirty="0"/>
              <a:t> </a:t>
            </a:r>
            <a:r>
              <a:rPr lang="en-US" sz="1400" dirty="0" err="1"/>
              <a:t>Infrastruktur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 rot="19906246">
            <a:off x="7078794" y="4726391"/>
            <a:ext cx="2096299" cy="428628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" y="5486400"/>
            <a:ext cx="8110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Platform </a:t>
            </a:r>
            <a:r>
              <a:rPr lang="en-US" sz="1400" b="1" dirty="0" smtClean="0"/>
              <a:t>SOA  (Service Oriented Architecture)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Arsitektur</a:t>
            </a:r>
            <a:r>
              <a:rPr lang="en-US" sz="1400" dirty="0" smtClean="0"/>
              <a:t> </a:t>
            </a:r>
            <a:r>
              <a:rPr lang="en-US" sz="1400" dirty="0" err="1" smtClean="0"/>
              <a:t>Aplikasi</a:t>
            </a:r>
            <a:r>
              <a:rPr lang="en-US" sz="1400" dirty="0" smtClean="0"/>
              <a:t> yang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disusun</a:t>
            </a:r>
            <a:r>
              <a:rPr lang="en-US" sz="1400" dirty="0" smtClean="0"/>
              <a:t>,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mengakomodir</a:t>
            </a:r>
            <a:r>
              <a:rPr lang="en-US" sz="1400" dirty="0" smtClean="0"/>
              <a:t> </a:t>
            </a:r>
            <a:r>
              <a:rPr lang="en-US" sz="1400" dirty="0" err="1" smtClean="0"/>
              <a:t>integrasi</a:t>
            </a:r>
            <a:r>
              <a:rPr lang="en-US" sz="1400" dirty="0" smtClean="0"/>
              <a:t>, </a:t>
            </a:r>
            <a:r>
              <a:rPr lang="en-US" sz="1400" dirty="0" err="1" smtClean="0"/>
              <a:t>skalabilitas</a:t>
            </a:r>
            <a:r>
              <a:rPr lang="en-US" sz="1400" dirty="0" smtClean="0"/>
              <a:t> level enterprise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transisi</a:t>
            </a:r>
            <a:r>
              <a:rPr lang="en-US" sz="1400" dirty="0" smtClean="0"/>
              <a:t> yang </a:t>
            </a:r>
            <a:r>
              <a:rPr lang="en-US" sz="1400" i="1" dirty="0" smtClean="0"/>
              <a:t>smooth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melakukan</a:t>
            </a:r>
            <a:r>
              <a:rPr lang="en-US" sz="1400" dirty="0" smtClean="0"/>
              <a:t> </a:t>
            </a:r>
            <a:r>
              <a:rPr lang="en-US" sz="1400" b="1" dirty="0" err="1" smtClean="0"/>
              <a:t>modernisasi</a:t>
            </a:r>
            <a:r>
              <a:rPr lang="en-US" sz="1400" b="1" dirty="0" smtClean="0"/>
              <a:t> </a:t>
            </a:r>
            <a:r>
              <a:rPr lang="en-US" sz="1400" b="1" i="1" dirty="0" smtClean="0"/>
              <a:t>Legacy System 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sistem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eksisting</a:t>
            </a:r>
            <a:r>
              <a:rPr lang="en-US" sz="1400" b="1" dirty="0" smtClean="0"/>
              <a:t>)</a:t>
            </a:r>
            <a:endParaRPr lang="en-US" sz="1400" b="1" dirty="0"/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Penyusunan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Cetak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Biru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Arsitekut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TIK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3548" y="5640189"/>
            <a:ext cx="8660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 smtClean="0"/>
              <a:t>Arsitektur</a:t>
            </a:r>
            <a:r>
              <a:rPr lang="en-US" smtClean="0"/>
              <a:t> sistem: setiap layer ditetapkan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konfigurasi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teknologinya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491" y="785794"/>
            <a:ext cx="7916924" cy="475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 rot="19906246">
            <a:off x="7078792" y="4726418"/>
            <a:ext cx="2096299" cy="428628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Layer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747346" y="357189"/>
            <a:ext cx="7583368" cy="5495925"/>
            <a:chOff x="510" y="225"/>
            <a:chExt cx="5175" cy="3462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510" y="225"/>
              <a:ext cx="5175" cy="3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205"/>
            <p:cNvGrpSpPr>
              <a:grpSpLocks/>
            </p:cNvGrpSpPr>
            <p:nvPr/>
          </p:nvGrpSpPr>
          <p:grpSpPr bwMode="auto">
            <a:xfrm>
              <a:off x="524" y="579"/>
              <a:ext cx="5147" cy="3094"/>
              <a:chOff x="524" y="579"/>
              <a:chExt cx="5147" cy="3094"/>
            </a:xfrm>
          </p:grpSpPr>
          <p:sp>
            <p:nvSpPr>
              <p:cNvPr id="2147" name="Rectangle 5"/>
              <p:cNvSpPr>
                <a:spLocks noChangeArrowheads="1"/>
              </p:cNvSpPr>
              <p:nvPr/>
            </p:nvSpPr>
            <p:spPr bwMode="auto">
              <a:xfrm>
                <a:off x="1845" y="579"/>
                <a:ext cx="2095" cy="1092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8" name="Rectangle 6"/>
              <p:cNvSpPr>
                <a:spLocks noChangeArrowheads="1"/>
              </p:cNvSpPr>
              <p:nvPr/>
            </p:nvSpPr>
            <p:spPr bwMode="auto">
              <a:xfrm>
                <a:off x="1845" y="579"/>
                <a:ext cx="2095" cy="1092"/>
              </a:xfrm>
              <a:prstGeom prst="rect">
                <a:avLst/>
              </a:prstGeom>
              <a:noFill/>
              <a:ln w="1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9" name="Rectangle 7"/>
              <p:cNvSpPr>
                <a:spLocks noChangeArrowheads="1"/>
              </p:cNvSpPr>
              <p:nvPr/>
            </p:nvSpPr>
            <p:spPr bwMode="auto">
              <a:xfrm>
                <a:off x="1845" y="1671"/>
                <a:ext cx="2095" cy="637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0" name="Rectangle 8"/>
              <p:cNvSpPr>
                <a:spLocks noChangeArrowheads="1"/>
              </p:cNvSpPr>
              <p:nvPr/>
            </p:nvSpPr>
            <p:spPr bwMode="auto">
              <a:xfrm>
                <a:off x="1845" y="1671"/>
                <a:ext cx="2095" cy="637"/>
              </a:xfrm>
              <a:prstGeom prst="rect">
                <a:avLst/>
              </a:prstGeom>
              <a:noFill/>
              <a:ln w="1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1" name="Rectangle 9"/>
              <p:cNvSpPr>
                <a:spLocks noChangeArrowheads="1"/>
              </p:cNvSpPr>
              <p:nvPr/>
            </p:nvSpPr>
            <p:spPr bwMode="auto">
              <a:xfrm>
                <a:off x="524" y="1671"/>
                <a:ext cx="1321" cy="637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2" name="Rectangle 10"/>
              <p:cNvSpPr>
                <a:spLocks noChangeArrowheads="1"/>
              </p:cNvSpPr>
              <p:nvPr/>
            </p:nvSpPr>
            <p:spPr bwMode="auto">
              <a:xfrm>
                <a:off x="524" y="1671"/>
                <a:ext cx="1321" cy="637"/>
              </a:xfrm>
              <a:prstGeom prst="rect">
                <a:avLst/>
              </a:prstGeom>
              <a:noFill/>
              <a:ln w="1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3" name="Rectangle 11"/>
              <p:cNvSpPr>
                <a:spLocks noChangeArrowheads="1"/>
              </p:cNvSpPr>
              <p:nvPr/>
            </p:nvSpPr>
            <p:spPr bwMode="auto">
              <a:xfrm>
                <a:off x="524" y="2308"/>
                <a:ext cx="1321" cy="637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4" name="Rectangle 12"/>
              <p:cNvSpPr>
                <a:spLocks noChangeArrowheads="1"/>
              </p:cNvSpPr>
              <p:nvPr/>
            </p:nvSpPr>
            <p:spPr bwMode="auto">
              <a:xfrm>
                <a:off x="524" y="2308"/>
                <a:ext cx="1321" cy="637"/>
              </a:xfrm>
              <a:prstGeom prst="rect">
                <a:avLst/>
              </a:prstGeom>
              <a:noFill/>
              <a:ln w="1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5" name="Rectangle 13"/>
              <p:cNvSpPr>
                <a:spLocks noChangeArrowheads="1"/>
              </p:cNvSpPr>
              <p:nvPr/>
            </p:nvSpPr>
            <p:spPr bwMode="auto">
              <a:xfrm>
                <a:off x="524" y="2945"/>
                <a:ext cx="1321" cy="728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6" name="Rectangle 14"/>
              <p:cNvSpPr>
                <a:spLocks noChangeArrowheads="1"/>
              </p:cNvSpPr>
              <p:nvPr/>
            </p:nvSpPr>
            <p:spPr bwMode="auto">
              <a:xfrm>
                <a:off x="524" y="2945"/>
                <a:ext cx="1321" cy="728"/>
              </a:xfrm>
              <a:prstGeom prst="rect">
                <a:avLst/>
              </a:prstGeom>
              <a:noFill/>
              <a:ln w="1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7" name="Rectangle 15"/>
              <p:cNvSpPr>
                <a:spLocks noChangeArrowheads="1"/>
              </p:cNvSpPr>
              <p:nvPr/>
            </p:nvSpPr>
            <p:spPr bwMode="auto">
              <a:xfrm>
                <a:off x="1845" y="2308"/>
                <a:ext cx="2095" cy="1365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8" name="Rectangle 16"/>
              <p:cNvSpPr>
                <a:spLocks noChangeArrowheads="1"/>
              </p:cNvSpPr>
              <p:nvPr/>
            </p:nvSpPr>
            <p:spPr bwMode="auto">
              <a:xfrm>
                <a:off x="1845" y="2308"/>
                <a:ext cx="2095" cy="1365"/>
              </a:xfrm>
              <a:prstGeom prst="rect">
                <a:avLst/>
              </a:prstGeom>
              <a:noFill/>
              <a:ln w="1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9" name="Rectangle 17"/>
              <p:cNvSpPr>
                <a:spLocks noChangeArrowheads="1"/>
              </p:cNvSpPr>
              <p:nvPr/>
            </p:nvSpPr>
            <p:spPr bwMode="auto">
              <a:xfrm>
                <a:off x="3940" y="579"/>
                <a:ext cx="1731" cy="1092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0" name="Rectangle 18"/>
              <p:cNvSpPr>
                <a:spLocks noChangeArrowheads="1"/>
              </p:cNvSpPr>
              <p:nvPr/>
            </p:nvSpPr>
            <p:spPr bwMode="auto">
              <a:xfrm>
                <a:off x="3940" y="579"/>
                <a:ext cx="1731" cy="1092"/>
              </a:xfrm>
              <a:prstGeom prst="rect">
                <a:avLst/>
              </a:prstGeom>
              <a:noFill/>
              <a:ln w="1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1" name="Rectangle 19"/>
              <p:cNvSpPr>
                <a:spLocks noChangeArrowheads="1"/>
              </p:cNvSpPr>
              <p:nvPr/>
            </p:nvSpPr>
            <p:spPr bwMode="auto">
              <a:xfrm>
                <a:off x="3940" y="1671"/>
                <a:ext cx="1731" cy="1047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2" name="Rectangle 20"/>
              <p:cNvSpPr>
                <a:spLocks noChangeArrowheads="1"/>
              </p:cNvSpPr>
              <p:nvPr/>
            </p:nvSpPr>
            <p:spPr bwMode="auto">
              <a:xfrm>
                <a:off x="3940" y="1671"/>
                <a:ext cx="1731" cy="1047"/>
              </a:xfrm>
              <a:prstGeom prst="rect">
                <a:avLst/>
              </a:prstGeom>
              <a:noFill/>
              <a:ln w="1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3" name="Freeform 21"/>
              <p:cNvSpPr>
                <a:spLocks noEditPoints="1"/>
              </p:cNvSpPr>
              <p:nvPr/>
            </p:nvSpPr>
            <p:spPr bwMode="auto">
              <a:xfrm>
                <a:off x="2779" y="740"/>
                <a:ext cx="1412" cy="1727"/>
              </a:xfrm>
              <a:custGeom>
                <a:avLst/>
                <a:gdLst/>
                <a:ahLst/>
                <a:cxnLst>
                  <a:cxn ang="0">
                    <a:pos x="538" y="373"/>
                  </a:cxn>
                  <a:cxn ang="0">
                    <a:pos x="734" y="224"/>
                  </a:cxn>
                  <a:cxn ang="0">
                    <a:pos x="737" y="744"/>
                  </a:cxn>
                  <a:cxn ang="0">
                    <a:pos x="734" y="224"/>
                  </a:cxn>
                  <a:cxn ang="0">
                    <a:pos x="1412" y="1727"/>
                  </a:cxn>
                  <a:cxn ang="0">
                    <a:pos x="734" y="224"/>
                  </a:cxn>
                  <a:cxn ang="0">
                    <a:pos x="1412" y="1227"/>
                  </a:cxn>
                  <a:cxn ang="0">
                    <a:pos x="734" y="224"/>
                  </a:cxn>
                  <a:cxn ang="0">
                    <a:pos x="931" y="74"/>
                  </a:cxn>
                  <a:cxn ang="0">
                    <a:pos x="734" y="224"/>
                  </a:cxn>
                  <a:cxn ang="0">
                    <a:pos x="734" y="0"/>
                  </a:cxn>
                  <a:cxn ang="0">
                    <a:pos x="734" y="224"/>
                  </a:cxn>
                  <a:cxn ang="0">
                    <a:pos x="599" y="99"/>
                  </a:cxn>
                  <a:cxn ang="0">
                    <a:pos x="734" y="224"/>
                  </a:cxn>
                  <a:cxn ang="0">
                    <a:pos x="0" y="226"/>
                  </a:cxn>
                  <a:cxn ang="0">
                    <a:pos x="734" y="224"/>
                  </a:cxn>
                </a:cxnLst>
                <a:rect l="0" t="0" r="r" b="b"/>
                <a:pathLst>
                  <a:path w="1412" h="1727">
                    <a:moveTo>
                      <a:pt x="538" y="373"/>
                    </a:moveTo>
                    <a:lnTo>
                      <a:pt x="734" y="224"/>
                    </a:lnTo>
                    <a:moveTo>
                      <a:pt x="737" y="744"/>
                    </a:moveTo>
                    <a:lnTo>
                      <a:pt x="734" y="224"/>
                    </a:lnTo>
                    <a:moveTo>
                      <a:pt x="1412" y="1727"/>
                    </a:moveTo>
                    <a:lnTo>
                      <a:pt x="734" y="224"/>
                    </a:lnTo>
                    <a:moveTo>
                      <a:pt x="1412" y="1227"/>
                    </a:moveTo>
                    <a:lnTo>
                      <a:pt x="734" y="224"/>
                    </a:lnTo>
                    <a:moveTo>
                      <a:pt x="931" y="74"/>
                    </a:moveTo>
                    <a:lnTo>
                      <a:pt x="734" y="224"/>
                    </a:lnTo>
                    <a:moveTo>
                      <a:pt x="734" y="0"/>
                    </a:moveTo>
                    <a:lnTo>
                      <a:pt x="734" y="224"/>
                    </a:lnTo>
                    <a:moveTo>
                      <a:pt x="599" y="99"/>
                    </a:moveTo>
                    <a:lnTo>
                      <a:pt x="734" y="224"/>
                    </a:lnTo>
                    <a:moveTo>
                      <a:pt x="0" y="226"/>
                    </a:moveTo>
                    <a:lnTo>
                      <a:pt x="734" y="224"/>
                    </a:lnTo>
                  </a:path>
                </a:pathLst>
              </a:custGeom>
              <a:noFill/>
              <a:ln w="10" cap="rnd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4" name="Rectangle 22"/>
              <p:cNvSpPr>
                <a:spLocks noChangeArrowheads="1"/>
              </p:cNvSpPr>
              <p:nvPr/>
            </p:nvSpPr>
            <p:spPr bwMode="auto">
              <a:xfrm>
                <a:off x="3113" y="658"/>
                <a:ext cx="802" cy="6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5" name="Rectangle 23"/>
              <p:cNvSpPr>
                <a:spLocks noChangeArrowheads="1"/>
              </p:cNvSpPr>
              <p:nvPr/>
            </p:nvSpPr>
            <p:spPr bwMode="auto">
              <a:xfrm>
                <a:off x="3113" y="664"/>
                <a:ext cx="802" cy="6"/>
              </a:xfrm>
              <a:prstGeom prst="rect">
                <a:avLst/>
              </a:prstGeom>
              <a:solidFill>
                <a:srgbClr val="4F8FC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6" name="Rectangle 24"/>
              <p:cNvSpPr>
                <a:spLocks noChangeArrowheads="1"/>
              </p:cNvSpPr>
              <p:nvPr/>
            </p:nvSpPr>
            <p:spPr bwMode="auto">
              <a:xfrm>
                <a:off x="3113" y="670"/>
                <a:ext cx="802" cy="6"/>
              </a:xfrm>
              <a:prstGeom prst="rect">
                <a:avLst/>
              </a:prstGeom>
              <a:solidFill>
                <a:srgbClr val="508FC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7" name="Rectangle 25"/>
              <p:cNvSpPr>
                <a:spLocks noChangeArrowheads="1"/>
              </p:cNvSpPr>
              <p:nvPr/>
            </p:nvSpPr>
            <p:spPr bwMode="auto">
              <a:xfrm>
                <a:off x="3113" y="676"/>
                <a:ext cx="802" cy="6"/>
              </a:xfrm>
              <a:prstGeom prst="rect">
                <a:avLst/>
              </a:prstGeom>
              <a:solidFill>
                <a:srgbClr val="5090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8" name="Rectangle 26"/>
              <p:cNvSpPr>
                <a:spLocks noChangeArrowheads="1"/>
              </p:cNvSpPr>
              <p:nvPr/>
            </p:nvSpPr>
            <p:spPr bwMode="auto">
              <a:xfrm>
                <a:off x="3113" y="682"/>
                <a:ext cx="802" cy="7"/>
              </a:xfrm>
              <a:prstGeom prst="rect">
                <a:avLst/>
              </a:prstGeom>
              <a:solidFill>
                <a:srgbClr val="5190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9" name="Rectangle 27"/>
              <p:cNvSpPr>
                <a:spLocks noChangeArrowheads="1"/>
              </p:cNvSpPr>
              <p:nvPr/>
            </p:nvSpPr>
            <p:spPr bwMode="auto">
              <a:xfrm>
                <a:off x="3113" y="689"/>
                <a:ext cx="802" cy="6"/>
              </a:xfrm>
              <a:prstGeom prst="rect">
                <a:avLst/>
              </a:prstGeom>
              <a:solidFill>
                <a:srgbClr val="5291C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0" name="Rectangle 28"/>
              <p:cNvSpPr>
                <a:spLocks noChangeArrowheads="1"/>
              </p:cNvSpPr>
              <p:nvPr/>
            </p:nvSpPr>
            <p:spPr bwMode="auto">
              <a:xfrm>
                <a:off x="3113" y="695"/>
                <a:ext cx="802" cy="12"/>
              </a:xfrm>
              <a:prstGeom prst="rect">
                <a:avLst/>
              </a:prstGeom>
              <a:solidFill>
                <a:srgbClr val="5392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1" name="Rectangle 29"/>
              <p:cNvSpPr>
                <a:spLocks noChangeArrowheads="1"/>
              </p:cNvSpPr>
              <p:nvPr/>
            </p:nvSpPr>
            <p:spPr bwMode="auto">
              <a:xfrm>
                <a:off x="3113" y="707"/>
                <a:ext cx="802" cy="6"/>
              </a:xfrm>
              <a:prstGeom prst="rect">
                <a:avLst/>
              </a:prstGeom>
              <a:solidFill>
                <a:srgbClr val="5493C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2" name="Rectangle 30"/>
              <p:cNvSpPr>
                <a:spLocks noChangeArrowheads="1"/>
              </p:cNvSpPr>
              <p:nvPr/>
            </p:nvSpPr>
            <p:spPr bwMode="auto">
              <a:xfrm>
                <a:off x="3113" y="713"/>
                <a:ext cx="802" cy="12"/>
              </a:xfrm>
              <a:prstGeom prst="rect">
                <a:avLst/>
              </a:prstGeom>
              <a:solidFill>
                <a:srgbClr val="5594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3" name="Rectangle 31"/>
              <p:cNvSpPr>
                <a:spLocks noChangeArrowheads="1"/>
              </p:cNvSpPr>
              <p:nvPr/>
            </p:nvSpPr>
            <p:spPr bwMode="auto">
              <a:xfrm>
                <a:off x="3113" y="725"/>
                <a:ext cx="802" cy="6"/>
              </a:xfrm>
              <a:prstGeom prst="rect">
                <a:avLst/>
              </a:prstGeom>
              <a:solidFill>
                <a:srgbClr val="5695C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4" name="Rectangle 32"/>
              <p:cNvSpPr>
                <a:spLocks noChangeArrowheads="1"/>
              </p:cNvSpPr>
              <p:nvPr/>
            </p:nvSpPr>
            <p:spPr bwMode="auto">
              <a:xfrm>
                <a:off x="3113" y="731"/>
                <a:ext cx="802" cy="12"/>
              </a:xfrm>
              <a:prstGeom prst="rect">
                <a:avLst/>
              </a:prstGeom>
              <a:solidFill>
                <a:srgbClr val="5796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5" name="Rectangle 33"/>
              <p:cNvSpPr>
                <a:spLocks noChangeArrowheads="1"/>
              </p:cNvSpPr>
              <p:nvPr/>
            </p:nvSpPr>
            <p:spPr bwMode="auto">
              <a:xfrm>
                <a:off x="3113" y="743"/>
                <a:ext cx="802" cy="6"/>
              </a:xfrm>
              <a:prstGeom prst="rect">
                <a:avLst/>
              </a:prstGeom>
              <a:solidFill>
                <a:srgbClr val="5897C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6" name="Rectangle 34"/>
              <p:cNvSpPr>
                <a:spLocks noChangeArrowheads="1"/>
              </p:cNvSpPr>
              <p:nvPr/>
            </p:nvSpPr>
            <p:spPr bwMode="auto">
              <a:xfrm>
                <a:off x="3113" y="749"/>
                <a:ext cx="802" cy="6"/>
              </a:xfrm>
              <a:prstGeom prst="rect">
                <a:avLst/>
              </a:prstGeom>
              <a:solidFill>
                <a:srgbClr val="5997C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7" name="Rectangle 35"/>
              <p:cNvSpPr>
                <a:spLocks noChangeArrowheads="1"/>
              </p:cNvSpPr>
              <p:nvPr/>
            </p:nvSpPr>
            <p:spPr bwMode="auto">
              <a:xfrm>
                <a:off x="3113" y="755"/>
                <a:ext cx="802" cy="6"/>
              </a:xfrm>
              <a:prstGeom prst="rect">
                <a:avLst/>
              </a:prstGeom>
              <a:solidFill>
                <a:srgbClr val="5A98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" name="Rectangle 36"/>
              <p:cNvSpPr>
                <a:spLocks noChangeArrowheads="1"/>
              </p:cNvSpPr>
              <p:nvPr/>
            </p:nvSpPr>
            <p:spPr bwMode="auto">
              <a:xfrm>
                <a:off x="3113" y="761"/>
                <a:ext cx="802" cy="6"/>
              </a:xfrm>
              <a:prstGeom prst="rect">
                <a:avLst/>
              </a:prstGeom>
              <a:solidFill>
                <a:srgbClr val="5A99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9" name="Rectangle 37"/>
              <p:cNvSpPr>
                <a:spLocks noChangeArrowheads="1"/>
              </p:cNvSpPr>
              <p:nvPr/>
            </p:nvSpPr>
            <p:spPr bwMode="auto">
              <a:xfrm>
                <a:off x="3113" y="767"/>
                <a:ext cx="802" cy="6"/>
              </a:xfrm>
              <a:prstGeom prst="rect">
                <a:avLst/>
              </a:prstGeom>
              <a:solidFill>
                <a:srgbClr val="5B99C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0" name="Rectangle 38"/>
              <p:cNvSpPr>
                <a:spLocks noChangeArrowheads="1"/>
              </p:cNvSpPr>
              <p:nvPr/>
            </p:nvSpPr>
            <p:spPr bwMode="auto">
              <a:xfrm>
                <a:off x="3113" y="773"/>
                <a:ext cx="802" cy="6"/>
              </a:xfrm>
              <a:prstGeom prst="rect">
                <a:avLst/>
              </a:prstGeom>
              <a:solidFill>
                <a:srgbClr val="5C9AC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1" name="Rectangle 39"/>
              <p:cNvSpPr>
                <a:spLocks noChangeArrowheads="1"/>
              </p:cNvSpPr>
              <p:nvPr/>
            </p:nvSpPr>
            <p:spPr bwMode="auto">
              <a:xfrm>
                <a:off x="3113" y="779"/>
                <a:ext cx="802" cy="6"/>
              </a:xfrm>
              <a:prstGeom prst="rect">
                <a:avLst/>
              </a:prstGeom>
              <a:solidFill>
                <a:srgbClr val="5D9B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2" name="Rectangle 40"/>
              <p:cNvSpPr>
                <a:spLocks noChangeArrowheads="1"/>
              </p:cNvSpPr>
              <p:nvPr/>
            </p:nvSpPr>
            <p:spPr bwMode="auto">
              <a:xfrm>
                <a:off x="3113" y="785"/>
                <a:ext cx="802" cy="6"/>
              </a:xfrm>
              <a:prstGeom prst="rect">
                <a:avLst/>
              </a:prstGeom>
              <a:solidFill>
                <a:srgbClr val="5E9B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3" name="Rectangle 41"/>
              <p:cNvSpPr>
                <a:spLocks noChangeArrowheads="1"/>
              </p:cNvSpPr>
              <p:nvPr/>
            </p:nvSpPr>
            <p:spPr bwMode="auto">
              <a:xfrm>
                <a:off x="3113" y="791"/>
                <a:ext cx="802" cy="6"/>
              </a:xfrm>
              <a:prstGeom prst="rect">
                <a:avLst/>
              </a:prstGeom>
              <a:solidFill>
                <a:srgbClr val="5E9CC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4" name="Rectangle 42"/>
              <p:cNvSpPr>
                <a:spLocks noChangeArrowheads="1"/>
              </p:cNvSpPr>
              <p:nvPr/>
            </p:nvSpPr>
            <p:spPr bwMode="auto">
              <a:xfrm>
                <a:off x="3113" y="797"/>
                <a:ext cx="802" cy="6"/>
              </a:xfrm>
              <a:prstGeom prst="rect">
                <a:avLst/>
              </a:prstGeom>
              <a:solidFill>
                <a:srgbClr val="5F9D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5" name="Rectangle 43"/>
              <p:cNvSpPr>
                <a:spLocks noChangeArrowheads="1"/>
              </p:cNvSpPr>
              <p:nvPr/>
            </p:nvSpPr>
            <p:spPr bwMode="auto">
              <a:xfrm>
                <a:off x="3113" y="803"/>
                <a:ext cx="802" cy="6"/>
              </a:xfrm>
              <a:prstGeom prst="rect">
                <a:avLst/>
              </a:prstGeom>
              <a:solidFill>
                <a:srgbClr val="609D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6" name="Rectangle 44"/>
              <p:cNvSpPr>
                <a:spLocks noChangeArrowheads="1"/>
              </p:cNvSpPr>
              <p:nvPr/>
            </p:nvSpPr>
            <p:spPr bwMode="auto">
              <a:xfrm>
                <a:off x="3113" y="809"/>
                <a:ext cx="802" cy="12"/>
              </a:xfrm>
              <a:prstGeom prst="rect">
                <a:avLst/>
              </a:prstGeom>
              <a:solidFill>
                <a:srgbClr val="619E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7" name="Rectangle 45"/>
              <p:cNvSpPr>
                <a:spLocks noChangeArrowheads="1"/>
              </p:cNvSpPr>
              <p:nvPr/>
            </p:nvSpPr>
            <p:spPr bwMode="auto">
              <a:xfrm>
                <a:off x="3113" y="821"/>
                <a:ext cx="802" cy="6"/>
              </a:xfrm>
              <a:prstGeom prst="rect">
                <a:avLst/>
              </a:prstGeom>
              <a:solidFill>
                <a:srgbClr val="629FD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8" name="Rectangle 46"/>
              <p:cNvSpPr>
                <a:spLocks noChangeArrowheads="1"/>
              </p:cNvSpPr>
              <p:nvPr/>
            </p:nvSpPr>
            <p:spPr bwMode="auto">
              <a:xfrm>
                <a:off x="3113" y="827"/>
                <a:ext cx="802" cy="6"/>
              </a:xfrm>
              <a:prstGeom prst="rect">
                <a:avLst/>
              </a:prstGeom>
              <a:solidFill>
                <a:srgbClr val="639F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9" name="Rectangle 47"/>
              <p:cNvSpPr>
                <a:spLocks noChangeArrowheads="1"/>
              </p:cNvSpPr>
              <p:nvPr/>
            </p:nvSpPr>
            <p:spPr bwMode="auto">
              <a:xfrm>
                <a:off x="3113" y="833"/>
                <a:ext cx="802" cy="6"/>
              </a:xfrm>
              <a:prstGeom prst="rect">
                <a:avLst/>
              </a:prstGeom>
              <a:solidFill>
                <a:srgbClr val="63A0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0" name="Rectangle 48"/>
              <p:cNvSpPr>
                <a:spLocks noChangeArrowheads="1"/>
              </p:cNvSpPr>
              <p:nvPr/>
            </p:nvSpPr>
            <p:spPr bwMode="auto">
              <a:xfrm>
                <a:off x="3113" y="839"/>
                <a:ext cx="802" cy="6"/>
              </a:xfrm>
              <a:prstGeom prst="rect">
                <a:avLst/>
              </a:prstGeom>
              <a:solidFill>
                <a:srgbClr val="64A0D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1" name="Rectangle 49"/>
              <p:cNvSpPr>
                <a:spLocks noChangeArrowheads="1"/>
              </p:cNvSpPr>
              <p:nvPr/>
            </p:nvSpPr>
            <p:spPr bwMode="auto">
              <a:xfrm>
                <a:off x="3113" y="845"/>
                <a:ext cx="802" cy="12"/>
              </a:xfrm>
              <a:prstGeom prst="rect">
                <a:avLst/>
              </a:prstGeom>
              <a:solidFill>
                <a:srgbClr val="65A1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2" name="Rectangle 50"/>
              <p:cNvSpPr>
                <a:spLocks noChangeArrowheads="1"/>
              </p:cNvSpPr>
              <p:nvPr/>
            </p:nvSpPr>
            <p:spPr bwMode="auto">
              <a:xfrm>
                <a:off x="3113" y="857"/>
                <a:ext cx="802" cy="6"/>
              </a:xfrm>
              <a:prstGeom prst="rect">
                <a:avLst/>
              </a:prstGeom>
              <a:solidFill>
                <a:srgbClr val="66A2D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3" name="Rectangle 51"/>
              <p:cNvSpPr>
                <a:spLocks noChangeArrowheads="1"/>
              </p:cNvSpPr>
              <p:nvPr/>
            </p:nvSpPr>
            <p:spPr bwMode="auto">
              <a:xfrm>
                <a:off x="3113" y="863"/>
                <a:ext cx="802" cy="6"/>
              </a:xfrm>
              <a:prstGeom prst="rect">
                <a:avLst/>
              </a:prstGeom>
              <a:solidFill>
                <a:srgbClr val="67A2D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4" name="Rectangle 52"/>
              <p:cNvSpPr>
                <a:spLocks noChangeArrowheads="1"/>
              </p:cNvSpPr>
              <p:nvPr/>
            </p:nvSpPr>
            <p:spPr bwMode="auto">
              <a:xfrm>
                <a:off x="3113" y="869"/>
                <a:ext cx="802" cy="6"/>
              </a:xfrm>
              <a:prstGeom prst="rect">
                <a:avLst/>
              </a:prstGeom>
              <a:solidFill>
                <a:srgbClr val="68A3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5" name="Rectangle 53"/>
              <p:cNvSpPr>
                <a:spLocks noChangeArrowheads="1"/>
              </p:cNvSpPr>
              <p:nvPr/>
            </p:nvSpPr>
            <p:spPr bwMode="auto">
              <a:xfrm>
                <a:off x="3113" y="875"/>
                <a:ext cx="802" cy="6"/>
              </a:xfrm>
              <a:prstGeom prst="rect">
                <a:avLst/>
              </a:prstGeom>
              <a:solidFill>
                <a:srgbClr val="68A4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6" name="Rectangle 54"/>
              <p:cNvSpPr>
                <a:spLocks noChangeArrowheads="1"/>
              </p:cNvSpPr>
              <p:nvPr/>
            </p:nvSpPr>
            <p:spPr bwMode="auto">
              <a:xfrm>
                <a:off x="3113" y="881"/>
                <a:ext cx="802" cy="6"/>
              </a:xfrm>
              <a:prstGeom prst="rect">
                <a:avLst/>
              </a:prstGeom>
              <a:solidFill>
                <a:srgbClr val="69A4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7" name="Rectangle 55"/>
              <p:cNvSpPr>
                <a:spLocks noChangeArrowheads="1"/>
              </p:cNvSpPr>
              <p:nvPr/>
            </p:nvSpPr>
            <p:spPr bwMode="auto">
              <a:xfrm>
                <a:off x="3113" y="887"/>
                <a:ext cx="802" cy="6"/>
              </a:xfrm>
              <a:prstGeom prst="rect">
                <a:avLst/>
              </a:prstGeom>
              <a:solidFill>
                <a:srgbClr val="6AA5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8" name="Rectangle 56"/>
              <p:cNvSpPr>
                <a:spLocks noChangeArrowheads="1"/>
              </p:cNvSpPr>
              <p:nvPr/>
            </p:nvSpPr>
            <p:spPr bwMode="auto">
              <a:xfrm>
                <a:off x="3113" y="893"/>
                <a:ext cx="802" cy="6"/>
              </a:xfrm>
              <a:prstGeom prst="rect">
                <a:avLst/>
              </a:prstGeom>
              <a:solidFill>
                <a:srgbClr val="6BA6D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9" name="Rectangle 57"/>
              <p:cNvSpPr>
                <a:spLocks noChangeArrowheads="1"/>
              </p:cNvSpPr>
              <p:nvPr/>
            </p:nvSpPr>
            <p:spPr bwMode="auto">
              <a:xfrm>
                <a:off x="3113" y="899"/>
                <a:ext cx="802" cy="6"/>
              </a:xfrm>
              <a:prstGeom prst="rect">
                <a:avLst/>
              </a:prstGeom>
              <a:solidFill>
                <a:srgbClr val="6CA6D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0" name="Rectangle 58"/>
              <p:cNvSpPr>
                <a:spLocks noChangeArrowheads="1"/>
              </p:cNvSpPr>
              <p:nvPr/>
            </p:nvSpPr>
            <p:spPr bwMode="auto">
              <a:xfrm>
                <a:off x="3113" y="905"/>
                <a:ext cx="802" cy="6"/>
              </a:xfrm>
              <a:prstGeom prst="rect">
                <a:avLst/>
              </a:prstGeom>
              <a:solidFill>
                <a:srgbClr val="6CA7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1" name="Rectangle 59"/>
              <p:cNvSpPr>
                <a:spLocks noChangeArrowheads="1"/>
              </p:cNvSpPr>
              <p:nvPr/>
            </p:nvSpPr>
            <p:spPr bwMode="auto">
              <a:xfrm>
                <a:off x="3113" y="911"/>
                <a:ext cx="802" cy="6"/>
              </a:xfrm>
              <a:prstGeom prst="rect">
                <a:avLst/>
              </a:prstGeom>
              <a:solidFill>
                <a:srgbClr val="6DA8D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2" name="Rectangle 60"/>
              <p:cNvSpPr>
                <a:spLocks noChangeArrowheads="1"/>
              </p:cNvSpPr>
              <p:nvPr/>
            </p:nvSpPr>
            <p:spPr bwMode="auto">
              <a:xfrm>
                <a:off x="3113" y="917"/>
                <a:ext cx="802" cy="6"/>
              </a:xfrm>
              <a:prstGeom prst="rect">
                <a:avLst/>
              </a:prstGeom>
              <a:solidFill>
                <a:srgbClr val="6EA8D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3" name="Rectangle 61"/>
              <p:cNvSpPr>
                <a:spLocks noChangeArrowheads="1"/>
              </p:cNvSpPr>
              <p:nvPr/>
            </p:nvSpPr>
            <p:spPr bwMode="auto">
              <a:xfrm>
                <a:off x="3113" y="923"/>
                <a:ext cx="802" cy="6"/>
              </a:xfrm>
              <a:prstGeom prst="rect">
                <a:avLst/>
              </a:prstGeom>
              <a:solidFill>
                <a:srgbClr val="6FA9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4" name="Rectangle 62"/>
              <p:cNvSpPr>
                <a:spLocks noChangeArrowheads="1"/>
              </p:cNvSpPr>
              <p:nvPr/>
            </p:nvSpPr>
            <p:spPr bwMode="auto">
              <a:xfrm>
                <a:off x="3113" y="929"/>
                <a:ext cx="802" cy="6"/>
              </a:xfrm>
              <a:prstGeom prst="rect">
                <a:avLst/>
              </a:prstGeom>
              <a:solidFill>
                <a:srgbClr val="70A9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5" name="Rectangle 63"/>
              <p:cNvSpPr>
                <a:spLocks noChangeArrowheads="1"/>
              </p:cNvSpPr>
              <p:nvPr/>
            </p:nvSpPr>
            <p:spPr bwMode="auto">
              <a:xfrm>
                <a:off x="3113" y="935"/>
                <a:ext cx="802" cy="6"/>
              </a:xfrm>
              <a:prstGeom prst="rect">
                <a:avLst/>
              </a:prstGeom>
              <a:solidFill>
                <a:srgbClr val="70AAD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6" name="Rectangle 64"/>
              <p:cNvSpPr>
                <a:spLocks noChangeArrowheads="1"/>
              </p:cNvSpPr>
              <p:nvPr/>
            </p:nvSpPr>
            <p:spPr bwMode="auto">
              <a:xfrm>
                <a:off x="3113" y="941"/>
                <a:ext cx="802" cy="6"/>
              </a:xfrm>
              <a:prstGeom prst="rect">
                <a:avLst/>
              </a:prstGeom>
              <a:solidFill>
                <a:srgbClr val="71AB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7" name="Rectangle 65"/>
              <p:cNvSpPr>
                <a:spLocks noChangeArrowheads="1"/>
              </p:cNvSpPr>
              <p:nvPr/>
            </p:nvSpPr>
            <p:spPr bwMode="auto">
              <a:xfrm>
                <a:off x="3113" y="947"/>
                <a:ext cx="802" cy="6"/>
              </a:xfrm>
              <a:prstGeom prst="rect">
                <a:avLst/>
              </a:prstGeom>
              <a:solidFill>
                <a:srgbClr val="72AB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8" name="Rectangle 66"/>
              <p:cNvSpPr>
                <a:spLocks noChangeArrowheads="1"/>
              </p:cNvSpPr>
              <p:nvPr/>
            </p:nvSpPr>
            <p:spPr bwMode="auto">
              <a:xfrm>
                <a:off x="3113" y="953"/>
                <a:ext cx="802" cy="6"/>
              </a:xfrm>
              <a:prstGeom prst="rect">
                <a:avLst/>
              </a:prstGeom>
              <a:solidFill>
                <a:srgbClr val="73ACE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9" name="Rectangle 67"/>
              <p:cNvSpPr>
                <a:spLocks noChangeArrowheads="1"/>
              </p:cNvSpPr>
              <p:nvPr/>
            </p:nvSpPr>
            <p:spPr bwMode="auto">
              <a:xfrm>
                <a:off x="3113" y="959"/>
                <a:ext cx="802" cy="12"/>
              </a:xfrm>
              <a:prstGeom prst="rect">
                <a:avLst/>
              </a:prstGeom>
              <a:solidFill>
                <a:srgbClr val="74AD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0" name="Rectangle 68"/>
              <p:cNvSpPr>
                <a:spLocks noChangeArrowheads="1"/>
              </p:cNvSpPr>
              <p:nvPr/>
            </p:nvSpPr>
            <p:spPr bwMode="auto">
              <a:xfrm>
                <a:off x="3113" y="971"/>
                <a:ext cx="802" cy="6"/>
              </a:xfrm>
              <a:prstGeom prst="rect">
                <a:avLst/>
              </a:prstGeom>
              <a:solidFill>
                <a:srgbClr val="75AEE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1" name="Rectangle 69"/>
              <p:cNvSpPr>
                <a:spLocks noChangeArrowheads="1"/>
              </p:cNvSpPr>
              <p:nvPr/>
            </p:nvSpPr>
            <p:spPr bwMode="auto">
              <a:xfrm>
                <a:off x="3113" y="977"/>
                <a:ext cx="802" cy="6"/>
              </a:xfrm>
              <a:prstGeom prst="rect">
                <a:avLst/>
              </a:prstGeom>
              <a:solidFill>
                <a:srgbClr val="76AFE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2" name="Rectangle 70"/>
              <p:cNvSpPr>
                <a:spLocks noChangeArrowheads="1"/>
              </p:cNvSpPr>
              <p:nvPr/>
            </p:nvSpPr>
            <p:spPr bwMode="auto">
              <a:xfrm>
                <a:off x="3113" y="983"/>
                <a:ext cx="802" cy="6"/>
              </a:xfrm>
              <a:prstGeom prst="rect">
                <a:avLst/>
              </a:prstGeom>
              <a:solidFill>
                <a:srgbClr val="76AF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3" name="Rectangle 71"/>
              <p:cNvSpPr>
                <a:spLocks noChangeArrowheads="1"/>
              </p:cNvSpPr>
              <p:nvPr/>
            </p:nvSpPr>
            <p:spPr bwMode="auto">
              <a:xfrm>
                <a:off x="3113" y="989"/>
                <a:ext cx="802" cy="7"/>
              </a:xfrm>
              <a:prstGeom prst="rect">
                <a:avLst/>
              </a:prstGeom>
              <a:solidFill>
                <a:srgbClr val="77B0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4" name="Rectangle 72"/>
              <p:cNvSpPr>
                <a:spLocks noChangeArrowheads="1"/>
              </p:cNvSpPr>
              <p:nvPr/>
            </p:nvSpPr>
            <p:spPr bwMode="auto">
              <a:xfrm>
                <a:off x="3113" y="996"/>
                <a:ext cx="802" cy="6"/>
              </a:xfrm>
              <a:prstGeom prst="rect">
                <a:avLst/>
              </a:prstGeom>
              <a:solidFill>
                <a:srgbClr val="77B0E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5" name="Rectangle 73"/>
              <p:cNvSpPr>
                <a:spLocks noChangeArrowheads="1"/>
              </p:cNvSpPr>
              <p:nvPr/>
            </p:nvSpPr>
            <p:spPr bwMode="auto">
              <a:xfrm>
                <a:off x="3113" y="1002"/>
                <a:ext cx="802" cy="6"/>
              </a:xfrm>
              <a:prstGeom prst="rect">
                <a:avLst/>
              </a:prstGeom>
              <a:solidFill>
                <a:srgbClr val="78B1E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6" name="Rectangle 74"/>
              <p:cNvSpPr>
                <a:spLocks noChangeArrowheads="1"/>
              </p:cNvSpPr>
              <p:nvPr/>
            </p:nvSpPr>
            <p:spPr bwMode="auto">
              <a:xfrm>
                <a:off x="3113" y="1008"/>
                <a:ext cx="802" cy="6"/>
              </a:xfrm>
              <a:prstGeom prst="rect">
                <a:avLst/>
              </a:prstGeom>
              <a:solidFill>
                <a:srgbClr val="79B2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7" name="Rectangle 75"/>
              <p:cNvSpPr>
                <a:spLocks noChangeArrowheads="1"/>
              </p:cNvSpPr>
              <p:nvPr/>
            </p:nvSpPr>
            <p:spPr bwMode="auto">
              <a:xfrm>
                <a:off x="3113" y="1014"/>
                <a:ext cx="802" cy="6"/>
              </a:xfrm>
              <a:prstGeom prst="rect">
                <a:avLst/>
              </a:prstGeom>
              <a:solidFill>
                <a:srgbClr val="7AB2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8" name="Rectangle 76"/>
              <p:cNvSpPr>
                <a:spLocks noChangeArrowheads="1"/>
              </p:cNvSpPr>
              <p:nvPr/>
            </p:nvSpPr>
            <p:spPr bwMode="auto">
              <a:xfrm>
                <a:off x="3113" y="1020"/>
                <a:ext cx="802" cy="6"/>
              </a:xfrm>
              <a:prstGeom prst="rect">
                <a:avLst/>
              </a:prstGeom>
              <a:solidFill>
                <a:srgbClr val="7AB3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9" name="Rectangle 77"/>
              <p:cNvSpPr>
                <a:spLocks noChangeArrowheads="1"/>
              </p:cNvSpPr>
              <p:nvPr/>
            </p:nvSpPr>
            <p:spPr bwMode="auto">
              <a:xfrm>
                <a:off x="3113" y="1026"/>
                <a:ext cx="802" cy="6"/>
              </a:xfrm>
              <a:prstGeom prst="rect">
                <a:avLst/>
              </a:prstGeom>
              <a:solidFill>
                <a:srgbClr val="7BB4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0" name="Rectangle 78"/>
              <p:cNvSpPr>
                <a:spLocks noChangeArrowheads="1"/>
              </p:cNvSpPr>
              <p:nvPr/>
            </p:nvSpPr>
            <p:spPr bwMode="auto">
              <a:xfrm>
                <a:off x="3113" y="1032"/>
                <a:ext cx="802" cy="6"/>
              </a:xfrm>
              <a:prstGeom prst="rect">
                <a:avLst/>
              </a:prstGeom>
              <a:solidFill>
                <a:srgbClr val="7CB4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1" name="Rectangle 79"/>
              <p:cNvSpPr>
                <a:spLocks noChangeArrowheads="1"/>
              </p:cNvSpPr>
              <p:nvPr/>
            </p:nvSpPr>
            <p:spPr bwMode="auto">
              <a:xfrm>
                <a:off x="3113" y="1038"/>
                <a:ext cx="802" cy="6"/>
              </a:xfrm>
              <a:prstGeom prst="rect">
                <a:avLst/>
              </a:prstGeom>
              <a:solidFill>
                <a:srgbClr val="7DB5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2" name="Rectangle 80"/>
              <p:cNvSpPr>
                <a:spLocks noChangeArrowheads="1"/>
              </p:cNvSpPr>
              <p:nvPr/>
            </p:nvSpPr>
            <p:spPr bwMode="auto">
              <a:xfrm>
                <a:off x="3113" y="1044"/>
                <a:ext cx="802" cy="6"/>
              </a:xfrm>
              <a:prstGeom prst="rect">
                <a:avLst/>
              </a:prstGeom>
              <a:solidFill>
                <a:srgbClr val="7EB5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3" name="Rectangle 81"/>
              <p:cNvSpPr>
                <a:spLocks noChangeArrowheads="1"/>
              </p:cNvSpPr>
              <p:nvPr/>
            </p:nvSpPr>
            <p:spPr bwMode="auto">
              <a:xfrm>
                <a:off x="3113" y="1050"/>
                <a:ext cx="802" cy="6"/>
              </a:xfrm>
              <a:prstGeom prst="rect">
                <a:avLst/>
              </a:prstGeom>
              <a:solidFill>
                <a:srgbClr val="7EB6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" name="Rectangle 82"/>
              <p:cNvSpPr>
                <a:spLocks noChangeArrowheads="1"/>
              </p:cNvSpPr>
              <p:nvPr/>
            </p:nvSpPr>
            <p:spPr bwMode="auto">
              <a:xfrm>
                <a:off x="3113" y="1056"/>
                <a:ext cx="802" cy="6"/>
              </a:xfrm>
              <a:prstGeom prst="rect">
                <a:avLst/>
              </a:prstGeom>
              <a:solidFill>
                <a:srgbClr val="7FB7E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5" name="Rectangle 83"/>
              <p:cNvSpPr>
                <a:spLocks noChangeArrowheads="1"/>
              </p:cNvSpPr>
              <p:nvPr/>
            </p:nvSpPr>
            <p:spPr bwMode="auto">
              <a:xfrm>
                <a:off x="3113" y="1062"/>
                <a:ext cx="802" cy="6"/>
              </a:xfrm>
              <a:prstGeom prst="rect">
                <a:avLst/>
              </a:prstGeom>
              <a:solidFill>
                <a:srgbClr val="80B7E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6" name="Rectangle 84"/>
              <p:cNvSpPr>
                <a:spLocks noChangeArrowheads="1"/>
              </p:cNvSpPr>
              <p:nvPr/>
            </p:nvSpPr>
            <p:spPr bwMode="auto">
              <a:xfrm>
                <a:off x="3113" y="1068"/>
                <a:ext cx="802" cy="6"/>
              </a:xfrm>
              <a:prstGeom prst="rect">
                <a:avLst/>
              </a:prstGeom>
              <a:solidFill>
                <a:srgbClr val="81B8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7" name="Rectangle 85"/>
              <p:cNvSpPr>
                <a:spLocks noChangeArrowheads="1"/>
              </p:cNvSpPr>
              <p:nvPr/>
            </p:nvSpPr>
            <p:spPr bwMode="auto">
              <a:xfrm>
                <a:off x="3113" y="1074"/>
                <a:ext cx="802" cy="12"/>
              </a:xfrm>
              <a:prstGeom prst="rect">
                <a:avLst/>
              </a:prstGeom>
              <a:solidFill>
                <a:srgbClr val="82B9E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8" name="Rectangle 86"/>
              <p:cNvSpPr>
                <a:spLocks noChangeArrowheads="1"/>
              </p:cNvSpPr>
              <p:nvPr/>
            </p:nvSpPr>
            <p:spPr bwMode="auto">
              <a:xfrm>
                <a:off x="3113" y="1086"/>
                <a:ext cx="802" cy="6"/>
              </a:xfrm>
              <a:prstGeom prst="rect">
                <a:avLst/>
              </a:prstGeom>
              <a:solidFill>
                <a:srgbClr val="83BA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9" name="Rectangle 87"/>
              <p:cNvSpPr>
                <a:spLocks noChangeArrowheads="1"/>
              </p:cNvSpPr>
              <p:nvPr/>
            </p:nvSpPr>
            <p:spPr bwMode="auto">
              <a:xfrm>
                <a:off x="3113" y="1092"/>
                <a:ext cx="802" cy="12"/>
              </a:xfrm>
              <a:prstGeom prst="rect">
                <a:avLst/>
              </a:prstGeom>
              <a:solidFill>
                <a:srgbClr val="84BB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0" name="Rectangle 88"/>
              <p:cNvSpPr>
                <a:spLocks noChangeArrowheads="1"/>
              </p:cNvSpPr>
              <p:nvPr/>
            </p:nvSpPr>
            <p:spPr bwMode="auto">
              <a:xfrm>
                <a:off x="3113" y="1104"/>
                <a:ext cx="802" cy="12"/>
              </a:xfrm>
              <a:prstGeom prst="rect">
                <a:avLst/>
              </a:prstGeom>
              <a:solidFill>
                <a:srgbClr val="85BC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1" name="Rectangle 89"/>
              <p:cNvSpPr>
                <a:spLocks noChangeArrowheads="1"/>
              </p:cNvSpPr>
              <p:nvPr/>
            </p:nvSpPr>
            <p:spPr bwMode="auto">
              <a:xfrm>
                <a:off x="3113" y="1116"/>
                <a:ext cx="802" cy="6"/>
              </a:xfrm>
              <a:prstGeom prst="rect">
                <a:avLst/>
              </a:prstGeom>
              <a:solidFill>
                <a:srgbClr val="86BD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2" name="Rectangle 90"/>
              <p:cNvSpPr>
                <a:spLocks noChangeArrowheads="1"/>
              </p:cNvSpPr>
              <p:nvPr/>
            </p:nvSpPr>
            <p:spPr bwMode="auto">
              <a:xfrm>
                <a:off x="3113" y="1122"/>
                <a:ext cx="802" cy="6"/>
              </a:xfrm>
              <a:prstGeom prst="rect">
                <a:avLst/>
              </a:prstGeom>
              <a:solidFill>
                <a:srgbClr val="87BE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3" name="Rectangle 91"/>
              <p:cNvSpPr>
                <a:spLocks noChangeArrowheads="1"/>
              </p:cNvSpPr>
              <p:nvPr/>
            </p:nvSpPr>
            <p:spPr bwMode="auto">
              <a:xfrm>
                <a:off x="3113" y="1128"/>
                <a:ext cx="802" cy="6"/>
              </a:xfrm>
              <a:prstGeom prst="rect">
                <a:avLst/>
              </a:prstGeom>
              <a:solidFill>
                <a:srgbClr val="88BE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4" name="Rectangle 92"/>
              <p:cNvSpPr>
                <a:spLocks noChangeArrowheads="1"/>
              </p:cNvSpPr>
              <p:nvPr/>
            </p:nvSpPr>
            <p:spPr bwMode="auto">
              <a:xfrm>
                <a:off x="3113" y="1134"/>
                <a:ext cx="802" cy="6"/>
              </a:xfrm>
              <a:prstGeom prst="rect">
                <a:avLst/>
              </a:prstGeom>
              <a:solidFill>
                <a:srgbClr val="88BE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5" name="Rectangle 93"/>
              <p:cNvSpPr>
                <a:spLocks noChangeArrowheads="1"/>
              </p:cNvSpPr>
              <p:nvPr/>
            </p:nvSpPr>
            <p:spPr bwMode="auto">
              <a:xfrm>
                <a:off x="3113" y="1140"/>
                <a:ext cx="802" cy="6"/>
              </a:xfrm>
              <a:prstGeom prst="rect">
                <a:avLst/>
              </a:prstGeom>
              <a:solidFill>
                <a:srgbClr val="89BF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6" name="Rectangle 94"/>
              <p:cNvSpPr>
                <a:spLocks noChangeArrowheads="1"/>
              </p:cNvSpPr>
              <p:nvPr/>
            </p:nvSpPr>
            <p:spPr bwMode="auto">
              <a:xfrm>
                <a:off x="3113" y="1146"/>
                <a:ext cx="802" cy="6"/>
              </a:xfrm>
              <a:prstGeom prst="rect">
                <a:avLst/>
              </a:prstGeom>
              <a:solidFill>
                <a:srgbClr val="8ABF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7" name="Rectangle 95"/>
              <p:cNvSpPr>
                <a:spLocks noChangeArrowheads="1"/>
              </p:cNvSpPr>
              <p:nvPr/>
            </p:nvSpPr>
            <p:spPr bwMode="auto">
              <a:xfrm>
                <a:off x="3113" y="1152"/>
                <a:ext cx="802" cy="6"/>
              </a:xfrm>
              <a:prstGeom prst="rect">
                <a:avLst/>
              </a:prstGeom>
              <a:solidFill>
                <a:srgbClr val="8BC0F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8" name="Rectangle 96"/>
              <p:cNvSpPr>
                <a:spLocks noChangeArrowheads="1"/>
              </p:cNvSpPr>
              <p:nvPr/>
            </p:nvSpPr>
            <p:spPr bwMode="auto">
              <a:xfrm>
                <a:off x="3113" y="1158"/>
                <a:ext cx="802" cy="6"/>
              </a:xfrm>
              <a:prstGeom prst="rect">
                <a:avLst/>
              </a:prstGeom>
              <a:solidFill>
                <a:srgbClr val="8CC1F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9" name="Rectangle 97"/>
              <p:cNvSpPr>
                <a:spLocks noChangeArrowheads="1"/>
              </p:cNvSpPr>
              <p:nvPr/>
            </p:nvSpPr>
            <p:spPr bwMode="auto">
              <a:xfrm>
                <a:off x="3113" y="1164"/>
                <a:ext cx="802" cy="6"/>
              </a:xfrm>
              <a:prstGeom prst="rect">
                <a:avLst/>
              </a:prstGeom>
              <a:solidFill>
                <a:srgbClr val="8CC1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0" name="Rectangle 98"/>
              <p:cNvSpPr>
                <a:spLocks noChangeArrowheads="1"/>
              </p:cNvSpPr>
              <p:nvPr/>
            </p:nvSpPr>
            <p:spPr bwMode="auto">
              <a:xfrm>
                <a:off x="3113" y="1170"/>
                <a:ext cx="802" cy="6"/>
              </a:xfrm>
              <a:prstGeom prst="rect">
                <a:avLst/>
              </a:prstGeom>
              <a:solidFill>
                <a:srgbClr val="8DC2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1" name="Rectangle 99"/>
              <p:cNvSpPr>
                <a:spLocks noChangeArrowheads="1"/>
              </p:cNvSpPr>
              <p:nvPr/>
            </p:nvSpPr>
            <p:spPr bwMode="auto">
              <a:xfrm>
                <a:off x="3113" y="1176"/>
                <a:ext cx="802" cy="6"/>
              </a:xfrm>
              <a:prstGeom prst="rect">
                <a:avLst/>
              </a:prstGeom>
              <a:solidFill>
                <a:srgbClr val="8EC2F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2" name="Rectangle 100"/>
              <p:cNvSpPr>
                <a:spLocks noChangeArrowheads="1"/>
              </p:cNvSpPr>
              <p:nvPr/>
            </p:nvSpPr>
            <p:spPr bwMode="auto">
              <a:xfrm>
                <a:off x="3113" y="1182"/>
                <a:ext cx="802" cy="6"/>
              </a:xfrm>
              <a:prstGeom prst="rect">
                <a:avLst/>
              </a:prstGeom>
              <a:solidFill>
                <a:srgbClr val="8FC3F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3" name="Rectangle 101"/>
              <p:cNvSpPr>
                <a:spLocks noChangeArrowheads="1"/>
              </p:cNvSpPr>
              <p:nvPr/>
            </p:nvSpPr>
            <p:spPr bwMode="auto">
              <a:xfrm>
                <a:off x="3113" y="1188"/>
                <a:ext cx="802" cy="12"/>
              </a:xfrm>
              <a:prstGeom prst="rect">
                <a:avLst/>
              </a:prstGeom>
              <a:solidFill>
                <a:srgbClr val="90C4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4" name="Rectangle 102"/>
              <p:cNvSpPr>
                <a:spLocks noChangeArrowheads="1"/>
              </p:cNvSpPr>
              <p:nvPr/>
            </p:nvSpPr>
            <p:spPr bwMode="auto">
              <a:xfrm>
                <a:off x="3113" y="1200"/>
                <a:ext cx="802" cy="6"/>
              </a:xfrm>
              <a:prstGeom prst="rect">
                <a:avLst/>
              </a:prstGeom>
              <a:solidFill>
                <a:srgbClr val="91C5F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5" name="Rectangle 103"/>
              <p:cNvSpPr>
                <a:spLocks noChangeArrowheads="1"/>
              </p:cNvSpPr>
              <p:nvPr/>
            </p:nvSpPr>
            <p:spPr bwMode="auto">
              <a:xfrm>
                <a:off x="3113" y="1206"/>
                <a:ext cx="802" cy="12"/>
              </a:xfrm>
              <a:prstGeom prst="rect">
                <a:avLst/>
              </a:prstGeom>
              <a:solidFill>
                <a:srgbClr val="92C6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6" name="Rectangle 104"/>
              <p:cNvSpPr>
                <a:spLocks noChangeArrowheads="1"/>
              </p:cNvSpPr>
              <p:nvPr/>
            </p:nvSpPr>
            <p:spPr bwMode="auto">
              <a:xfrm>
                <a:off x="3113" y="1218"/>
                <a:ext cx="802" cy="12"/>
              </a:xfrm>
              <a:prstGeom prst="rect">
                <a:avLst/>
              </a:prstGeom>
              <a:solidFill>
                <a:srgbClr val="93C7F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7" name="Rectangle 105"/>
              <p:cNvSpPr>
                <a:spLocks noChangeArrowheads="1"/>
              </p:cNvSpPr>
              <p:nvPr/>
            </p:nvSpPr>
            <p:spPr bwMode="auto">
              <a:xfrm>
                <a:off x="3113" y="1230"/>
                <a:ext cx="802" cy="6"/>
              </a:xfrm>
              <a:prstGeom prst="rect">
                <a:avLst/>
              </a:prstGeom>
              <a:solidFill>
                <a:srgbClr val="94C8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8" name="Rectangle 106"/>
              <p:cNvSpPr>
                <a:spLocks noChangeArrowheads="1"/>
              </p:cNvSpPr>
              <p:nvPr/>
            </p:nvSpPr>
            <p:spPr bwMode="auto">
              <a:xfrm>
                <a:off x="3113" y="1236"/>
                <a:ext cx="802" cy="6"/>
              </a:xfrm>
              <a:prstGeom prst="rect">
                <a:avLst/>
              </a:prstGeom>
              <a:solidFill>
                <a:srgbClr val="95C9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9" name="Rectangle 107"/>
              <p:cNvSpPr>
                <a:spLocks noChangeArrowheads="1"/>
              </p:cNvSpPr>
              <p:nvPr/>
            </p:nvSpPr>
            <p:spPr bwMode="auto">
              <a:xfrm>
                <a:off x="3113" y="1242"/>
                <a:ext cx="802" cy="6"/>
              </a:xfrm>
              <a:prstGeom prst="rect">
                <a:avLst/>
              </a:prstGeom>
              <a:solidFill>
                <a:srgbClr val="96C9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0" name="Rectangle 108"/>
              <p:cNvSpPr>
                <a:spLocks noChangeArrowheads="1"/>
              </p:cNvSpPr>
              <p:nvPr/>
            </p:nvSpPr>
            <p:spPr bwMode="auto">
              <a:xfrm>
                <a:off x="3113" y="1248"/>
                <a:ext cx="802" cy="6"/>
              </a:xfrm>
              <a:prstGeom prst="rect">
                <a:avLst/>
              </a:prstGeom>
              <a:solidFill>
                <a:srgbClr val="97CA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1" name="Rectangle 109"/>
              <p:cNvSpPr>
                <a:spLocks noChangeArrowheads="1"/>
              </p:cNvSpPr>
              <p:nvPr/>
            </p:nvSpPr>
            <p:spPr bwMode="auto">
              <a:xfrm>
                <a:off x="3113" y="1254"/>
                <a:ext cx="802" cy="6"/>
              </a:xfrm>
              <a:prstGeom prst="rect">
                <a:avLst/>
              </a:prstGeom>
              <a:solidFill>
                <a:srgbClr val="97CB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2" name="Rectangle 110"/>
              <p:cNvSpPr>
                <a:spLocks noChangeArrowheads="1"/>
              </p:cNvSpPr>
              <p:nvPr/>
            </p:nvSpPr>
            <p:spPr bwMode="auto">
              <a:xfrm>
                <a:off x="3113" y="1260"/>
                <a:ext cx="802" cy="6"/>
              </a:xfrm>
              <a:prstGeom prst="rect">
                <a:avLst/>
              </a:prstGeom>
              <a:solidFill>
                <a:srgbClr val="98CB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3" name="Rectangle 111"/>
              <p:cNvSpPr>
                <a:spLocks noChangeArrowheads="1"/>
              </p:cNvSpPr>
              <p:nvPr/>
            </p:nvSpPr>
            <p:spPr bwMode="auto">
              <a:xfrm>
                <a:off x="3113" y="1266"/>
                <a:ext cx="802" cy="6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4" name="Freeform 112"/>
              <p:cNvSpPr>
                <a:spLocks/>
              </p:cNvSpPr>
              <p:nvPr/>
            </p:nvSpPr>
            <p:spPr bwMode="auto">
              <a:xfrm>
                <a:off x="3113" y="655"/>
                <a:ext cx="793" cy="624"/>
              </a:xfrm>
              <a:custGeom>
                <a:avLst/>
                <a:gdLst/>
                <a:ahLst/>
                <a:cxnLst>
                  <a:cxn ang="0">
                    <a:pos x="61" y="290"/>
                  </a:cxn>
                  <a:cxn ang="0">
                    <a:pos x="193" y="170"/>
                  </a:cxn>
                  <a:cxn ang="0">
                    <a:pos x="231" y="190"/>
                  </a:cxn>
                  <a:cxn ang="0">
                    <a:pos x="328" y="115"/>
                  </a:cxn>
                  <a:cxn ang="0">
                    <a:pos x="370" y="152"/>
                  </a:cxn>
                  <a:cxn ang="0">
                    <a:pos x="393" y="73"/>
                  </a:cxn>
                  <a:cxn ang="0">
                    <a:pos x="442" y="85"/>
                  </a:cxn>
                  <a:cxn ang="0">
                    <a:pos x="532" y="69"/>
                  </a:cxn>
                  <a:cxn ang="0">
                    <a:pos x="611" y="14"/>
                  </a:cxn>
                  <a:cxn ang="0">
                    <a:pos x="653" y="72"/>
                  </a:cxn>
                  <a:cxn ang="0">
                    <a:pos x="749" y="154"/>
                  </a:cxn>
                  <a:cxn ang="0">
                    <a:pos x="745" y="217"/>
                  </a:cxn>
                  <a:cxn ang="0">
                    <a:pos x="793" y="282"/>
                  </a:cxn>
                  <a:cxn ang="0">
                    <a:pos x="769" y="338"/>
                  </a:cxn>
                  <a:cxn ang="0">
                    <a:pos x="687" y="496"/>
                  </a:cxn>
                  <a:cxn ang="0">
                    <a:pos x="653" y="497"/>
                  </a:cxn>
                  <a:cxn ang="0">
                    <a:pos x="596" y="530"/>
                  </a:cxn>
                  <a:cxn ang="0">
                    <a:pos x="577" y="511"/>
                  </a:cxn>
                  <a:cxn ang="0">
                    <a:pos x="479" y="559"/>
                  </a:cxn>
                  <a:cxn ang="0">
                    <a:pos x="394" y="569"/>
                  </a:cxn>
                  <a:cxn ang="0">
                    <a:pos x="234" y="556"/>
                  </a:cxn>
                  <a:cxn ang="0">
                    <a:pos x="229" y="548"/>
                  </a:cxn>
                  <a:cxn ang="0">
                    <a:pos x="177" y="546"/>
                  </a:cxn>
                  <a:cxn ang="0">
                    <a:pos x="167" y="510"/>
                  </a:cxn>
                  <a:cxn ang="0">
                    <a:pos x="59" y="467"/>
                  </a:cxn>
                  <a:cxn ang="0">
                    <a:pos x="10" y="356"/>
                  </a:cxn>
                  <a:cxn ang="0">
                    <a:pos x="61" y="290"/>
                  </a:cxn>
                </a:cxnLst>
                <a:rect l="0" t="0" r="r" b="b"/>
                <a:pathLst>
                  <a:path w="793" h="624">
                    <a:moveTo>
                      <a:pt x="61" y="290"/>
                    </a:moveTo>
                    <a:cubicBezTo>
                      <a:pt x="73" y="207"/>
                      <a:pt x="132" y="154"/>
                      <a:pt x="193" y="170"/>
                    </a:cubicBezTo>
                    <a:cubicBezTo>
                      <a:pt x="207" y="174"/>
                      <a:pt x="219" y="180"/>
                      <a:pt x="231" y="190"/>
                    </a:cubicBezTo>
                    <a:cubicBezTo>
                      <a:pt x="242" y="134"/>
                      <a:pt x="286" y="100"/>
                      <a:pt x="328" y="115"/>
                    </a:cubicBezTo>
                    <a:cubicBezTo>
                      <a:pt x="345" y="121"/>
                      <a:pt x="359" y="134"/>
                      <a:pt x="370" y="152"/>
                    </a:cubicBezTo>
                    <a:cubicBezTo>
                      <a:pt x="360" y="122"/>
                      <a:pt x="371" y="87"/>
                      <a:pt x="393" y="73"/>
                    </a:cubicBezTo>
                    <a:cubicBezTo>
                      <a:pt x="410" y="64"/>
                      <a:pt x="429" y="68"/>
                      <a:pt x="442" y="85"/>
                    </a:cubicBezTo>
                    <a:cubicBezTo>
                      <a:pt x="468" y="59"/>
                      <a:pt x="502" y="53"/>
                      <a:pt x="532" y="69"/>
                    </a:cubicBezTo>
                    <a:cubicBezTo>
                      <a:pt x="543" y="25"/>
                      <a:pt x="578" y="0"/>
                      <a:pt x="611" y="14"/>
                    </a:cubicBezTo>
                    <a:cubicBezTo>
                      <a:pt x="632" y="23"/>
                      <a:pt x="647" y="44"/>
                      <a:pt x="653" y="72"/>
                    </a:cubicBezTo>
                    <a:cubicBezTo>
                      <a:pt x="696" y="59"/>
                      <a:pt x="739" y="96"/>
                      <a:pt x="749" y="154"/>
                    </a:cubicBezTo>
                    <a:cubicBezTo>
                      <a:pt x="752" y="175"/>
                      <a:pt x="751" y="197"/>
                      <a:pt x="745" y="217"/>
                    </a:cubicBezTo>
                    <a:cubicBezTo>
                      <a:pt x="772" y="217"/>
                      <a:pt x="793" y="246"/>
                      <a:pt x="793" y="282"/>
                    </a:cubicBezTo>
                    <a:cubicBezTo>
                      <a:pt x="793" y="305"/>
                      <a:pt x="784" y="327"/>
                      <a:pt x="769" y="338"/>
                    </a:cubicBezTo>
                    <a:cubicBezTo>
                      <a:pt x="779" y="412"/>
                      <a:pt x="742" y="483"/>
                      <a:pt x="687" y="496"/>
                    </a:cubicBezTo>
                    <a:cubicBezTo>
                      <a:pt x="676" y="499"/>
                      <a:pt x="664" y="499"/>
                      <a:pt x="653" y="497"/>
                    </a:cubicBezTo>
                    <a:cubicBezTo>
                      <a:pt x="645" y="527"/>
                      <a:pt x="620" y="541"/>
                      <a:pt x="596" y="530"/>
                    </a:cubicBezTo>
                    <a:cubicBezTo>
                      <a:pt x="589" y="526"/>
                      <a:pt x="582" y="520"/>
                      <a:pt x="577" y="511"/>
                    </a:cubicBezTo>
                    <a:cubicBezTo>
                      <a:pt x="560" y="558"/>
                      <a:pt x="519" y="578"/>
                      <a:pt x="479" y="559"/>
                    </a:cubicBezTo>
                    <a:cubicBezTo>
                      <a:pt x="452" y="575"/>
                      <a:pt x="421" y="578"/>
                      <a:pt x="394" y="569"/>
                    </a:cubicBezTo>
                    <a:cubicBezTo>
                      <a:pt x="347" y="624"/>
                      <a:pt x="276" y="618"/>
                      <a:pt x="234" y="556"/>
                    </a:cubicBezTo>
                    <a:cubicBezTo>
                      <a:pt x="232" y="553"/>
                      <a:pt x="231" y="550"/>
                      <a:pt x="229" y="548"/>
                    </a:cubicBezTo>
                    <a:cubicBezTo>
                      <a:pt x="215" y="567"/>
                      <a:pt x="191" y="566"/>
                      <a:pt x="177" y="546"/>
                    </a:cubicBezTo>
                    <a:cubicBezTo>
                      <a:pt x="170" y="537"/>
                      <a:pt x="166" y="523"/>
                      <a:pt x="167" y="510"/>
                    </a:cubicBezTo>
                    <a:cubicBezTo>
                      <a:pt x="128" y="535"/>
                      <a:pt x="81" y="516"/>
                      <a:pt x="59" y="467"/>
                    </a:cubicBezTo>
                    <a:cubicBezTo>
                      <a:pt x="22" y="455"/>
                      <a:pt x="0" y="404"/>
                      <a:pt x="10" y="356"/>
                    </a:cubicBezTo>
                    <a:cubicBezTo>
                      <a:pt x="16" y="322"/>
                      <a:pt x="36" y="297"/>
                      <a:pt x="61" y="290"/>
                    </a:cubicBezTo>
                  </a:path>
                </a:pathLst>
              </a:custGeom>
              <a:noFill/>
              <a:ln w="10" cap="rnd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2255" name="Picture 11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155" y="869"/>
                <a:ext cx="615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56" name="Picture 11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155" y="869"/>
                <a:ext cx="615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57" name="Picture 11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87" y="695"/>
                <a:ext cx="319" cy="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58" name="Picture 116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553" y="935"/>
                <a:ext cx="308" cy="1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59" name="Picture 117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553" y="935"/>
                <a:ext cx="308" cy="1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60" name="Rectangle 118"/>
              <p:cNvSpPr>
                <a:spLocks noChangeArrowheads="1"/>
              </p:cNvSpPr>
              <p:nvPr/>
            </p:nvSpPr>
            <p:spPr bwMode="auto">
              <a:xfrm>
                <a:off x="3330" y="936"/>
                <a:ext cx="481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ahoma" pitchFamily="34" charset="0"/>
                    <a:cs typeface="Arial" pitchFamily="34" charset="0"/>
                  </a:rPr>
                  <a:t>BACKHAUL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1" name="Line 119"/>
              <p:cNvSpPr>
                <a:spLocks noChangeShapeType="1"/>
              </p:cNvSpPr>
              <p:nvPr/>
            </p:nvSpPr>
            <p:spPr bwMode="auto">
              <a:xfrm flipV="1">
                <a:off x="2779" y="966"/>
                <a:ext cx="1" cy="455"/>
              </a:xfrm>
              <a:prstGeom prst="line">
                <a:avLst/>
              </a:prstGeom>
              <a:noFill/>
              <a:ln w="1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2" name="Rectangle 120"/>
              <p:cNvSpPr>
                <a:spLocks noChangeArrowheads="1"/>
              </p:cNvSpPr>
              <p:nvPr/>
            </p:nvSpPr>
            <p:spPr bwMode="auto">
              <a:xfrm>
                <a:off x="2655" y="1254"/>
                <a:ext cx="290" cy="6"/>
              </a:xfrm>
              <a:prstGeom prst="rect">
                <a:avLst/>
              </a:prstGeom>
              <a:solidFill>
                <a:srgbClr val="FFCD0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3" name="Rectangle 121"/>
              <p:cNvSpPr>
                <a:spLocks noChangeArrowheads="1"/>
              </p:cNvSpPr>
              <p:nvPr/>
            </p:nvSpPr>
            <p:spPr bwMode="auto">
              <a:xfrm>
                <a:off x="2655" y="1260"/>
                <a:ext cx="290" cy="6"/>
              </a:xfrm>
              <a:prstGeom prst="rect">
                <a:avLst/>
              </a:prstGeom>
              <a:solidFill>
                <a:srgbClr val="FFFB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4" name="Rectangle 122"/>
              <p:cNvSpPr>
                <a:spLocks noChangeArrowheads="1"/>
              </p:cNvSpPr>
              <p:nvPr/>
            </p:nvSpPr>
            <p:spPr bwMode="auto">
              <a:xfrm>
                <a:off x="2655" y="1266"/>
                <a:ext cx="290" cy="6"/>
              </a:xfrm>
              <a:prstGeom prst="rect">
                <a:avLst/>
              </a:prstGeom>
              <a:solidFill>
                <a:srgbClr val="FFF5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5" name="Rectangle 123"/>
              <p:cNvSpPr>
                <a:spLocks noChangeArrowheads="1"/>
              </p:cNvSpPr>
              <p:nvPr/>
            </p:nvSpPr>
            <p:spPr bwMode="auto">
              <a:xfrm>
                <a:off x="2655" y="1272"/>
                <a:ext cx="290" cy="6"/>
              </a:xfrm>
              <a:prstGeom prst="rect">
                <a:avLst/>
              </a:prstGeom>
              <a:solidFill>
                <a:srgbClr val="FFF0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6" name="Rectangle 124"/>
              <p:cNvSpPr>
                <a:spLocks noChangeArrowheads="1"/>
              </p:cNvSpPr>
              <p:nvPr/>
            </p:nvSpPr>
            <p:spPr bwMode="auto">
              <a:xfrm>
                <a:off x="2655" y="1278"/>
                <a:ext cx="290" cy="6"/>
              </a:xfrm>
              <a:prstGeom prst="rect">
                <a:avLst/>
              </a:prstGeom>
              <a:solidFill>
                <a:srgbClr val="FFEB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7" name="Rectangle 125"/>
              <p:cNvSpPr>
                <a:spLocks noChangeArrowheads="1"/>
              </p:cNvSpPr>
              <p:nvPr/>
            </p:nvSpPr>
            <p:spPr bwMode="auto">
              <a:xfrm>
                <a:off x="2655" y="1284"/>
                <a:ext cx="290" cy="6"/>
              </a:xfrm>
              <a:prstGeom prst="rect">
                <a:avLst/>
              </a:prstGeom>
              <a:solidFill>
                <a:srgbClr val="FFE67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8" name="Rectangle 126"/>
              <p:cNvSpPr>
                <a:spLocks noChangeArrowheads="1"/>
              </p:cNvSpPr>
              <p:nvPr/>
            </p:nvSpPr>
            <p:spPr bwMode="auto">
              <a:xfrm>
                <a:off x="2655" y="1290"/>
                <a:ext cx="290" cy="6"/>
              </a:xfrm>
              <a:prstGeom prst="rect">
                <a:avLst/>
              </a:prstGeom>
              <a:solidFill>
                <a:srgbClr val="FFE06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9" name="Rectangle 127"/>
              <p:cNvSpPr>
                <a:spLocks noChangeArrowheads="1"/>
              </p:cNvSpPr>
              <p:nvPr/>
            </p:nvSpPr>
            <p:spPr bwMode="auto">
              <a:xfrm>
                <a:off x="2655" y="1296"/>
                <a:ext cx="290" cy="7"/>
              </a:xfrm>
              <a:prstGeom prst="rect">
                <a:avLst/>
              </a:prstGeom>
              <a:solidFill>
                <a:srgbClr val="FFDB4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0" name="Rectangle 128"/>
              <p:cNvSpPr>
                <a:spLocks noChangeArrowheads="1"/>
              </p:cNvSpPr>
              <p:nvPr/>
            </p:nvSpPr>
            <p:spPr bwMode="auto">
              <a:xfrm>
                <a:off x="2655" y="1303"/>
                <a:ext cx="290" cy="6"/>
              </a:xfrm>
              <a:prstGeom prst="rect">
                <a:avLst/>
              </a:prstGeom>
              <a:solidFill>
                <a:srgbClr val="FFD62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1" name="Rectangle 129"/>
              <p:cNvSpPr>
                <a:spLocks noChangeArrowheads="1"/>
              </p:cNvSpPr>
              <p:nvPr/>
            </p:nvSpPr>
            <p:spPr bwMode="auto">
              <a:xfrm>
                <a:off x="2655" y="1309"/>
                <a:ext cx="290" cy="6"/>
              </a:xfrm>
              <a:prstGeom prst="rect">
                <a:avLst/>
              </a:prstGeom>
              <a:solidFill>
                <a:srgbClr val="FFD01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2" name="Freeform 130"/>
              <p:cNvSpPr>
                <a:spLocks/>
              </p:cNvSpPr>
              <p:nvPr/>
            </p:nvSpPr>
            <p:spPr bwMode="auto">
              <a:xfrm>
                <a:off x="2665" y="1262"/>
                <a:ext cx="273" cy="45"/>
              </a:xfrm>
              <a:custGeom>
                <a:avLst/>
                <a:gdLst/>
                <a:ahLst/>
                <a:cxnLst>
                  <a:cxn ang="0">
                    <a:pos x="228" y="45"/>
                  </a:cxn>
                  <a:cxn ang="0">
                    <a:pos x="0" y="45"/>
                  </a:cxn>
                  <a:cxn ang="0">
                    <a:pos x="46" y="0"/>
                  </a:cxn>
                  <a:cxn ang="0">
                    <a:pos x="273" y="0"/>
                  </a:cxn>
                  <a:cxn ang="0">
                    <a:pos x="228" y="45"/>
                  </a:cxn>
                </a:cxnLst>
                <a:rect l="0" t="0" r="r" b="b"/>
                <a:pathLst>
                  <a:path w="273" h="45">
                    <a:moveTo>
                      <a:pt x="228" y="45"/>
                    </a:moveTo>
                    <a:lnTo>
                      <a:pt x="0" y="45"/>
                    </a:lnTo>
                    <a:lnTo>
                      <a:pt x="46" y="0"/>
                    </a:lnTo>
                    <a:lnTo>
                      <a:pt x="273" y="0"/>
                    </a:lnTo>
                    <a:lnTo>
                      <a:pt x="228" y="45"/>
                    </a:lnTo>
                    <a:close/>
                  </a:path>
                </a:pathLst>
              </a:cu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3" name="Rectangle 131"/>
              <p:cNvSpPr>
                <a:spLocks noChangeArrowheads="1"/>
              </p:cNvSpPr>
              <p:nvPr/>
            </p:nvSpPr>
            <p:spPr bwMode="auto">
              <a:xfrm>
                <a:off x="2884" y="1254"/>
                <a:ext cx="61" cy="6"/>
              </a:xfrm>
              <a:prstGeom prst="rect">
                <a:avLst/>
              </a:prstGeom>
              <a:solidFill>
                <a:srgbClr val="FFFF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4" name="Rectangle 132"/>
              <p:cNvSpPr>
                <a:spLocks noChangeArrowheads="1"/>
              </p:cNvSpPr>
              <p:nvPr/>
            </p:nvSpPr>
            <p:spPr bwMode="auto">
              <a:xfrm>
                <a:off x="2884" y="1260"/>
                <a:ext cx="61" cy="6"/>
              </a:xfrm>
              <a:prstGeom prst="rect">
                <a:avLst/>
              </a:prstGeom>
              <a:solidFill>
                <a:srgbClr val="FFCD0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5" name="Rectangle 133"/>
              <p:cNvSpPr>
                <a:spLocks noChangeArrowheads="1"/>
              </p:cNvSpPr>
              <p:nvPr/>
            </p:nvSpPr>
            <p:spPr bwMode="auto">
              <a:xfrm>
                <a:off x="2884" y="1266"/>
                <a:ext cx="61" cy="6"/>
              </a:xfrm>
              <a:prstGeom prst="rect">
                <a:avLst/>
              </a:prstGeom>
              <a:solidFill>
                <a:srgbClr val="FFCE0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6" name="Rectangle 134"/>
              <p:cNvSpPr>
                <a:spLocks noChangeArrowheads="1"/>
              </p:cNvSpPr>
              <p:nvPr/>
            </p:nvSpPr>
            <p:spPr bwMode="auto">
              <a:xfrm>
                <a:off x="2884" y="1272"/>
                <a:ext cx="61" cy="6"/>
              </a:xfrm>
              <a:prstGeom prst="rect">
                <a:avLst/>
              </a:prstGeom>
              <a:solidFill>
                <a:srgbClr val="FFCF0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7" name="Rectangle 135"/>
              <p:cNvSpPr>
                <a:spLocks noChangeArrowheads="1"/>
              </p:cNvSpPr>
              <p:nvPr/>
            </p:nvSpPr>
            <p:spPr bwMode="auto">
              <a:xfrm>
                <a:off x="2884" y="1278"/>
                <a:ext cx="61" cy="6"/>
              </a:xfrm>
              <a:prstGeom prst="rect">
                <a:avLst/>
              </a:prstGeom>
              <a:solidFill>
                <a:srgbClr val="FFD01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8" name="Rectangle 136"/>
              <p:cNvSpPr>
                <a:spLocks noChangeArrowheads="1"/>
              </p:cNvSpPr>
              <p:nvPr/>
            </p:nvSpPr>
            <p:spPr bwMode="auto">
              <a:xfrm>
                <a:off x="2884" y="1284"/>
                <a:ext cx="61" cy="6"/>
              </a:xfrm>
              <a:prstGeom prst="rect">
                <a:avLst/>
              </a:prstGeom>
              <a:solidFill>
                <a:srgbClr val="FFD11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9" name="Rectangle 137"/>
              <p:cNvSpPr>
                <a:spLocks noChangeArrowheads="1"/>
              </p:cNvSpPr>
              <p:nvPr/>
            </p:nvSpPr>
            <p:spPr bwMode="auto">
              <a:xfrm>
                <a:off x="2884" y="1290"/>
                <a:ext cx="61" cy="6"/>
              </a:xfrm>
              <a:prstGeom prst="rect">
                <a:avLst/>
              </a:prstGeom>
              <a:solidFill>
                <a:srgbClr val="FFD22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0" name="Rectangle 138"/>
              <p:cNvSpPr>
                <a:spLocks noChangeArrowheads="1"/>
              </p:cNvSpPr>
              <p:nvPr/>
            </p:nvSpPr>
            <p:spPr bwMode="auto">
              <a:xfrm>
                <a:off x="2884" y="1296"/>
                <a:ext cx="61" cy="7"/>
              </a:xfrm>
              <a:prstGeom prst="rect">
                <a:avLst/>
              </a:prstGeom>
              <a:solidFill>
                <a:srgbClr val="FFD32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1" name="Rectangle 139"/>
              <p:cNvSpPr>
                <a:spLocks noChangeArrowheads="1"/>
              </p:cNvSpPr>
              <p:nvPr/>
            </p:nvSpPr>
            <p:spPr bwMode="auto">
              <a:xfrm>
                <a:off x="2884" y="1303"/>
                <a:ext cx="61" cy="6"/>
              </a:xfrm>
              <a:prstGeom prst="rect">
                <a:avLst/>
              </a:prstGeom>
              <a:solidFill>
                <a:srgbClr val="FFD52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2" name="Rectangle 140"/>
              <p:cNvSpPr>
                <a:spLocks noChangeArrowheads="1"/>
              </p:cNvSpPr>
              <p:nvPr/>
            </p:nvSpPr>
            <p:spPr bwMode="auto">
              <a:xfrm>
                <a:off x="2884" y="1309"/>
                <a:ext cx="61" cy="6"/>
              </a:xfrm>
              <a:prstGeom prst="rect">
                <a:avLst/>
              </a:prstGeom>
              <a:solidFill>
                <a:srgbClr val="FFD63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3" name="Rectangle 141"/>
              <p:cNvSpPr>
                <a:spLocks noChangeArrowheads="1"/>
              </p:cNvSpPr>
              <p:nvPr/>
            </p:nvSpPr>
            <p:spPr bwMode="auto">
              <a:xfrm>
                <a:off x="2884" y="1315"/>
                <a:ext cx="61" cy="6"/>
              </a:xfrm>
              <a:prstGeom prst="rect">
                <a:avLst/>
              </a:prstGeom>
              <a:solidFill>
                <a:srgbClr val="FFD73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4" name="Rectangle 142"/>
              <p:cNvSpPr>
                <a:spLocks noChangeArrowheads="1"/>
              </p:cNvSpPr>
              <p:nvPr/>
            </p:nvSpPr>
            <p:spPr bwMode="auto">
              <a:xfrm>
                <a:off x="2884" y="1321"/>
                <a:ext cx="61" cy="6"/>
              </a:xfrm>
              <a:prstGeom prst="rect">
                <a:avLst/>
              </a:prstGeom>
              <a:solidFill>
                <a:srgbClr val="FFD83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5" name="Rectangle 143"/>
              <p:cNvSpPr>
                <a:spLocks noChangeArrowheads="1"/>
              </p:cNvSpPr>
              <p:nvPr/>
            </p:nvSpPr>
            <p:spPr bwMode="auto">
              <a:xfrm>
                <a:off x="2884" y="1327"/>
                <a:ext cx="61" cy="6"/>
              </a:xfrm>
              <a:prstGeom prst="rect">
                <a:avLst/>
              </a:prstGeom>
              <a:solidFill>
                <a:srgbClr val="FFD94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6" name="Rectangle 144"/>
              <p:cNvSpPr>
                <a:spLocks noChangeArrowheads="1"/>
              </p:cNvSpPr>
              <p:nvPr/>
            </p:nvSpPr>
            <p:spPr bwMode="auto">
              <a:xfrm>
                <a:off x="2884" y="1333"/>
                <a:ext cx="61" cy="6"/>
              </a:xfrm>
              <a:prstGeom prst="rect">
                <a:avLst/>
              </a:prstGeom>
              <a:solidFill>
                <a:srgbClr val="FFDA4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7" name="Rectangle 145"/>
              <p:cNvSpPr>
                <a:spLocks noChangeArrowheads="1"/>
              </p:cNvSpPr>
              <p:nvPr/>
            </p:nvSpPr>
            <p:spPr bwMode="auto">
              <a:xfrm>
                <a:off x="2884" y="1339"/>
                <a:ext cx="61" cy="6"/>
              </a:xfrm>
              <a:prstGeom prst="rect">
                <a:avLst/>
              </a:prstGeom>
              <a:solidFill>
                <a:srgbClr val="FFDB4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8" name="Rectangle 146"/>
              <p:cNvSpPr>
                <a:spLocks noChangeArrowheads="1"/>
              </p:cNvSpPr>
              <p:nvPr/>
            </p:nvSpPr>
            <p:spPr bwMode="auto">
              <a:xfrm>
                <a:off x="2884" y="1345"/>
                <a:ext cx="61" cy="6"/>
              </a:xfrm>
              <a:prstGeom prst="rect">
                <a:avLst/>
              </a:prstGeom>
              <a:solidFill>
                <a:srgbClr val="FFDC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9" name="Rectangle 147"/>
              <p:cNvSpPr>
                <a:spLocks noChangeArrowheads="1"/>
              </p:cNvSpPr>
              <p:nvPr/>
            </p:nvSpPr>
            <p:spPr bwMode="auto">
              <a:xfrm>
                <a:off x="2884" y="1351"/>
                <a:ext cx="61" cy="6"/>
              </a:xfrm>
              <a:prstGeom prst="rect">
                <a:avLst/>
              </a:prstGeom>
              <a:solidFill>
                <a:srgbClr val="FFDD5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0" name="Rectangle 148"/>
              <p:cNvSpPr>
                <a:spLocks noChangeArrowheads="1"/>
              </p:cNvSpPr>
              <p:nvPr/>
            </p:nvSpPr>
            <p:spPr bwMode="auto">
              <a:xfrm>
                <a:off x="2884" y="1357"/>
                <a:ext cx="61" cy="6"/>
              </a:xfrm>
              <a:prstGeom prst="rect">
                <a:avLst/>
              </a:prstGeom>
              <a:solidFill>
                <a:srgbClr val="FFDE5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1" name="Rectangle 149"/>
              <p:cNvSpPr>
                <a:spLocks noChangeArrowheads="1"/>
              </p:cNvSpPr>
              <p:nvPr/>
            </p:nvSpPr>
            <p:spPr bwMode="auto">
              <a:xfrm>
                <a:off x="2884" y="1363"/>
                <a:ext cx="61" cy="6"/>
              </a:xfrm>
              <a:prstGeom prst="rect">
                <a:avLst/>
              </a:prstGeom>
              <a:solidFill>
                <a:srgbClr val="FFDF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2" name="Rectangle 150"/>
              <p:cNvSpPr>
                <a:spLocks noChangeArrowheads="1"/>
              </p:cNvSpPr>
              <p:nvPr/>
            </p:nvSpPr>
            <p:spPr bwMode="auto">
              <a:xfrm>
                <a:off x="2884" y="1369"/>
                <a:ext cx="61" cy="6"/>
              </a:xfrm>
              <a:prstGeom prst="rect">
                <a:avLst/>
              </a:prstGeom>
              <a:solidFill>
                <a:srgbClr val="FFE0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3" name="Rectangle 151"/>
              <p:cNvSpPr>
                <a:spLocks noChangeArrowheads="1"/>
              </p:cNvSpPr>
              <p:nvPr/>
            </p:nvSpPr>
            <p:spPr bwMode="auto">
              <a:xfrm>
                <a:off x="2884" y="1375"/>
                <a:ext cx="61" cy="6"/>
              </a:xfrm>
              <a:prstGeom prst="rect">
                <a:avLst/>
              </a:prstGeom>
              <a:solidFill>
                <a:srgbClr val="FFE16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4" name="Rectangle 152"/>
              <p:cNvSpPr>
                <a:spLocks noChangeArrowheads="1"/>
              </p:cNvSpPr>
              <p:nvPr/>
            </p:nvSpPr>
            <p:spPr bwMode="auto">
              <a:xfrm>
                <a:off x="2884" y="1381"/>
                <a:ext cx="61" cy="6"/>
              </a:xfrm>
              <a:prstGeom prst="rect">
                <a:avLst/>
              </a:prstGeom>
              <a:solidFill>
                <a:srgbClr val="FFE27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5" name="Rectangle 153"/>
              <p:cNvSpPr>
                <a:spLocks noChangeArrowheads="1"/>
              </p:cNvSpPr>
              <p:nvPr/>
            </p:nvSpPr>
            <p:spPr bwMode="auto">
              <a:xfrm>
                <a:off x="2884" y="1387"/>
                <a:ext cx="61" cy="6"/>
              </a:xfrm>
              <a:prstGeom prst="rect">
                <a:avLst/>
              </a:prstGeom>
              <a:solidFill>
                <a:srgbClr val="FFE47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6" name="Rectangle 154"/>
              <p:cNvSpPr>
                <a:spLocks noChangeArrowheads="1"/>
              </p:cNvSpPr>
              <p:nvPr/>
            </p:nvSpPr>
            <p:spPr bwMode="auto">
              <a:xfrm>
                <a:off x="2884" y="1393"/>
                <a:ext cx="61" cy="6"/>
              </a:xfrm>
              <a:prstGeom prst="rect">
                <a:avLst/>
              </a:prstGeom>
              <a:solidFill>
                <a:srgbClr val="FFE57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7" name="Rectangle 155"/>
              <p:cNvSpPr>
                <a:spLocks noChangeArrowheads="1"/>
              </p:cNvSpPr>
              <p:nvPr/>
            </p:nvSpPr>
            <p:spPr bwMode="auto">
              <a:xfrm>
                <a:off x="2884" y="1399"/>
                <a:ext cx="61" cy="6"/>
              </a:xfrm>
              <a:prstGeom prst="rect">
                <a:avLst/>
              </a:prstGeom>
              <a:solidFill>
                <a:srgbClr val="FFE68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8" name="Rectangle 156"/>
              <p:cNvSpPr>
                <a:spLocks noChangeArrowheads="1"/>
              </p:cNvSpPr>
              <p:nvPr/>
            </p:nvSpPr>
            <p:spPr bwMode="auto">
              <a:xfrm>
                <a:off x="2884" y="1405"/>
                <a:ext cx="61" cy="6"/>
              </a:xfrm>
              <a:prstGeom prst="rect">
                <a:avLst/>
              </a:prstGeom>
              <a:solidFill>
                <a:srgbClr val="FFE78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9" name="Rectangle 157"/>
              <p:cNvSpPr>
                <a:spLocks noChangeArrowheads="1"/>
              </p:cNvSpPr>
              <p:nvPr/>
            </p:nvSpPr>
            <p:spPr bwMode="auto">
              <a:xfrm>
                <a:off x="2884" y="1411"/>
                <a:ext cx="61" cy="6"/>
              </a:xfrm>
              <a:prstGeom prst="rect">
                <a:avLst/>
              </a:prstGeom>
              <a:solidFill>
                <a:srgbClr val="FFE88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" name="Rectangle 158"/>
              <p:cNvSpPr>
                <a:spLocks noChangeArrowheads="1"/>
              </p:cNvSpPr>
              <p:nvPr/>
            </p:nvSpPr>
            <p:spPr bwMode="auto">
              <a:xfrm>
                <a:off x="2884" y="1417"/>
                <a:ext cx="61" cy="6"/>
              </a:xfrm>
              <a:prstGeom prst="rect">
                <a:avLst/>
              </a:prstGeom>
              <a:solidFill>
                <a:srgbClr val="FFE99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1" name="Rectangle 159"/>
              <p:cNvSpPr>
                <a:spLocks noChangeArrowheads="1"/>
              </p:cNvSpPr>
              <p:nvPr/>
            </p:nvSpPr>
            <p:spPr bwMode="auto">
              <a:xfrm>
                <a:off x="2884" y="1423"/>
                <a:ext cx="61" cy="6"/>
              </a:xfrm>
              <a:prstGeom prst="rect">
                <a:avLst/>
              </a:prstGeom>
              <a:solidFill>
                <a:srgbClr val="FFEA9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2" name="Rectangle 160"/>
              <p:cNvSpPr>
                <a:spLocks noChangeArrowheads="1"/>
              </p:cNvSpPr>
              <p:nvPr/>
            </p:nvSpPr>
            <p:spPr bwMode="auto">
              <a:xfrm>
                <a:off x="2884" y="1429"/>
                <a:ext cx="61" cy="6"/>
              </a:xfrm>
              <a:prstGeom prst="rect">
                <a:avLst/>
              </a:prstGeom>
              <a:solidFill>
                <a:srgbClr val="FFEB9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3" name="Rectangle 161"/>
              <p:cNvSpPr>
                <a:spLocks noChangeArrowheads="1"/>
              </p:cNvSpPr>
              <p:nvPr/>
            </p:nvSpPr>
            <p:spPr bwMode="auto">
              <a:xfrm>
                <a:off x="2884" y="1435"/>
                <a:ext cx="61" cy="6"/>
              </a:xfrm>
              <a:prstGeom prst="rect">
                <a:avLst/>
              </a:prstGeom>
              <a:solidFill>
                <a:srgbClr val="FFECA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4" name="Rectangle 162"/>
              <p:cNvSpPr>
                <a:spLocks noChangeArrowheads="1"/>
              </p:cNvSpPr>
              <p:nvPr/>
            </p:nvSpPr>
            <p:spPr bwMode="auto">
              <a:xfrm>
                <a:off x="2884" y="1441"/>
                <a:ext cx="61" cy="6"/>
              </a:xfrm>
              <a:prstGeom prst="rect">
                <a:avLst/>
              </a:prstGeom>
              <a:solidFill>
                <a:srgbClr val="FFED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5" name="Rectangle 163"/>
              <p:cNvSpPr>
                <a:spLocks noChangeArrowheads="1"/>
              </p:cNvSpPr>
              <p:nvPr/>
            </p:nvSpPr>
            <p:spPr bwMode="auto">
              <a:xfrm>
                <a:off x="2884" y="1447"/>
                <a:ext cx="61" cy="6"/>
              </a:xfrm>
              <a:prstGeom prst="rect">
                <a:avLst/>
              </a:prstGeom>
              <a:solidFill>
                <a:srgbClr val="FFEEA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6" name="Rectangle 164"/>
              <p:cNvSpPr>
                <a:spLocks noChangeArrowheads="1"/>
              </p:cNvSpPr>
              <p:nvPr/>
            </p:nvSpPr>
            <p:spPr bwMode="auto">
              <a:xfrm>
                <a:off x="2884" y="1453"/>
                <a:ext cx="61" cy="6"/>
              </a:xfrm>
              <a:prstGeom prst="rect">
                <a:avLst/>
              </a:prstGeom>
              <a:solidFill>
                <a:srgbClr val="FFEF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7" name="Rectangle 165"/>
              <p:cNvSpPr>
                <a:spLocks noChangeArrowheads="1"/>
              </p:cNvSpPr>
              <p:nvPr/>
            </p:nvSpPr>
            <p:spPr bwMode="auto">
              <a:xfrm>
                <a:off x="2884" y="1459"/>
                <a:ext cx="61" cy="6"/>
              </a:xfrm>
              <a:prstGeom prst="rect">
                <a:avLst/>
              </a:prstGeom>
              <a:solidFill>
                <a:srgbClr val="FFF0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8" name="Rectangle 166"/>
              <p:cNvSpPr>
                <a:spLocks noChangeArrowheads="1"/>
              </p:cNvSpPr>
              <p:nvPr/>
            </p:nvSpPr>
            <p:spPr bwMode="auto">
              <a:xfrm>
                <a:off x="2884" y="1465"/>
                <a:ext cx="61" cy="6"/>
              </a:xfrm>
              <a:prstGeom prst="rect">
                <a:avLst/>
              </a:prstGeom>
              <a:solidFill>
                <a:srgbClr val="FFF1B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9" name="Rectangle 167"/>
              <p:cNvSpPr>
                <a:spLocks noChangeArrowheads="1"/>
              </p:cNvSpPr>
              <p:nvPr/>
            </p:nvSpPr>
            <p:spPr bwMode="auto">
              <a:xfrm>
                <a:off x="2884" y="1471"/>
                <a:ext cx="61" cy="6"/>
              </a:xfrm>
              <a:prstGeom prst="rect">
                <a:avLst/>
              </a:prstGeom>
              <a:solidFill>
                <a:srgbClr val="FFF2C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0" name="Rectangle 168"/>
              <p:cNvSpPr>
                <a:spLocks noChangeArrowheads="1"/>
              </p:cNvSpPr>
              <p:nvPr/>
            </p:nvSpPr>
            <p:spPr bwMode="auto">
              <a:xfrm>
                <a:off x="2884" y="1477"/>
                <a:ext cx="61" cy="6"/>
              </a:xfrm>
              <a:prstGeom prst="rect">
                <a:avLst/>
              </a:prstGeom>
              <a:solidFill>
                <a:srgbClr val="FFF3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1" name="Rectangle 169"/>
              <p:cNvSpPr>
                <a:spLocks noChangeArrowheads="1"/>
              </p:cNvSpPr>
              <p:nvPr/>
            </p:nvSpPr>
            <p:spPr bwMode="auto">
              <a:xfrm>
                <a:off x="2884" y="1483"/>
                <a:ext cx="61" cy="6"/>
              </a:xfrm>
              <a:prstGeom prst="rect">
                <a:avLst/>
              </a:prstGeom>
              <a:solidFill>
                <a:srgbClr val="FFF4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2" name="Rectangle 170"/>
              <p:cNvSpPr>
                <a:spLocks noChangeArrowheads="1"/>
              </p:cNvSpPr>
              <p:nvPr/>
            </p:nvSpPr>
            <p:spPr bwMode="auto">
              <a:xfrm>
                <a:off x="2884" y="1489"/>
                <a:ext cx="61" cy="6"/>
              </a:xfrm>
              <a:prstGeom prst="rect">
                <a:avLst/>
              </a:prstGeom>
              <a:solidFill>
                <a:srgbClr val="FFF5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3" name="Rectangle 171"/>
              <p:cNvSpPr>
                <a:spLocks noChangeArrowheads="1"/>
              </p:cNvSpPr>
              <p:nvPr/>
            </p:nvSpPr>
            <p:spPr bwMode="auto">
              <a:xfrm>
                <a:off x="2884" y="1495"/>
                <a:ext cx="61" cy="6"/>
              </a:xfrm>
              <a:prstGeom prst="rect">
                <a:avLst/>
              </a:prstGeom>
              <a:solidFill>
                <a:srgbClr val="FFF7D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4" name="Rectangle 172"/>
              <p:cNvSpPr>
                <a:spLocks noChangeArrowheads="1"/>
              </p:cNvSpPr>
              <p:nvPr/>
            </p:nvSpPr>
            <p:spPr bwMode="auto">
              <a:xfrm>
                <a:off x="2884" y="1501"/>
                <a:ext cx="61" cy="6"/>
              </a:xfrm>
              <a:prstGeom prst="rect">
                <a:avLst/>
              </a:prstGeom>
              <a:solidFill>
                <a:srgbClr val="FFF8D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5" name="Rectangle 173"/>
              <p:cNvSpPr>
                <a:spLocks noChangeArrowheads="1"/>
              </p:cNvSpPr>
              <p:nvPr/>
            </p:nvSpPr>
            <p:spPr bwMode="auto">
              <a:xfrm>
                <a:off x="2884" y="1507"/>
                <a:ext cx="61" cy="6"/>
              </a:xfrm>
              <a:prstGeom prst="rect">
                <a:avLst/>
              </a:prstGeom>
              <a:solidFill>
                <a:srgbClr val="FFF9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6" name="Rectangle 174"/>
              <p:cNvSpPr>
                <a:spLocks noChangeArrowheads="1"/>
              </p:cNvSpPr>
              <p:nvPr/>
            </p:nvSpPr>
            <p:spPr bwMode="auto">
              <a:xfrm>
                <a:off x="2884" y="1513"/>
                <a:ext cx="61" cy="6"/>
              </a:xfrm>
              <a:prstGeom prst="rect">
                <a:avLst/>
              </a:prstGeom>
              <a:solidFill>
                <a:srgbClr val="FFFA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7" name="Rectangle 175"/>
              <p:cNvSpPr>
                <a:spLocks noChangeArrowheads="1"/>
              </p:cNvSpPr>
              <p:nvPr/>
            </p:nvSpPr>
            <p:spPr bwMode="auto">
              <a:xfrm>
                <a:off x="2884" y="1519"/>
                <a:ext cx="61" cy="6"/>
              </a:xfrm>
              <a:prstGeom prst="rect">
                <a:avLst/>
              </a:prstGeom>
              <a:solidFill>
                <a:srgbClr val="FFFBE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8" name="Rectangle 176"/>
              <p:cNvSpPr>
                <a:spLocks noChangeArrowheads="1"/>
              </p:cNvSpPr>
              <p:nvPr/>
            </p:nvSpPr>
            <p:spPr bwMode="auto">
              <a:xfrm>
                <a:off x="2884" y="1525"/>
                <a:ext cx="61" cy="6"/>
              </a:xfrm>
              <a:prstGeom prst="rect">
                <a:avLst/>
              </a:prstGeom>
              <a:solidFill>
                <a:srgbClr val="FFFC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9" name="Rectangle 177"/>
              <p:cNvSpPr>
                <a:spLocks noChangeArrowheads="1"/>
              </p:cNvSpPr>
              <p:nvPr/>
            </p:nvSpPr>
            <p:spPr bwMode="auto">
              <a:xfrm>
                <a:off x="2884" y="1531"/>
                <a:ext cx="61" cy="6"/>
              </a:xfrm>
              <a:prstGeom prst="rect">
                <a:avLst/>
              </a:prstGeom>
              <a:solidFill>
                <a:srgbClr val="FFFD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0" name="Rectangle 178"/>
              <p:cNvSpPr>
                <a:spLocks noChangeArrowheads="1"/>
              </p:cNvSpPr>
              <p:nvPr/>
            </p:nvSpPr>
            <p:spPr bwMode="auto">
              <a:xfrm>
                <a:off x="2884" y="1537"/>
                <a:ext cx="61" cy="6"/>
              </a:xfrm>
              <a:prstGeom prst="rect">
                <a:avLst/>
              </a:prstGeom>
              <a:solidFill>
                <a:srgbClr val="FFFE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1" name="Freeform 179"/>
              <p:cNvSpPr>
                <a:spLocks/>
              </p:cNvSpPr>
              <p:nvPr/>
            </p:nvSpPr>
            <p:spPr bwMode="auto">
              <a:xfrm>
                <a:off x="2893" y="1262"/>
                <a:ext cx="45" cy="273"/>
              </a:xfrm>
              <a:custGeom>
                <a:avLst/>
                <a:gdLst/>
                <a:ahLst/>
                <a:cxnLst>
                  <a:cxn ang="0">
                    <a:pos x="45" y="227"/>
                  </a:cxn>
                  <a:cxn ang="0">
                    <a:pos x="0" y="273"/>
                  </a:cxn>
                  <a:cxn ang="0">
                    <a:pos x="0" y="45"/>
                  </a:cxn>
                  <a:cxn ang="0">
                    <a:pos x="45" y="0"/>
                  </a:cxn>
                  <a:cxn ang="0">
                    <a:pos x="45" y="227"/>
                  </a:cxn>
                </a:cxnLst>
                <a:rect l="0" t="0" r="r" b="b"/>
                <a:pathLst>
                  <a:path w="45" h="273">
                    <a:moveTo>
                      <a:pt x="45" y="227"/>
                    </a:moveTo>
                    <a:lnTo>
                      <a:pt x="0" y="273"/>
                    </a:lnTo>
                    <a:lnTo>
                      <a:pt x="0" y="45"/>
                    </a:lnTo>
                    <a:lnTo>
                      <a:pt x="45" y="0"/>
                    </a:lnTo>
                    <a:lnTo>
                      <a:pt x="45" y="227"/>
                    </a:lnTo>
                    <a:close/>
                  </a:path>
                </a:pathLst>
              </a:cu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2" name="Rectangle 180"/>
              <p:cNvSpPr>
                <a:spLocks noChangeArrowheads="1"/>
              </p:cNvSpPr>
              <p:nvPr/>
            </p:nvSpPr>
            <p:spPr bwMode="auto">
              <a:xfrm>
                <a:off x="2655" y="1296"/>
                <a:ext cx="241" cy="7"/>
              </a:xfrm>
              <a:prstGeom prst="rect">
                <a:avLst/>
              </a:prstGeom>
              <a:solidFill>
                <a:srgbClr val="FFFEF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3" name="Rectangle 181"/>
              <p:cNvSpPr>
                <a:spLocks noChangeArrowheads="1"/>
              </p:cNvSpPr>
              <p:nvPr/>
            </p:nvSpPr>
            <p:spPr bwMode="auto">
              <a:xfrm>
                <a:off x="2655" y="1303"/>
                <a:ext cx="241" cy="6"/>
              </a:xfrm>
              <a:prstGeom prst="rect">
                <a:avLst/>
              </a:prstGeom>
              <a:solidFill>
                <a:srgbClr val="FFCC0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4" name="Rectangle 182"/>
              <p:cNvSpPr>
                <a:spLocks noChangeArrowheads="1"/>
              </p:cNvSpPr>
              <p:nvPr/>
            </p:nvSpPr>
            <p:spPr bwMode="auto">
              <a:xfrm>
                <a:off x="2655" y="1309"/>
                <a:ext cx="241" cy="6"/>
              </a:xfrm>
              <a:prstGeom prst="rect">
                <a:avLst/>
              </a:prstGeom>
              <a:solidFill>
                <a:srgbClr val="FFCE0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5" name="Rectangle 183"/>
              <p:cNvSpPr>
                <a:spLocks noChangeArrowheads="1"/>
              </p:cNvSpPr>
              <p:nvPr/>
            </p:nvSpPr>
            <p:spPr bwMode="auto">
              <a:xfrm>
                <a:off x="2655" y="1315"/>
                <a:ext cx="241" cy="6"/>
              </a:xfrm>
              <a:prstGeom prst="rect">
                <a:avLst/>
              </a:prstGeom>
              <a:solidFill>
                <a:srgbClr val="FFCF0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6" name="Rectangle 184"/>
              <p:cNvSpPr>
                <a:spLocks noChangeArrowheads="1"/>
              </p:cNvSpPr>
              <p:nvPr/>
            </p:nvSpPr>
            <p:spPr bwMode="auto">
              <a:xfrm>
                <a:off x="2655" y="1321"/>
                <a:ext cx="241" cy="6"/>
              </a:xfrm>
              <a:prstGeom prst="rect">
                <a:avLst/>
              </a:prstGeom>
              <a:solidFill>
                <a:srgbClr val="FFD01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7" name="Rectangle 185"/>
              <p:cNvSpPr>
                <a:spLocks noChangeArrowheads="1"/>
              </p:cNvSpPr>
              <p:nvPr/>
            </p:nvSpPr>
            <p:spPr bwMode="auto">
              <a:xfrm>
                <a:off x="2655" y="1327"/>
                <a:ext cx="241" cy="6"/>
              </a:xfrm>
              <a:prstGeom prst="rect">
                <a:avLst/>
              </a:prstGeom>
              <a:solidFill>
                <a:srgbClr val="FFD11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8" name="Rectangle 186"/>
              <p:cNvSpPr>
                <a:spLocks noChangeArrowheads="1"/>
              </p:cNvSpPr>
              <p:nvPr/>
            </p:nvSpPr>
            <p:spPr bwMode="auto">
              <a:xfrm>
                <a:off x="2655" y="1333"/>
                <a:ext cx="241" cy="6"/>
              </a:xfrm>
              <a:prstGeom prst="rect">
                <a:avLst/>
              </a:prstGeom>
              <a:solidFill>
                <a:srgbClr val="FFD22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9" name="Rectangle 187"/>
              <p:cNvSpPr>
                <a:spLocks noChangeArrowheads="1"/>
              </p:cNvSpPr>
              <p:nvPr/>
            </p:nvSpPr>
            <p:spPr bwMode="auto">
              <a:xfrm>
                <a:off x="2655" y="1339"/>
                <a:ext cx="241" cy="6"/>
              </a:xfrm>
              <a:prstGeom prst="rect">
                <a:avLst/>
              </a:prstGeom>
              <a:solidFill>
                <a:srgbClr val="FFD42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0" name="Rectangle 188"/>
              <p:cNvSpPr>
                <a:spLocks noChangeArrowheads="1"/>
              </p:cNvSpPr>
              <p:nvPr/>
            </p:nvSpPr>
            <p:spPr bwMode="auto">
              <a:xfrm>
                <a:off x="2655" y="1345"/>
                <a:ext cx="241" cy="6"/>
              </a:xfrm>
              <a:prstGeom prst="rect">
                <a:avLst/>
              </a:prstGeom>
              <a:solidFill>
                <a:srgbClr val="FFD62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1" name="Rectangle 189"/>
              <p:cNvSpPr>
                <a:spLocks noChangeArrowheads="1"/>
              </p:cNvSpPr>
              <p:nvPr/>
            </p:nvSpPr>
            <p:spPr bwMode="auto">
              <a:xfrm>
                <a:off x="2655" y="1351"/>
                <a:ext cx="241" cy="6"/>
              </a:xfrm>
              <a:prstGeom prst="rect">
                <a:avLst/>
              </a:prstGeom>
              <a:solidFill>
                <a:srgbClr val="FFD73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2" name="Rectangle 190"/>
              <p:cNvSpPr>
                <a:spLocks noChangeArrowheads="1"/>
              </p:cNvSpPr>
              <p:nvPr/>
            </p:nvSpPr>
            <p:spPr bwMode="auto">
              <a:xfrm>
                <a:off x="2655" y="1357"/>
                <a:ext cx="241" cy="6"/>
              </a:xfrm>
              <a:prstGeom prst="rect">
                <a:avLst/>
              </a:prstGeom>
              <a:solidFill>
                <a:srgbClr val="FFD83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3" name="Rectangle 191"/>
              <p:cNvSpPr>
                <a:spLocks noChangeArrowheads="1"/>
              </p:cNvSpPr>
              <p:nvPr/>
            </p:nvSpPr>
            <p:spPr bwMode="auto">
              <a:xfrm>
                <a:off x="2655" y="1363"/>
                <a:ext cx="241" cy="6"/>
              </a:xfrm>
              <a:prstGeom prst="rect">
                <a:avLst/>
              </a:prstGeom>
              <a:solidFill>
                <a:srgbClr val="FFD94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4" name="Rectangle 192"/>
              <p:cNvSpPr>
                <a:spLocks noChangeArrowheads="1"/>
              </p:cNvSpPr>
              <p:nvPr/>
            </p:nvSpPr>
            <p:spPr bwMode="auto">
              <a:xfrm>
                <a:off x="2655" y="1369"/>
                <a:ext cx="241" cy="6"/>
              </a:xfrm>
              <a:prstGeom prst="rect">
                <a:avLst/>
              </a:prstGeom>
              <a:solidFill>
                <a:srgbClr val="FFDB4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5" name="Rectangle 193"/>
              <p:cNvSpPr>
                <a:spLocks noChangeArrowheads="1"/>
              </p:cNvSpPr>
              <p:nvPr/>
            </p:nvSpPr>
            <p:spPr bwMode="auto">
              <a:xfrm>
                <a:off x="2655" y="1375"/>
                <a:ext cx="241" cy="6"/>
              </a:xfrm>
              <a:prstGeom prst="rect">
                <a:avLst/>
              </a:prstGeom>
              <a:solidFill>
                <a:srgbClr val="FFDC4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6" name="Rectangle 194"/>
              <p:cNvSpPr>
                <a:spLocks noChangeArrowheads="1"/>
              </p:cNvSpPr>
              <p:nvPr/>
            </p:nvSpPr>
            <p:spPr bwMode="auto">
              <a:xfrm>
                <a:off x="2655" y="1381"/>
                <a:ext cx="241" cy="6"/>
              </a:xfrm>
              <a:prstGeom prst="rect">
                <a:avLst/>
              </a:prstGeom>
              <a:solidFill>
                <a:srgbClr val="FFDD5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7" name="Rectangle 195"/>
              <p:cNvSpPr>
                <a:spLocks noChangeArrowheads="1"/>
              </p:cNvSpPr>
              <p:nvPr/>
            </p:nvSpPr>
            <p:spPr bwMode="auto">
              <a:xfrm>
                <a:off x="2655" y="1387"/>
                <a:ext cx="241" cy="6"/>
              </a:xfrm>
              <a:prstGeom prst="rect">
                <a:avLst/>
              </a:prstGeom>
              <a:solidFill>
                <a:srgbClr val="FFDE5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8" name="Rectangle 196"/>
              <p:cNvSpPr>
                <a:spLocks noChangeArrowheads="1"/>
              </p:cNvSpPr>
              <p:nvPr/>
            </p:nvSpPr>
            <p:spPr bwMode="auto">
              <a:xfrm>
                <a:off x="2655" y="1393"/>
                <a:ext cx="241" cy="6"/>
              </a:xfrm>
              <a:prstGeom prst="rect">
                <a:avLst/>
              </a:prstGeom>
              <a:solidFill>
                <a:srgbClr val="FFDF6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9" name="Rectangle 197"/>
              <p:cNvSpPr>
                <a:spLocks noChangeArrowheads="1"/>
              </p:cNvSpPr>
              <p:nvPr/>
            </p:nvSpPr>
            <p:spPr bwMode="auto">
              <a:xfrm>
                <a:off x="2655" y="1399"/>
                <a:ext cx="241" cy="6"/>
              </a:xfrm>
              <a:prstGeom prst="rect">
                <a:avLst/>
              </a:prstGeom>
              <a:solidFill>
                <a:srgbClr val="FFE16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0" name="Rectangle 198"/>
              <p:cNvSpPr>
                <a:spLocks noChangeArrowheads="1"/>
              </p:cNvSpPr>
              <p:nvPr/>
            </p:nvSpPr>
            <p:spPr bwMode="auto">
              <a:xfrm>
                <a:off x="2655" y="1405"/>
                <a:ext cx="241" cy="6"/>
              </a:xfrm>
              <a:prstGeom prst="rect">
                <a:avLst/>
              </a:prstGeom>
              <a:solidFill>
                <a:srgbClr val="FFE26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1" name="Rectangle 199"/>
              <p:cNvSpPr>
                <a:spLocks noChangeArrowheads="1"/>
              </p:cNvSpPr>
              <p:nvPr/>
            </p:nvSpPr>
            <p:spPr bwMode="auto">
              <a:xfrm>
                <a:off x="2655" y="1411"/>
                <a:ext cx="241" cy="6"/>
              </a:xfrm>
              <a:prstGeom prst="rect">
                <a:avLst/>
              </a:prstGeom>
              <a:solidFill>
                <a:srgbClr val="FFE37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2" name="Rectangle 200"/>
              <p:cNvSpPr>
                <a:spLocks noChangeArrowheads="1"/>
              </p:cNvSpPr>
              <p:nvPr/>
            </p:nvSpPr>
            <p:spPr bwMode="auto">
              <a:xfrm>
                <a:off x="2655" y="1417"/>
                <a:ext cx="241" cy="6"/>
              </a:xfrm>
              <a:prstGeom prst="rect">
                <a:avLst/>
              </a:prstGeom>
              <a:solidFill>
                <a:srgbClr val="FFE57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3" name="Rectangle 201"/>
              <p:cNvSpPr>
                <a:spLocks noChangeArrowheads="1"/>
              </p:cNvSpPr>
              <p:nvPr/>
            </p:nvSpPr>
            <p:spPr bwMode="auto">
              <a:xfrm>
                <a:off x="2655" y="1423"/>
                <a:ext cx="241" cy="6"/>
              </a:xfrm>
              <a:prstGeom prst="rect">
                <a:avLst/>
              </a:prstGeom>
              <a:solidFill>
                <a:srgbClr val="FFE68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4" name="Rectangle 202"/>
              <p:cNvSpPr>
                <a:spLocks noChangeArrowheads="1"/>
              </p:cNvSpPr>
              <p:nvPr/>
            </p:nvSpPr>
            <p:spPr bwMode="auto">
              <a:xfrm>
                <a:off x="2655" y="1429"/>
                <a:ext cx="241" cy="6"/>
              </a:xfrm>
              <a:prstGeom prst="rect">
                <a:avLst/>
              </a:prstGeom>
              <a:solidFill>
                <a:srgbClr val="FFE88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5" name="Rectangle 203"/>
              <p:cNvSpPr>
                <a:spLocks noChangeArrowheads="1"/>
              </p:cNvSpPr>
              <p:nvPr/>
            </p:nvSpPr>
            <p:spPr bwMode="auto">
              <a:xfrm>
                <a:off x="2655" y="1435"/>
                <a:ext cx="241" cy="6"/>
              </a:xfrm>
              <a:prstGeom prst="rect">
                <a:avLst/>
              </a:prstGeom>
              <a:solidFill>
                <a:srgbClr val="FFE98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6" name="Rectangle 204"/>
              <p:cNvSpPr>
                <a:spLocks noChangeArrowheads="1"/>
              </p:cNvSpPr>
              <p:nvPr/>
            </p:nvSpPr>
            <p:spPr bwMode="auto">
              <a:xfrm>
                <a:off x="2655" y="1441"/>
                <a:ext cx="241" cy="6"/>
              </a:xfrm>
              <a:prstGeom prst="rect">
                <a:avLst/>
              </a:prstGeom>
              <a:solidFill>
                <a:srgbClr val="FFEA9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406"/>
            <p:cNvGrpSpPr>
              <a:grpSpLocks/>
            </p:cNvGrpSpPr>
            <p:nvPr/>
          </p:nvGrpSpPr>
          <p:grpSpPr bwMode="auto">
            <a:xfrm>
              <a:off x="2426" y="1307"/>
              <a:ext cx="748" cy="1506"/>
              <a:chOff x="2426" y="1307"/>
              <a:chExt cx="748" cy="1506"/>
            </a:xfrm>
          </p:grpSpPr>
          <p:sp>
            <p:nvSpPr>
              <p:cNvPr id="1947" name="Rectangle 206"/>
              <p:cNvSpPr>
                <a:spLocks noChangeArrowheads="1"/>
              </p:cNvSpPr>
              <p:nvPr/>
            </p:nvSpPr>
            <p:spPr bwMode="auto">
              <a:xfrm>
                <a:off x="2655" y="1447"/>
                <a:ext cx="241" cy="6"/>
              </a:xfrm>
              <a:prstGeom prst="rect">
                <a:avLst/>
              </a:prstGeom>
              <a:solidFill>
                <a:srgbClr val="FFEB9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" name="Rectangle 207"/>
              <p:cNvSpPr>
                <a:spLocks noChangeArrowheads="1"/>
              </p:cNvSpPr>
              <p:nvPr/>
            </p:nvSpPr>
            <p:spPr bwMode="auto">
              <a:xfrm>
                <a:off x="2655" y="1453"/>
                <a:ext cx="241" cy="6"/>
              </a:xfrm>
              <a:prstGeom prst="rect">
                <a:avLst/>
              </a:prstGeom>
              <a:solidFill>
                <a:srgbClr val="FFEC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" name="Rectangle 208"/>
              <p:cNvSpPr>
                <a:spLocks noChangeArrowheads="1"/>
              </p:cNvSpPr>
              <p:nvPr/>
            </p:nvSpPr>
            <p:spPr bwMode="auto">
              <a:xfrm>
                <a:off x="2655" y="1459"/>
                <a:ext cx="241" cy="6"/>
              </a:xfrm>
              <a:prstGeom prst="rect">
                <a:avLst/>
              </a:prstGeom>
              <a:solidFill>
                <a:srgbClr val="FFEE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" name="Rectangle 209"/>
              <p:cNvSpPr>
                <a:spLocks noChangeArrowheads="1"/>
              </p:cNvSpPr>
              <p:nvPr/>
            </p:nvSpPr>
            <p:spPr bwMode="auto">
              <a:xfrm>
                <a:off x="2655" y="1465"/>
                <a:ext cx="241" cy="6"/>
              </a:xfrm>
              <a:prstGeom prst="rect">
                <a:avLst/>
              </a:prstGeom>
              <a:solidFill>
                <a:srgbClr val="FFEF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" name="Rectangle 210"/>
              <p:cNvSpPr>
                <a:spLocks noChangeArrowheads="1"/>
              </p:cNvSpPr>
              <p:nvPr/>
            </p:nvSpPr>
            <p:spPr bwMode="auto">
              <a:xfrm>
                <a:off x="2655" y="1471"/>
                <a:ext cx="241" cy="6"/>
              </a:xfrm>
              <a:prstGeom prst="rect">
                <a:avLst/>
              </a:prstGeom>
              <a:solidFill>
                <a:srgbClr val="FFF0B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" name="Rectangle 211"/>
              <p:cNvSpPr>
                <a:spLocks noChangeArrowheads="1"/>
              </p:cNvSpPr>
              <p:nvPr/>
            </p:nvSpPr>
            <p:spPr bwMode="auto">
              <a:xfrm>
                <a:off x="2655" y="1477"/>
                <a:ext cx="241" cy="6"/>
              </a:xfrm>
              <a:prstGeom prst="rect">
                <a:avLst/>
              </a:prstGeom>
              <a:solidFill>
                <a:srgbClr val="FFF1B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" name="Rectangle 212"/>
              <p:cNvSpPr>
                <a:spLocks noChangeArrowheads="1"/>
              </p:cNvSpPr>
              <p:nvPr/>
            </p:nvSpPr>
            <p:spPr bwMode="auto">
              <a:xfrm>
                <a:off x="2655" y="1483"/>
                <a:ext cx="241" cy="6"/>
              </a:xfrm>
              <a:prstGeom prst="rect">
                <a:avLst/>
              </a:prstGeom>
              <a:solidFill>
                <a:srgbClr val="FFF3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" name="Rectangle 213"/>
              <p:cNvSpPr>
                <a:spLocks noChangeArrowheads="1"/>
              </p:cNvSpPr>
              <p:nvPr/>
            </p:nvSpPr>
            <p:spPr bwMode="auto">
              <a:xfrm>
                <a:off x="2655" y="1489"/>
                <a:ext cx="241" cy="6"/>
              </a:xfrm>
              <a:prstGeom prst="rect">
                <a:avLst/>
              </a:prstGeom>
              <a:solidFill>
                <a:srgbClr val="FFF4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" name="Rectangle 214"/>
              <p:cNvSpPr>
                <a:spLocks noChangeArrowheads="1"/>
              </p:cNvSpPr>
              <p:nvPr/>
            </p:nvSpPr>
            <p:spPr bwMode="auto">
              <a:xfrm>
                <a:off x="2655" y="1495"/>
                <a:ext cx="241" cy="6"/>
              </a:xfrm>
              <a:prstGeom prst="rect">
                <a:avLst/>
              </a:prstGeom>
              <a:solidFill>
                <a:srgbClr val="FFF5C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" name="Rectangle 215"/>
              <p:cNvSpPr>
                <a:spLocks noChangeArrowheads="1"/>
              </p:cNvSpPr>
              <p:nvPr/>
            </p:nvSpPr>
            <p:spPr bwMode="auto">
              <a:xfrm>
                <a:off x="2655" y="1501"/>
                <a:ext cx="241" cy="6"/>
              </a:xfrm>
              <a:prstGeom prst="rect">
                <a:avLst/>
              </a:prstGeom>
              <a:solidFill>
                <a:srgbClr val="FFF7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" name="Rectangle 216"/>
              <p:cNvSpPr>
                <a:spLocks noChangeArrowheads="1"/>
              </p:cNvSpPr>
              <p:nvPr/>
            </p:nvSpPr>
            <p:spPr bwMode="auto">
              <a:xfrm>
                <a:off x="2655" y="1507"/>
                <a:ext cx="241" cy="6"/>
              </a:xfrm>
              <a:prstGeom prst="rect">
                <a:avLst/>
              </a:prstGeom>
              <a:solidFill>
                <a:srgbClr val="FFF8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" name="Rectangle 217"/>
              <p:cNvSpPr>
                <a:spLocks noChangeArrowheads="1"/>
              </p:cNvSpPr>
              <p:nvPr/>
            </p:nvSpPr>
            <p:spPr bwMode="auto">
              <a:xfrm>
                <a:off x="2655" y="1513"/>
                <a:ext cx="241" cy="6"/>
              </a:xfrm>
              <a:prstGeom prst="rect">
                <a:avLst/>
              </a:prstGeom>
              <a:solidFill>
                <a:srgbClr val="FFFAE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9" name="Rectangle 218"/>
              <p:cNvSpPr>
                <a:spLocks noChangeArrowheads="1"/>
              </p:cNvSpPr>
              <p:nvPr/>
            </p:nvSpPr>
            <p:spPr bwMode="auto">
              <a:xfrm>
                <a:off x="2655" y="1519"/>
                <a:ext cx="241" cy="6"/>
              </a:xfrm>
              <a:prstGeom prst="rect">
                <a:avLst/>
              </a:prstGeom>
              <a:solidFill>
                <a:srgbClr val="FFFB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0" name="Rectangle 219"/>
              <p:cNvSpPr>
                <a:spLocks noChangeArrowheads="1"/>
              </p:cNvSpPr>
              <p:nvPr/>
            </p:nvSpPr>
            <p:spPr bwMode="auto">
              <a:xfrm>
                <a:off x="2655" y="1525"/>
                <a:ext cx="241" cy="6"/>
              </a:xfrm>
              <a:prstGeom prst="rect">
                <a:avLst/>
              </a:prstGeom>
              <a:solidFill>
                <a:srgbClr val="FFFC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1" name="Rectangle 220"/>
              <p:cNvSpPr>
                <a:spLocks noChangeArrowheads="1"/>
              </p:cNvSpPr>
              <p:nvPr/>
            </p:nvSpPr>
            <p:spPr bwMode="auto">
              <a:xfrm>
                <a:off x="2655" y="1531"/>
                <a:ext cx="241" cy="6"/>
              </a:xfrm>
              <a:prstGeom prst="rect">
                <a:avLst/>
              </a:prstGeom>
              <a:solidFill>
                <a:srgbClr val="FFFD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2" name="Rectangle 221"/>
              <p:cNvSpPr>
                <a:spLocks noChangeArrowheads="1"/>
              </p:cNvSpPr>
              <p:nvPr/>
            </p:nvSpPr>
            <p:spPr bwMode="auto">
              <a:xfrm>
                <a:off x="2665" y="1307"/>
                <a:ext cx="228" cy="228"/>
              </a:xfrm>
              <a:prstGeom prst="rect">
                <a:avLst/>
              </a:pr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3" name="Oval 222"/>
              <p:cNvSpPr>
                <a:spLocks noChangeArrowheads="1"/>
              </p:cNvSpPr>
              <p:nvPr/>
            </p:nvSpPr>
            <p:spPr bwMode="auto">
              <a:xfrm>
                <a:off x="2753" y="1395"/>
                <a:ext cx="51" cy="52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4" name="Freeform 223"/>
              <p:cNvSpPr>
                <a:spLocks/>
              </p:cNvSpPr>
              <p:nvPr/>
            </p:nvSpPr>
            <p:spPr bwMode="auto">
              <a:xfrm>
                <a:off x="2676" y="1398"/>
                <a:ext cx="77" cy="46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3" y="46"/>
                  </a:cxn>
                  <a:cxn ang="0">
                    <a:pos x="23" y="31"/>
                  </a:cxn>
                  <a:cxn ang="0">
                    <a:pos x="77" y="31"/>
                  </a:cxn>
                  <a:cxn ang="0">
                    <a:pos x="77" y="15"/>
                  </a:cxn>
                  <a:cxn ang="0">
                    <a:pos x="23" y="15"/>
                  </a:cxn>
                  <a:cxn ang="0">
                    <a:pos x="23" y="0"/>
                  </a:cxn>
                  <a:cxn ang="0">
                    <a:pos x="0" y="23"/>
                  </a:cxn>
                </a:cxnLst>
                <a:rect l="0" t="0" r="r" b="b"/>
                <a:pathLst>
                  <a:path w="77" h="46">
                    <a:moveTo>
                      <a:pt x="0" y="23"/>
                    </a:moveTo>
                    <a:lnTo>
                      <a:pt x="23" y="46"/>
                    </a:lnTo>
                    <a:lnTo>
                      <a:pt x="23" y="31"/>
                    </a:lnTo>
                    <a:lnTo>
                      <a:pt x="77" y="31"/>
                    </a:lnTo>
                    <a:lnTo>
                      <a:pt x="77" y="15"/>
                    </a:lnTo>
                    <a:lnTo>
                      <a:pt x="23" y="15"/>
                    </a:lnTo>
                    <a:lnTo>
                      <a:pt x="23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5" name="Freeform 224"/>
              <p:cNvSpPr>
                <a:spLocks/>
              </p:cNvSpPr>
              <p:nvPr/>
            </p:nvSpPr>
            <p:spPr bwMode="auto">
              <a:xfrm>
                <a:off x="2804" y="1398"/>
                <a:ext cx="77" cy="46"/>
              </a:xfrm>
              <a:custGeom>
                <a:avLst/>
                <a:gdLst/>
                <a:ahLst/>
                <a:cxnLst>
                  <a:cxn ang="0">
                    <a:pos x="77" y="23"/>
                  </a:cxn>
                  <a:cxn ang="0">
                    <a:pos x="55" y="46"/>
                  </a:cxn>
                  <a:cxn ang="0">
                    <a:pos x="55" y="31"/>
                  </a:cxn>
                  <a:cxn ang="0">
                    <a:pos x="0" y="31"/>
                  </a:cxn>
                  <a:cxn ang="0">
                    <a:pos x="0" y="15"/>
                  </a:cxn>
                  <a:cxn ang="0">
                    <a:pos x="55" y="15"/>
                  </a:cxn>
                  <a:cxn ang="0">
                    <a:pos x="55" y="0"/>
                  </a:cxn>
                  <a:cxn ang="0">
                    <a:pos x="77" y="23"/>
                  </a:cxn>
                </a:cxnLst>
                <a:rect l="0" t="0" r="r" b="b"/>
                <a:pathLst>
                  <a:path w="77" h="46">
                    <a:moveTo>
                      <a:pt x="77" y="23"/>
                    </a:moveTo>
                    <a:lnTo>
                      <a:pt x="55" y="46"/>
                    </a:lnTo>
                    <a:lnTo>
                      <a:pt x="55" y="31"/>
                    </a:lnTo>
                    <a:lnTo>
                      <a:pt x="0" y="31"/>
                    </a:lnTo>
                    <a:lnTo>
                      <a:pt x="0" y="15"/>
                    </a:lnTo>
                    <a:lnTo>
                      <a:pt x="55" y="15"/>
                    </a:lnTo>
                    <a:lnTo>
                      <a:pt x="55" y="0"/>
                    </a:lnTo>
                    <a:lnTo>
                      <a:pt x="77" y="2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6" name="Freeform 225"/>
              <p:cNvSpPr>
                <a:spLocks/>
              </p:cNvSpPr>
              <p:nvPr/>
            </p:nvSpPr>
            <p:spPr bwMode="auto">
              <a:xfrm>
                <a:off x="2756" y="1447"/>
                <a:ext cx="46" cy="76"/>
              </a:xfrm>
              <a:custGeom>
                <a:avLst/>
                <a:gdLst/>
                <a:ahLst/>
                <a:cxnLst>
                  <a:cxn ang="0">
                    <a:pos x="23" y="76"/>
                  </a:cxn>
                  <a:cxn ang="0">
                    <a:pos x="46" y="53"/>
                  </a:cxn>
                  <a:cxn ang="0">
                    <a:pos x="31" y="53"/>
                  </a:cxn>
                  <a:cxn ang="0">
                    <a:pos x="31" y="0"/>
                  </a:cxn>
                  <a:cxn ang="0">
                    <a:pos x="15" y="0"/>
                  </a:cxn>
                  <a:cxn ang="0">
                    <a:pos x="15" y="53"/>
                  </a:cxn>
                  <a:cxn ang="0">
                    <a:pos x="0" y="53"/>
                  </a:cxn>
                  <a:cxn ang="0">
                    <a:pos x="23" y="76"/>
                  </a:cxn>
                </a:cxnLst>
                <a:rect l="0" t="0" r="r" b="b"/>
                <a:pathLst>
                  <a:path w="46" h="76">
                    <a:moveTo>
                      <a:pt x="23" y="76"/>
                    </a:moveTo>
                    <a:lnTo>
                      <a:pt x="46" y="53"/>
                    </a:lnTo>
                    <a:lnTo>
                      <a:pt x="31" y="53"/>
                    </a:lnTo>
                    <a:lnTo>
                      <a:pt x="31" y="0"/>
                    </a:lnTo>
                    <a:lnTo>
                      <a:pt x="15" y="0"/>
                    </a:lnTo>
                    <a:lnTo>
                      <a:pt x="15" y="53"/>
                    </a:lnTo>
                    <a:lnTo>
                      <a:pt x="0" y="53"/>
                    </a:lnTo>
                    <a:lnTo>
                      <a:pt x="23" y="7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7" name="Freeform 226"/>
              <p:cNvSpPr>
                <a:spLocks/>
              </p:cNvSpPr>
              <p:nvPr/>
            </p:nvSpPr>
            <p:spPr bwMode="auto">
              <a:xfrm>
                <a:off x="2756" y="1319"/>
                <a:ext cx="46" cy="76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22"/>
                  </a:cxn>
                  <a:cxn ang="0">
                    <a:pos x="15" y="22"/>
                  </a:cxn>
                  <a:cxn ang="0">
                    <a:pos x="15" y="76"/>
                  </a:cxn>
                  <a:cxn ang="0">
                    <a:pos x="31" y="76"/>
                  </a:cxn>
                  <a:cxn ang="0">
                    <a:pos x="31" y="22"/>
                  </a:cxn>
                  <a:cxn ang="0">
                    <a:pos x="46" y="22"/>
                  </a:cxn>
                  <a:cxn ang="0">
                    <a:pos x="23" y="0"/>
                  </a:cxn>
                </a:cxnLst>
                <a:rect l="0" t="0" r="r" b="b"/>
                <a:pathLst>
                  <a:path w="46" h="76">
                    <a:moveTo>
                      <a:pt x="23" y="0"/>
                    </a:moveTo>
                    <a:lnTo>
                      <a:pt x="0" y="22"/>
                    </a:lnTo>
                    <a:lnTo>
                      <a:pt x="15" y="22"/>
                    </a:lnTo>
                    <a:lnTo>
                      <a:pt x="15" y="76"/>
                    </a:lnTo>
                    <a:lnTo>
                      <a:pt x="31" y="76"/>
                    </a:lnTo>
                    <a:lnTo>
                      <a:pt x="31" y="22"/>
                    </a:lnTo>
                    <a:lnTo>
                      <a:pt x="46" y="2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8" name="Freeform 227"/>
              <p:cNvSpPr>
                <a:spLocks/>
              </p:cNvSpPr>
              <p:nvPr/>
            </p:nvSpPr>
            <p:spPr bwMode="auto">
              <a:xfrm>
                <a:off x="2710" y="1352"/>
                <a:ext cx="56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2"/>
                  </a:cxn>
                  <a:cxn ang="0">
                    <a:pos x="10" y="21"/>
                  </a:cxn>
                  <a:cxn ang="0">
                    <a:pos x="45" y="56"/>
                  </a:cxn>
                  <a:cxn ang="0">
                    <a:pos x="56" y="45"/>
                  </a:cxn>
                  <a:cxn ang="0">
                    <a:pos x="21" y="10"/>
                  </a:cxn>
                  <a:cxn ang="0">
                    <a:pos x="32" y="0"/>
                  </a:cxn>
                  <a:cxn ang="0">
                    <a:pos x="0" y="0"/>
                  </a:cxn>
                </a:cxnLst>
                <a:rect l="0" t="0" r="r" b="b"/>
                <a:pathLst>
                  <a:path w="56" h="56">
                    <a:moveTo>
                      <a:pt x="0" y="0"/>
                    </a:moveTo>
                    <a:lnTo>
                      <a:pt x="0" y="32"/>
                    </a:lnTo>
                    <a:lnTo>
                      <a:pt x="10" y="21"/>
                    </a:lnTo>
                    <a:lnTo>
                      <a:pt x="45" y="56"/>
                    </a:lnTo>
                    <a:lnTo>
                      <a:pt x="56" y="45"/>
                    </a:lnTo>
                    <a:lnTo>
                      <a:pt x="21" y="10"/>
                    </a:lnTo>
                    <a:lnTo>
                      <a:pt x="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9" name="Freeform 228"/>
              <p:cNvSpPr>
                <a:spLocks/>
              </p:cNvSpPr>
              <p:nvPr/>
            </p:nvSpPr>
            <p:spPr bwMode="auto">
              <a:xfrm>
                <a:off x="2710" y="1433"/>
                <a:ext cx="56" cy="57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0" y="25"/>
                  </a:cxn>
                  <a:cxn ang="0">
                    <a:pos x="10" y="36"/>
                  </a:cxn>
                  <a:cxn ang="0">
                    <a:pos x="45" y="0"/>
                  </a:cxn>
                  <a:cxn ang="0">
                    <a:pos x="56" y="11"/>
                  </a:cxn>
                  <a:cxn ang="0">
                    <a:pos x="21" y="47"/>
                  </a:cxn>
                  <a:cxn ang="0">
                    <a:pos x="32" y="57"/>
                  </a:cxn>
                  <a:cxn ang="0">
                    <a:pos x="0" y="57"/>
                  </a:cxn>
                </a:cxnLst>
                <a:rect l="0" t="0" r="r" b="b"/>
                <a:pathLst>
                  <a:path w="56" h="57">
                    <a:moveTo>
                      <a:pt x="0" y="57"/>
                    </a:moveTo>
                    <a:lnTo>
                      <a:pt x="0" y="25"/>
                    </a:lnTo>
                    <a:lnTo>
                      <a:pt x="10" y="36"/>
                    </a:lnTo>
                    <a:lnTo>
                      <a:pt x="45" y="0"/>
                    </a:lnTo>
                    <a:lnTo>
                      <a:pt x="56" y="11"/>
                    </a:lnTo>
                    <a:lnTo>
                      <a:pt x="21" y="47"/>
                    </a:lnTo>
                    <a:lnTo>
                      <a:pt x="32" y="57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0" name="Freeform 229"/>
              <p:cNvSpPr>
                <a:spLocks/>
              </p:cNvSpPr>
              <p:nvPr/>
            </p:nvSpPr>
            <p:spPr bwMode="auto">
              <a:xfrm>
                <a:off x="2792" y="1352"/>
                <a:ext cx="56" cy="56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24" y="0"/>
                  </a:cxn>
                  <a:cxn ang="0">
                    <a:pos x="35" y="10"/>
                  </a:cxn>
                  <a:cxn ang="0">
                    <a:pos x="0" y="45"/>
                  </a:cxn>
                  <a:cxn ang="0">
                    <a:pos x="11" y="56"/>
                  </a:cxn>
                  <a:cxn ang="0">
                    <a:pos x="46" y="21"/>
                  </a:cxn>
                  <a:cxn ang="0">
                    <a:pos x="56" y="32"/>
                  </a:cxn>
                  <a:cxn ang="0">
                    <a:pos x="56" y="0"/>
                  </a:cxn>
                </a:cxnLst>
                <a:rect l="0" t="0" r="r" b="b"/>
                <a:pathLst>
                  <a:path w="56" h="56">
                    <a:moveTo>
                      <a:pt x="56" y="0"/>
                    </a:moveTo>
                    <a:lnTo>
                      <a:pt x="24" y="0"/>
                    </a:lnTo>
                    <a:lnTo>
                      <a:pt x="35" y="10"/>
                    </a:lnTo>
                    <a:lnTo>
                      <a:pt x="0" y="45"/>
                    </a:lnTo>
                    <a:lnTo>
                      <a:pt x="11" y="56"/>
                    </a:lnTo>
                    <a:lnTo>
                      <a:pt x="46" y="21"/>
                    </a:lnTo>
                    <a:lnTo>
                      <a:pt x="56" y="32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1" name="Freeform 230"/>
              <p:cNvSpPr>
                <a:spLocks/>
              </p:cNvSpPr>
              <p:nvPr/>
            </p:nvSpPr>
            <p:spPr bwMode="auto">
              <a:xfrm>
                <a:off x="2792" y="1433"/>
                <a:ext cx="56" cy="57"/>
              </a:xfrm>
              <a:custGeom>
                <a:avLst/>
                <a:gdLst/>
                <a:ahLst/>
                <a:cxnLst>
                  <a:cxn ang="0">
                    <a:pos x="56" y="57"/>
                  </a:cxn>
                  <a:cxn ang="0">
                    <a:pos x="56" y="25"/>
                  </a:cxn>
                  <a:cxn ang="0">
                    <a:pos x="46" y="36"/>
                  </a:cxn>
                  <a:cxn ang="0">
                    <a:pos x="11" y="0"/>
                  </a:cxn>
                  <a:cxn ang="0">
                    <a:pos x="0" y="11"/>
                  </a:cxn>
                  <a:cxn ang="0">
                    <a:pos x="35" y="47"/>
                  </a:cxn>
                  <a:cxn ang="0">
                    <a:pos x="24" y="57"/>
                  </a:cxn>
                  <a:cxn ang="0">
                    <a:pos x="56" y="57"/>
                  </a:cxn>
                </a:cxnLst>
                <a:rect l="0" t="0" r="r" b="b"/>
                <a:pathLst>
                  <a:path w="56" h="57">
                    <a:moveTo>
                      <a:pt x="56" y="57"/>
                    </a:moveTo>
                    <a:lnTo>
                      <a:pt x="56" y="25"/>
                    </a:lnTo>
                    <a:lnTo>
                      <a:pt x="46" y="36"/>
                    </a:lnTo>
                    <a:lnTo>
                      <a:pt x="11" y="0"/>
                    </a:lnTo>
                    <a:lnTo>
                      <a:pt x="0" y="11"/>
                    </a:lnTo>
                    <a:lnTo>
                      <a:pt x="35" y="47"/>
                    </a:lnTo>
                    <a:lnTo>
                      <a:pt x="24" y="57"/>
                    </a:lnTo>
                    <a:lnTo>
                      <a:pt x="56" y="5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2" name="Rectangle 231"/>
              <p:cNvSpPr>
                <a:spLocks noChangeArrowheads="1"/>
              </p:cNvSpPr>
              <p:nvPr/>
            </p:nvSpPr>
            <p:spPr bwMode="auto">
              <a:xfrm>
                <a:off x="2426" y="2524"/>
                <a:ext cx="290" cy="7"/>
              </a:xfrm>
              <a:prstGeom prst="rect">
                <a:avLst/>
              </a:prstGeom>
              <a:solidFill>
                <a:srgbClr val="FFD0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" name="Rectangle 232"/>
              <p:cNvSpPr>
                <a:spLocks noChangeArrowheads="1"/>
              </p:cNvSpPr>
              <p:nvPr/>
            </p:nvSpPr>
            <p:spPr bwMode="auto">
              <a:xfrm>
                <a:off x="2426" y="2531"/>
                <a:ext cx="290" cy="6"/>
              </a:xfrm>
              <a:prstGeom prst="rect">
                <a:avLst/>
              </a:prstGeom>
              <a:solidFill>
                <a:srgbClr val="FFFE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4" name="Rectangle 233"/>
              <p:cNvSpPr>
                <a:spLocks noChangeArrowheads="1"/>
              </p:cNvSpPr>
              <p:nvPr/>
            </p:nvSpPr>
            <p:spPr bwMode="auto">
              <a:xfrm>
                <a:off x="2426" y="2537"/>
                <a:ext cx="290" cy="6"/>
              </a:xfrm>
              <a:prstGeom prst="rect">
                <a:avLst/>
              </a:prstGeom>
              <a:solidFill>
                <a:srgbClr val="FFF9E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5" name="Rectangle 234"/>
              <p:cNvSpPr>
                <a:spLocks noChangeArrowheads="1"/>
              </p:cNvSpPr>
              <p:nvPr/>
            </p:nvSpPr>
            <p:spPr bwMode="auto">
              <a:xfrm>
                <a:off x="2426" y="2543"/>
                <a:ext cx="290" cy="6"/>
              </a:xfrm>
              <a:prstGeom prst="rect">
                <a:avLst/>
              </a:prstGeom>
              <a:solidFill>
                <a:srgbClr val="FFF3C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6" name="Rectangle 235"/>
              <p:cNvSpPr>
                <a:spLocks noChangeArrowheads="1"/>
              </p:cNvSpPr>
              <p:nvPr/>
            </p:nvSpPr>
            <p:spPr bwMode="auto">
              <a:xfrm>
                <a:off x="2426" y="2549"/>
                <a:ext cx="290" cy="6"/>
              </a:xfrm>
              <a:prstGeom prst="rect">
                <a:avLst/>
              </a:prstGeom>
              <a:solidFill>
                <a:srgbClr val="FFEE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7" name="Rectangle 236"/>
              <p:cNvSpPr>
                <a:spLocks noChangeArrowheads="1"/>
              </p:cNvSpPr>
              <p:nvPr/>
            </p:nvSpPr>
            <p:spPr bwMode="auto">
              <a:xfrm>
                <a:off x="2426" y="2555"/>
                <a:ext cx="290" cy="6"/>
              </a:xfrm>
              <a:prstGeom prst="rect">
                <a:avLst/>
              </a:prstGeom>
              <a:solidFill>
                <a:srgbClr val="FFE99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8" name="Rectangle 237"/>
              <p:cNvSpPr>
                <a:spLocks noChangeArrowheads="1"/>
              </p:cNvSpPr>
              <p:nvPr/>
            </p:nvSpPr>
            <p:spPr bwMode="auto">
              <a:xfrm>
                <a:off x="2426" y="2561"/>
                <a:ext cx="290" cy="6"/>
              </a:xfrm>
              <a:prstGeom prst="rect">
                <a:avLst/>
              </a:prstGeom>
              <a:solidFill>
                <a:srgbClr val="FFE37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9" name="Rectangle 238"/>
              <p:cNvSpPr>
                <a:spLocks noChangeArrowheads="1"/>
              </p:cNvSpPr>
              <p:nvPr/>
            </p:nvSpPr>
            <p:spPr bwMode="auto">
              <a:xfrm>
                <a:off x="2426" y="2567"/>
                <a:ext cx="290" cy="6"/>
              </a:xfrm>
              <a:prstGeom prst="rect">
                <a:avLst/>
              </a:prstGeom>
              <a:solidFill>
                <a:srgbClr val="FFDE5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0" name="Rectangle 239"/>
              <p:cNvSpPr>
                <a:spLocks noChangeArrowheads="1"/>
              </p:cNvSpPr>
              <p:nvPr/>
            </p:nvSpPr>
            <p:spPr bwMode="auto">
              <a:xfrm>
                <a:off x="2426" y="2573"/>
                <a:ext cx="290" cy="6"/>
              </a:xfrm>
              <a:prstGeom prst="rect">
                <a:avLst/>
              </a:prstGeom>
              <a:solidFill>
                <a:srgbClr val="FFD94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1" name="Rectangle 240"/>
              <p:cNvSpPr>
                <a:spLocks noChangeArrowheads="1"/>
              </p:cNvSpPr>
              <p:nvPr/>
            </p:nvSpPr>
            <p:spPr bwMode="auto">
              <a:xfrm>
                <a:off x="2426" y="2579"/>
                <a:ext cx="290" cy="6"/>
              </a:xfrm>
              <a:prstGeom prst="rect">
                <a:avLst/>
              </a:prstGeom>
              <a:solidFill>
                <a:srgbClr val="FFD32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2" name="Freeform 241"/>
              <p:cNvSpPr>
                <a:spLocks/>
              </p:cNvSpPr>
              <p:nvPr/>
            </p:nvSpPr>
            <p:spPr bwMode="auto">
              <a:xfrm>
                <a:off x="2437" y="2536"/>
                <a:ext cx="274" cy="45"/>
              </a:xfrm>
              <a:custGeom>
                <a:avLst/>
                <a:gdLst/>
                <a:ahLst/>
                <a:cxnLst>
                  <a:cxn ang="0">
                    <a:pos x="228" y="45"/>
                  </a:cxn>
                  <a:cxn ang="0">
                    <a:pos x="0" y="45"/>
                  </a:cxn>
                  <a:cxn ang="0">
                    <a:pos x="46" y="0"/>
                  </a:cxn>
                  <a:cxn ang="0">
                    <a:pos x="274" y="0"/>
                  </a:cxn>
                  <a:cxn ang="0">
                    <a:pos x="228" y="45"/>
                  </a:cxn>
                </a:cxnLst>
                <a:rect l="0" t="0" r="r" b="b"/>
                <a:pathLst>
                  <a:path w="274" h="45">
                    <a:moveTo>
                      <a:pt x="228" y="45"/>
                    </a:moveTo>
                    <a:lnTo>
                      <a:pt x="0" y="45"/>
                    </a:lnTo>
                    <a:lnTo>
                      <a:pt x="46" y="0"/>
                    </a:lnTo>
                    <a:lnTo>
                      <a:pt x="274" y="0"/>
                    </a:lnTo>
                    <a:lnTo>
                      <a:pt x="228" y="45"/>
                    </a:lnTo>
                    <a:close/>
                  </a:path>
                </a:pathLst>
              </a:cu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3" name="Rectangle 242"/>
              <p:cNvSpPr>
                <a:spLocks noChangeArrowheads="1"/>
              </p:cNvSpPr>
              <p:nvPr/>
            </p:nvSpPr>
            <p:spPr bwMode="auto">
              <a:xfrm>
                <a:off x="2655" y="2524"/>
                <a:ext cx="61" cy="7"/>
              </a:xfrm>
              <a:prstGeom prst="rect">
                <a:avLst/>
              </a:prstGeom>
              <a:solidFill>
                <a:srgbClr val="FFFE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4" name="Rectangle 243"/>
              <p:cNvSpPr>
                <a:spLocks noChangeArrowheads="1"/>
              </p:cNvSpPr>
              <p:nvPr/>
            </p:nvSpPr>
            <p:spPr bwMode="auto">
              <a:xfrm>
                <a:off x="2655" y="2531"/>
                <a:ext cx="61" cy="6"/>
              </a:xfrm>
              <a:prstGeom prst="rect">
                <a:avLst/>
              </a:prstGeom>
              <a:solidFill>
                <a:srgbClr val="FFCC0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5" name="Rectangle 244"/>
              <p:cNvSpPr>
                <a:spLocks noChangeArrowheads="1"/>
              </p:cNvSpPr>
              <p:nvPr/>
            </p:nvSpPr>
            <p:spPr bwMode="auto">
              <a:xfrm>
                <a:off x="2655" y="2537"/>
                <a:ext cx="61" cy="6"/>
              </a:xfrm>
              <a:prstGeom prst="rect">
                <a:avLst/>
              </a:prstGeom>
              <a:solidFill>
                <a:srgbClr val="FFCD0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6" name="Rectangle 245"/>
              <p:cNvSpPr>
                <a:spLocks noChangeArrowheads="1"/>
              </p:cNvSpPr>
              <p:nvPr/>
            </p:nvSpPr>
            <p:spPr bwMode="auto">
              <a:xfrm>
                <a:off x="2655" y="2543"/>
                <a:ext cx="61" cy="6"/>
              </a:xfrm>
              <a:prstGeom prst="rect">
                <a:avLst/>
              </a:prstGeom>
              <a:solidFill>
                <a:srgbClr val="FFCE0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7" name="Rectangle 246"/>
              <p:cNvSpPr>
                <a:spLocks noChangeArrowheads="1"/>
              </p:cNvSpPr>
              <p:nvPr/>
            </p:nvSpPr>
            <p:spPr bwMode="auto">
              <a:xfrm>
                <a:off x="2655" y="2549"/>
                <a:ext cx="61" cy="6"/>
              </a:xfrm>
              <a:prstGeom prst="rect">
                <a:avLst/>
              </a:prstGeom>
              <a:solidFill>
                <a:srgbClr val="FFCF1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8" name="Rectangle 247"/>
              <p:cNvSpPr>
                <a:spLocks noChangeArrowheads="1"/>
              </p:cNvSpPr>
              <p:nvPr/>
            </p:nvSpPr>
            <p:spPr bwMode="auto">
              <a:xfrm>
                <a:off x="2655" y="2555"/>
                <a:ext cx="61" cy="6"/>
              </a:xfrm>
              <a:prstGeom prst="rect">
                <a:avLst/>
              </a:prstGeom>
              <a:solidFill>
                <a:srgbClr val="FFD0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9" name="Rectangle 248"/>
              <p:cNvSpPr>
                <a:spLocks noChangeArrowheads="1"/>
              </p:cNvSpPr>
              <p:nvPr/>
            </p:nvSpPr>
            <p:spPr bwMode="auto">
              <a:xfrm>
                <a:off x="2655" y="2561"/>
                <a:ext cx="61" cy="6"/>
              </a:xfrm>
              <a:prstGeom prst="rect">
                <a:avLst/>
              </a:prstGeom>
              <a:solidFill>
                <a:srgbClr val="FFD11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0" name="Rectangle 249"/>
              <p:cNvSpPr>
                <a:spLocks noChangeArrowheads="1"/>
              </p:cNvSpPr>
              <p:nvPr/>
            </p:nvSpPr>
            <p:spPr bwMode="auto">
              <a:xfrm>
                <a:off x="2655" y="2567"/>
                <a:ext cx="61" cy="6"/>
              </a:xfrm>
              <a:prstGeom prst="rect">
                <a:avLst/>
              </a:prstGeom>
              <a:solidFill>
                <a:srgbClr val="FFD22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1" name="Rectangle 250"/>
              <p:cNvSpPr>
                <a:spLocks noChangeArrowheads="1"/>
              </p:cNvSpPr>
              <p:nvPr/>
            </p:nvSpPr>
            <p:spPr bwMode="auto">
              <a:xfrm>
                <a:off x="2655" y="2573"/>
                <a:ext cx="61" cy="6"/>
              </a:xfrm>
              <a:prstGeom prst="rect">
                <a:avLst/>
              </a:prstGeom>
              <a:solidFill>
                <a:srgbClr val="FFD42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2" name="Rectangle 251"/>
              <p:cNvSpPr>
                <a:spLocks noChangeArrowheads="1"/>
              </p:cNvSpPr>
              <p:nvPr/>
            </p:nvSpPr>
            <p:spPr bwMode="auto">
              <a:xfrm>
                <a:off x="2655" y="2579"/>
                <a:ext cx="61" cy="6"/>
              </a:xfrm>
              <a:prstGeom prst="rect">
                <a:avLst/>
              </a:prstGeom>
              <a:solidFill>
                <a:srgbClr val="FFD52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3" name="Rectangle 252"/>
              <p:cNvSpPr>
                <a:spLocks noChangeArrowheads="1"/>
              </p:cNvSpPr>
              <p:nvPr/>
            </p:nvSpPr>
            <p:spPr bwMode="auto">
              <a:xfrm>
                <a:off x="2655" y="2585"/>
                <a:ext cx="61" cy="6"/>
              </a:xfrm>
              <a:prstGeom prst="rect">
                <a:avLst/>
              </a:prstGeom>
              <a:solidFill>
                <a:srgbClr val="FFD63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4" name="Rectangle 253"/>
              <p:cNvSpPr>
                <a:spLocks noChangeArrowheads="1"/>
              </p:cNvSpPr>
              <p:nvPr/>
            </p:nvSpPr>
            <p:spPr bwMode="auto">
              <a:xfrm>
                <a:off x="2655" y="2591"/>
                <a:ext cx="61" cy="6"/>
              </a:xfrm>
              <a:prstGeom prst="rect">
                <a:avLst/>
              </a:prstGeom>
              <a:solidFill>
                <a:srgbClr val="FFD73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5" name="Rectangle 254"/>
              <p:cNvSpPr>
                <a:spLocks noChangeArrowheads="1"/>
              </p:cNvSpPr>
              <p:nvPr/>
            </p:nvSpPr>
            <p:spPr bwMode="auto">
              <a:xfrm>
                <a:off x="2655" y="2597"/>
                <a:ext cx="61" cy="6"/>
              </a:xfrm>
              <a:prstGeom prst="rect">
                <a:avLst/>
              </a:prstGeom>
              <a:solidFill>
                <a:srgbClr val="FFD83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6" name="Rectangle 255"/>
              <p:cNvSpPr>
                <a:spLocks noChangeArrowheads="1"/>
              </p:cNvSpPr>
              <p:nvPr/>
            </p:nvSpPr>
            <p:spPr bwMode="auto">
              <a:xfrm>
                <a:off x="2655" y="2603"/>
                <a:ext cx="61" cy="6"/>
              </a:xfrm>
              <a:prstGeom prst="rect">
                <a:avLst/>
              </a:prstGeom>
              <a:solidFill>
                <a:srgbClr val="FFD94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" name="Rectangle 256"/>
              <p:cNvSpPr>
                <a:spLocks noChangeArrowheads="1"/>
              </p:cNvSpPr>
              <p:nvPr/>
            </p:nvSpPr>
            <p:spPr bwMode="auto">
              <a:xfrm>
                <a:off x="2655" y="2609"/>
                <a:ext cx="61" cy="6"/>
              </a:xfrm>
              <a:prstGeom prst="rect">
                <a:avLst/>
              </a:prstGeom>
              <a:solidFill>
                <a:srgbClr val="FFDA4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8" name="Rectangle 257"/>
              <p:cNvSpPr>
                <a:spLocks noChangeArrowheads="1"/>
              </p:cNvSpPr>
              <p:nvPr/>
            </p:nvSpPr>
            <p:spPr bwMode="auto">
              <a:xfrm>
                <a:off x="2655" y="2615"/>
                <a:ext cx="61" cy="6"/>
              </a:xfrm>
              <a:prstGeom prst="rect">
                <a:avLst/>
              </a:prstGeom>
              <a:solidFill>
                <a:srgbClr val="FFDB4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9" name="Rectangle 258"/>
              <p:cNvSpPr>
                <a:spLocks noChangeArrowheads="1"/>
              </p:cNvSpPr>
              <p:nvPr/>
            </p:nvSpPr>
            <p:spPr bwMode="auto">
              <a:xfrm>
                <a:off x="2655" y="2621"/>
                <a:ext cx="61" cy="6"/>
              </a:xfrm>
              <a:prstGeom prst="rect">
                <a:avLst/>
              </a:prstGeom>
              <a:solidFill>
                <a:srgbClr val="FFDC5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0" name="Rectangle 259"/>
              <p:cNvSpPr>
                <a:spLocks noChangeArrowheads="1"/>
              </p:cNvSpPr>
              <p:nvPr/>
            </p:nvSpPr>
            <p:spPr bwMode="auto">
              <a:xfrm>
                <a:off x="2655" y="2627"/>
                <a:ext cx="61" cy="6"/>
              </a:xfrm>
              <a:prstGeom prst="rect">
                <a:avLst/>
              </a:prstGeom>
              <a:solidFill>
                <a:srgbClr val="FFDD5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" name="Rectangle 260"/>
              <p:cNvSpPr>
                <a:spLocks noChangeArrowheads="1"/>
              </p:cNvSpPr>
              <p:nvPr/>
            </p:nvSpPr>
            <p:spPr bwMode="auto">
              <a:xfrm>
                <a:off x="2655" y="2633"/>
                <a:ext cx="61" cy="6"/>
              </a:xfrm>
              <a:prstGeom prst="rect">
                <a:avLst/>
              </a:prstGeom>
              <a:solidFill>
                <a:srgbClr val="FFDE5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2" name="Rectangle 261"/>
              <p:cNvSpPr>
                <a:spLocks noChangeArrowheads="1"/>
              </p:cNvSpPr>
              <p:nvPr/>
            </p:nvSpPr>
            <p:spPr bwMode="auto">
              <a:xfrm>
                <a:off x="2655" y="2639"/>
                <a:ext cx="61" cy="6"/>
              </a:xfrm>
              <a:prstGeom prst="rect">
                <a:avLst/>
              </a:prstGeom>
              <a:solidFill>
                <a:srgbClr val="FFDF6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3" name="Rectangle 262"/>
              <p:cNvSpPr>
                <a:spLocks noChangeArrowheads="1"/>
              </p:cNvSpPr>
              <p:nvPr/>
            </p:nvSpPr>
            <p:spPr bwMode="auto">
              <a:xfrm>
                <a:off x="2655" y="2645"/>
                <a:ext cx="61" cy="6"/>
              </a:xfrm>
              <a:prstGeom prst="rect">
                <a:avLst/>
              </a:prstGeom>
              <a:solidFill>
                <a:srgbClr val="FFE06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4" name="Rectangle 263"/>
              <p:cNvSpPr>
                <a:spLocks noChangeArrowheads="1"/>
              </p:cNvSpPr>
              <p:nvPr/>
            </p:nvSpPr>
            <p:spPr bwMode="auto">
              <a:xfrm>
                <a:off x="2655" y="2651"/>
                <a:ext cx="61" cy="6"/>
              </a:xfrm>
              <a:prstGeom prst="rect">
                <a:avLst/>
              </a:prstGeom>
              <a:solidFill>
                <a:srgbClr val="FFE16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5" name="Rectangle 264"/>
              <p:cNvSpPr>
                <a:spLocks noChangeArrowheads="1"/>
              </p:cNvSpPr>
              <p:nvPr/>
            </p:nvSpPr>
            <p:spPr bwMode="auto">
              <a:xfrm>
                <a:off x="2655" y="2657"/>
                <a:ext cx="61" cy="6"/>
              </a:xfrm>
              <a:prstGeom prst="rect">
                <a:avLst/>
              </a:prstGeom>
              <a:solidFill>
                <a:srgbClr val="FFE37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6" name="Rectangle 265"/>
              <p:cNvSpPr>
                <a:spLocks noChangeArrowheads="1"/>
              </p:cNvSpPr>
              <p:nvPr/>
            </p:nvSpPr>
            <p:spPr bwMode="auto">
              <a:xfrm>
                <a:off x="2655" y="2663"/>
                <a:ext cx="61" cy="6"/>
              </a:xfrm>
              <a:prstGeom prst="rect">
                <a:avLst/>
              </a:prstGeom>
              <a:solidFill>
                <a:srgbClr val="FFE4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7" name="Rectangle 266"/>
              <p:cNvSpPr>
                <a:spLocks noChangeArrowheads="1"/>
              </p:cNvSpPr>
              <p:nvPr/>
            </p:nvSpPr>
            <p:spPr bwMode="auto">
              <a:xfrm>
                <a:off x="2655" y="2669"/>
                <a:ext cx="61" cy="6"/>
              </a:xfrm>
              <a:prstGeom prst="rect">
                <a:avLst/>
              </a:prstGeom>
              <a:solidFill>
                <a:srgbClr val="FFE57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8" name="Rectangle 267"/>
              <p:cNvSpPr>
                <a:spLocks noChangeArrowheads="1"/>
              </p:cNvSpPr>
              <p:nvPr/>
            </p:nvSpPr>
            <p:spPr bwMode="auto">
              <a:xfrm>
                <a:off x="2655" y="2675"/>
                <a:ext cx="61" cy="6"/>
              </a:xfrm>
              <a:prstGeom prst="rect">
                <a:avLst/>
              </a:prstGeom>
              <a:solidFill>
                <a:srgbClr val="FFE78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9" name="Rectangle 268"/>
              <p:cNvSpPr>
                <a:spLocks noChangeArrowheads="1"/>
              </p:cNvSpPr>
              <p:nvPr/>
            </p:nvSpPr>
            <p:spPr bwMode="auto">
              <a:xfrm>
                <a:off x="2655" y="2681"/>
                <a:ext cx="61" cy="6"/>
              </a:xfrm>
              <a:prstGeom prst="rect">
                <a:avLst/>
              </a:prstGeom>
              <a:solidFill>
                <a:srgbClr val="FFE88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0" name="Rectangle 269"/>
              <p:cNvSpPr>
                <a:spLocks noChangeArrowheads="1"/>
              </p:cNvSpPr>
              <p:nvPr/>
            </p:nvSpPr>
            <p:spPr bwMode="auto">
              <a:xfrm>
                <a:off x="2655" y="2687"/>
                <a:ext cx="61" cy="6"/>
              </a:xfrm>
              <a:prstGeom prst="rect">
                <a:avLst/>
              </a:prstGeom>
              <a:solidFill>
                <a:srgbClr val="FFE98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1" name="Rectangle 270"/>
              <p:cNvSpPr>
                <a:spLocks noChangeArrowheads="1"/>
              </p:cNvSpPr>
              <p:nvPr/>
            </p:nvSpPr>
            <p:spPr bwMode="auto">
              <a:xfrm>
                <a:off x="2655" y="2693"/>
                <a:ext cx="61" cy="6"/>
              </a:xfrm>
              <a:prstGeom prst="rect">
                <a:avLst/>
              </a:prstGeom>
              <a:solidFill>
                <a:srgbClr val="FFEA9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2" name="Rectangle 271"/>
              <p:cNvSpPr>
                <a:spLocks noChangeArrowheads="1"/>
              </p:cNvSpPr>
              <p:nvPr/>
            </p:nvSpPr>
            <p:spPr bwMode="auto">
              <a:xfrm>
                <a:off x="2655" y="2699"/>
                <a:ext cx="61" cy="6"/>
              </a:xfrm>
              <a:prstGeom prst="rect">
                <a:avLst/>
              </a:prstGeom>
              <a:solidFill>
                <a:srgbClr val="FFEB9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3" name="Rectangle 272"/>
              <p:cNvSpPr>
                <a:spLocks noChangeArrowheads="1"/>
              </p:cNvSpPr>
              <p:nvPr/>
            </p:nvSpPr>
            <p:spPr bwMode="auto">
              <a:xfrm>
                <a:off x="2655" y="2705"/>
                <a:ext cx="61" cy="6"/>
              </a:xfrm>
              <a:prstGeom prst="rect">
                <a:avLst/>
              </a:prstGeom>
              <a:solidFill>
                <a:srgbClr val="FFEC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4" name="Rectangle 273"/>
              <p:cNvSpPr>
                <a:spLocks noChangeArrowheads="1"/>
              </p:cNvSpPr>
              <p:nvPr/>
            </p:nvSpPr>
            <p:spPr bwMode="auto">
              <a:xfrm>
                <a:off x="2655" y="2711"/>
                <a:ext cx="61" cy="6"/>
              </a:xfrm>
              <a:prstGeom prst="rect">
                <a:avLst/>
              </a:prstGeom>
              <a:solidFill>
                <a:srgbClr val="FFED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5" name="Rectangle 274"/>
              <p:cNvSpPr>
                <a:spLocks noChangeArrowheads="1"/>
              </p:cNvSpPr>
              <p:nvPr/>
            </p:nvSpPr>
            <p:spPr bwMode="auto">
              <a:xfrm>
                <a:off x="2655" y="2717"/>
                <a:ext cx="61" cy="6"/>
              </a:xfrm>
              <a:prstGeom prst="rect">
                <a:avLst/>
              </a:prstGeom>
              <a:solidFill>
                <a:srgbClr val="FFEE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6" name="Rectangle 275"/>
              <p:cNvSpPr>
                <a:spLocks noChangeArrowheads="1"/>
              </p:cNvSpPr>
              <p:nvPr/>
            </p:nvSpPr>
            <p:spPr bwMode="auto">
              <a:xfrm>
                <a:off x="2655" y="2723"/>
                <a:ext cx="61" cy="6"/>
              </a:xfrm>
              <a:prstGeom prst="rect">
                <a:avLst/>
              </a:prstGeom>
              <a:solidFill>
                <a:srgbClr val="FFEFA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7" name="Rectangle 276"/>
              <p:cNvSpPr>
                <a:spLocks noChangeArrowheads="1"/>
              </p:cNvSpPr>
              <p:nvPr/>
            </p:nvSpPr>
            <p:spPr bwMode="auto">
              <a:xfrm>
                <a:off x="2655" y="2729"/>
                <a:ext cx="61" cy="6"/>
              </a:xfrm>
              <a:prstGeom prst="rect">
                <a:avLst/>
              </a:prstGeom>
              <a:solidFill>
                <a:srgbClr val="FFF0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" name="Rectangle 277"/>
              <p:cNvSpPr>
                <a:spLocks noChangeArrowheads="1"/>
              </p:cNvSpPr>
              <p:nvPr/>
            </p:nvSpPr>
            <p:spPr bwMode="auto">
              <a:xfrm>
                <a:off x="2655" y="2735"/>
                <a:ext cx="61" cy="6"/>
              </a:xfrm>
              <a:prstGeom prst="rect">
                <a:avLst/>
              </a:prstGeom>
              <a:solidFill>
                <a:srgbClr val="FFF1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9" name="Rectangle 278"/>
              <p:cNvSpPr>
                <a:spLocks noChangeArrowheads="1"/>
              </p:cNvSpPr>
              <p:nvPr/>
            </p:nvSpPr>
            <p:spPr bwMode="auto">
              <a:xfrm>
                <a:off x="2655" y="2741"/>
                <a:ext cx="61" cy="6"/>
              </a:xfrm>
              <a:prstGeom prst="rect">
                <a:avLst/>
              </a:prstGeom>
              <a:solidFill>
                <a:srgbClr val="FFF2B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0" name="Rectangle 279"/>
              <p:cNvSpPr>
                <a:spLocks noChangeArrowheads="1"/>
              </p:cNvSpPr>
              <p:nvPr/>
            </p:nvSpPr>
            <p:spPr bwMode="auto">
              <a:xfrm>
                <a:off x="2655" y="2747"/>
                <a:ext cx="61" cy="6"/>
              </a:xfrm>
              <a:prstGeom prst="rect">
                <a:avLst/>
              </a:prstGeom>
              <a:solidFill>
                <a:srgbClr val="FFF3C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1" name="Rectangle 280"/>
              <p:cNvSpPr>
                <a:spLocks noChangeArrowheads="1"/>
              </p:cNvSpPr>
              <p:nvPr/>
            </p:nvSpPr>
            <p:spPr bwMode="auto">
              <a:xfrm>
                <a:off x="2655" y="2753"/>
                <a:ext cx="61" cy="6"/>
              </a:xfrm>
              <a:prstGeom prst="rect">
                <a:avLst/>
              </a:prstGeom>
              <a:solidFill>
                <a:srgbClr val="FFF4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2" name="Rectangle 281"/>
              <p:cNvSpPr>
                <a:spLocks noChangeArrowheads="1"/>
              </p:cNvSpPr>
              <p:nvPr/>
            </p:nvSpPr>
            <p:spPr bwMode="auto">
              <a:xfrm>
                <a:off x="2655" y="2759"/>
                <a:ext cx="61" cy="6"/>
              </a:xfrm>
              <a:prstGeom prst="rect">
                <a:avLst/>
              </a:prstGeom>
              <a:solidFill>
                <a:srgbClr val="FFF5C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3" name="Rectangle 282"/>
              <p:cNvSpPr>
                <a:spLocks noChangeArrowheads="1"/>
              </p:cNvSpPr>
              <p:nvPr/>
            </p:nvSpPr>
            <p:spPr bwMode="auto">
              <a:xfrm>
                <a:off x="2655" y="2765"/>
                <a:ext cx="61" cy="6"/>
              </a:xfrm>
              <a:prstGeom prst="rect">
                <a:avLst/>
              </a:prstGeom>
              <a:solidFill>
                <a:srgbClr val="FFF6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4" name="Rectangle 283"/>
              <p:cNvSpPr>
                <a:spLocks noChangeArrowheads="1"/>
              </p:cNvSpPr>
              <p:nvPr/>
            </p:nvSpPr>
            <p:spPr bwMode="auto">
              <a:xfrm>
                <a:off x="2655" y="2771"/>
                <a:ext cx="61" cy="6"/>
              </a:xfrm>
              <a:prstGeom prst="rect">
                <a:avLst/>
              </a:prstGeom>
              <a:solidFill>
                <a:srgbClr val="FFF7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5" name="Rectangle 284"/>
              <p:cNvSpPr>
                <a:spLocks noChangeArrowheads="1"/>
              </p:cNvSpPr>
              <p:nvPr/>
            </p:nvSpPr>
            <p:spPr bwMode="auto">
              <a:xfrm>
                <a:off x="2655" y="2777"/>
                <a:ext cx="61" cy="6"/>
              </a:xfrm>
              <a:prstGeom prst="rect">
                <a:avLst/>
              </a:prstGeom>
              <a:solidFill>
                <a:srgbClr val="FFF9D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6" name="Rectangle 285"/>
              <p:cNvSpPr>
                <a:spLocks noChangeArrowheads="1"/>
              </p:cNvSpPr>
              <p:nvPr/>
            </p:nvSpPr>
            <p:spPr bwMode="auto">
              <a:xfrm>
                <a:off x="2655" y="2783"/>
                <a:ext cx="61" cy="6"/>
              </a:xfrm>
              <a:prstGeom prst="rect">
                <a:avLst/>
              </a:prstGeom>
              <a:solidFill>
                <a:srgbClr val="FFFA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7" name="Rectangle 286"/>
              <p:cNvSpPr>
                <a:spLocks noChangeArrowheads="1"/>
              </p:cNvSpPr>
              <p:nvPr/>
            </p:nvSpPr>
            <p:spPr bwMode="auto">
              <a:xfrm>
                <a:off x="2655" y="2789"/>
                <a:ext cx="61" cy="6"/>
              </a:xfrm>
              <a:prstGeom prst="rect">
                <a:avLst/>
              </a:prstGeom>
              <a:solidFill>
                <a:srgbClr val="FFFB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8" name="Rectangle 287"/>
              <p:cNvSpPr>
                <a:spLocks noChangeArrowheads="1"/>
              </p:cNvSpPr>
              <p:nvPr/>
            </p:nvSpPr>
            <p:spPr bwMode="auto">
              <a:xfrm>
                <a:off x="2655" y="2795"/>
                <a:ext cx="61" cy="6"/>
              </a:xfrm>
              <a:prstGeom prst="rect">
                <a:avLst/>
              </a:prstGeom>
              <a:solidFill>
                <a:srgbClr val="FFFC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9" name="Rectangle 288"/>
              <p:cNvSpPr>
                <a:spLocks noChangeArrowheads="1"/>
              </p:cNvSpPr>
              <p:nvPr/>
            </p:nvSpPr>
            <p:spPr bwMode="auto">
              <a:xfrm>
                <a:off x="2655" y="2801"/>
                <a:ext cx="61" cy="6"/>
              </a:xfrm>
              <a:prstGeom prst="rect">
                <a:avLst/>
              </a:prstGeom>
              <a:solidFill>
                <a:srgbClr val="FFFD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0" name="Rectangle 289"/>
              <p:cNvSpPr>
                <a:spLocks noChangeArrowheads="1"/>
              </p:cNvSpPr>
              <p:nvPr/>
            </p:nvSpPr>
            <p:spPr bwMode="auto">
              <a:xfrm>
                <a:off x="2655" y="2807"/>
                <a:ext cx="61" cy="6"/>
              </a:xfrm>
              <a:prstGeom prst="rect">
                <a:avLst/>
              </a:prstGeom>
              <a:solidFill>
                <a:srgbClr val="FFFE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1" name="Freeform 290"/>
              <p:cNvSpPr>
                <a:spLocks/>
              </p:cNvSpPr>
              <p:nvPr/>
            </p:nvSpPr>
            <p:spPr bwMode="auto">
              <a:xfrm>
                <a:off x="2665" y="2536"/>
                <a:ext cx="46" cy="273"/>
              </a:xfrm>
              <a:custGeom>
                <a:avLst/>
                <a:gdLst/>
                <a:ahLst/>
                <a:cxnLst>
                  <a:cxn ang="0">
                    <a:pos x="46" y="227"/>
                  </a:cxn>
                  <a:cxn ang="0">
                    <a:pos x="0" y="273"/>
                  </a:cxn>
                  <a:cxn ang="0">
                    <a:pos x="0" y="45"/>
                  </a:cxn>
                  <a:cxn ang="0">
                    <a:pos x="46" y="0"/>
                  </a:cxn>
                  <a:cxn ang="0">
                    <a:pos x="46" y="227"/>
                  </a:cxn>
                </a:cxnLst>
                <a:rect l="0" t="0" r="r" b="b"/>
                <a:pathLst>
                  <a:path w="46" h="273">
                    <a:moveTo>
                      <a:pt x="46" y="227"/>
                    </a:moveTo>
                    <a:lnTo>
                      <a:pt x="0" y="273"/>
                    </a:lnTo>
                    <a:lnTo>
                      <a:pt x="0" y="45"/>
                    </a:lnTo>
                    <a:lnTo>
                      <a:pt x="46" y="0"/>
                    </a:lnTo>
                    <a:lnTo>
                      <a:pt x="46" y="227"/>
                    </a:lnTo>
                    <a:close/>
                  </a:path>
                </a:pathLst>
              </a:cu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2" name="Rectangle 291"/>
              <p:cNvSpPr>
                <a:spLocks noChangeArrowheads="1"/>
              </p:cNvSpPr>
              <p:nvPr/>
            </p:nvSpPr>
            <p:spPr bwMode="auto">
              <a:xfrm>
                <a:off x="2426" y="2573"/>
                <a:ext cx="241" cy="6"/>
              </a:xfrm>
              <a:prstGeom prst="rect">
                <a:avLst/>
              </a:prstGeom>
              <a:solidFill>
                <a:srgbClr val="FFFF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3" name="Rectangle 292"/>
              <p:cNvSpPr>
                <a:spLocks noChangeArrowheads="1"/>
              </p:cNvSpPr>
              <p:nvPr/>
            </p:nvSpPr>
            <p:spPr bwMode="auto">
              <a:xfrm>
                <a:off x="2426" y="2579"/>
                <a:ext cx="241" cy="6"/>
              </a:xfrm>
              <a:prstGeom prst="rect">
                <a:avLst/>
              </a:prstGeom>
              <a:solidFill>
                <a:srgbClr val="FFCD0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4" name="Rectangle 293"/>
              <p:cNvSpPr>
                <a:spLocks noChangeArrowheads="1"/>
              </p:cNvSpPr>
              <p:nvPr/>
            </p:nvSpPr>
            <p:spPr bwMode="auto">
              <a:xfrm>
                <a:off x="2426" y="2585"/>
                <a:ext cx="241" cy="6"/>
              </a:xfrm>
              <a:prstGeom prst="rect">
                <a:avLst/>
              </a:prstGeom>
              <a:solidFill>
                <a:srgbClr val="FFCE0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5" name="Rectangle 294"/>
              <p:cNvSpPr>
                <a:spLocks noChangeArrowheads="1"/>
              </p:cNvSpPr>
              <p:nvPr/>
            </p:nvSpPr>
            <p:spPr bwMode="auto">
              <a:xfrm>
                <a:off x="2426" y="2591"/>
                <a:ext cx="241" cy="6"/>
              </a:xfrm>
              <a:prstGeom prst="rect">
                <a:avLst/>
              </a:prstGeom>
              <a:solidFill>
                <a:srgbClr val="FFCF1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6" name="Rectangle 295"/>
              <p:cNvSpPr>
                <a:spLocks noChangeArrowheads="1"/>
              </p:cNvSpPr>
              <p:nvPr/>
            </p:nvSpPr>
            <p:spPr bwMode="auto">
              <a:xfrm>
                <a:off x="2426" y="2597"/>
                <a:ext cx="241" cy="6"/>
              </a:xfrm>
              <a:prstGeom prst="rect">
                <a:avLst/>
              </a:prstGeom>
              <a:solidFill>
                <a:srgbClr val="FFD0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7" name="Rectangle 296"/>
              <p:cNvSpPr>
                <a:spLocks noChangeArrowheads="1"/>
              </p:cNvSpPr>
              <p:nvPr/>
            </p:nvSpPr>
            <p:spPr bwMode="auto">
              <a:xfrm>
                <a:off x="2426" y="2603"/>
                <a:ext cx="241" cy="6"/>
              </a:xfrm>
              <a:prstGeom prst="rect">
                <a:avLst/>
              </a:prstGeom>
              <a:solidFill>
                <a:srgbClr val="FFD21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8" name="Rectangle 297"/>
              <p:cNvSpPr>
                <a:spLocks noChangeArrowheads="1"/>
              </p:cNvSpPr>
              <p:nvPr/>
            </p:nvSpPr>
            <p:spPr bwMode="auto">
              <a:xfrm>
                <a:off x="2426" y="2609"/>
                <a:ext cx="241" cy="6"/>
              </a:xfrm>
              <a:prstGeom prst="rect">
                <a:avLst/>
              </a:prstGeom>
              <a:solidFill>
                <a:srgbClr val="FFD32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9" name="Rectangle 298"/>
              <p:cNvSpPr>
                <a:spLocks noChangeArrowheads="1"/>
              </p:cNvSpPr>
              <p:nvPr/>
            </p:nvSpPr>
            <p:spPr bwMode="auto">
              <a:xfrm>
                <a:off x="2426" y="2615"/>
                <a:ext cx="241" cy="6"/>
              </a:xfrm>
              <a:prstGeom prst="rect">
                <a:avLst/>
              </a:prstGeom>
              <a:solidFill>
                <a:srgbClr val="FFD52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0" name="Rectangle 299"/>
              <p:cNvSpPr>
                <a:spLocks noChangeArrowheads="1"/>
              </p:cNvSpPr>
              <p:nvPr/>
            </p:nvSpPr>
            <p:spPr bwMode="auto">
              <a:xfrm>
                <a:off x="2426" y="2621"/>
                <a:ext cx="241" cy="6"/>
              </a:xfrm>
              <a:prstGeom prst="rect">
                <a:avLst/>
              </a:prstGeom>
              <a:solidFill>
                <a:srgbClr val="FFD63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1" name="Rectangle 300"/>
              <p:cNvSpPr>
                <a:spLocks noChangeArrowheads="1"/>
              </p:cNvSpPr>
              <p:nvPr/>
            </p:nvSpPr>
            <p:spPr bwMode="auto">
              <a:xfrm>
                <a:off x="2426" y="2627"/>
                <a:ext cx="241" cy="6"/>
              </a:xfrm>
              <a:prstGeom prst="rect">
                <a:avLst/>
              </a:prstGeom>
              <a:solidFill>
                <a:srgbClr val="FFD73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2" name="Rectangle 301"/>
              <p:cNvSpPr>
                <a:spLocks noChangeArrowheads="1"/>
              </p:cNvSpPr>
              <p:nvPr/>
            </p:nvSpPr>
            <p:spPr bwMode="auto">
              <a:xfrm>
                <a:off x="2426" y="2633"/>
                <a:ext cx="241" cy="6"/>
              </a:xfrm>
              <a:prstGeom prst="rect">
                <a:avLst/>
              </a:prstGeom>
              <a:solidFill>
                <a:srgbClr val="FFD93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3" name="Rectangle 302"/>
              <p:cNvSpPr>
                <a:spLocks noChangeArrowheads="1"/>
              </p:cNvSpPr>
              <p:nvPr/>
            </p:nvSpPr>
            <p:spPr bwMode="auto">
              <a:xfrm>
                <a:off x="2426" y="2639"/>
                <a:ext cx="241" cy="6"/>
              </a:xfrm>
              <a:prstGeom prst="rect">
                <a:avLst/>
              </a:prstGeom>
              <a:solidFill>
                <a:srgbClr val="FFDA4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4" name="Rectangle 303"/>
              <p:cNvSpPr>
                <a:spLocks noChangeArrowheads="1"/>
              </p:cNvSpPr>
              <p:nvPr/>
            </p:nvSpPr>
            <p:spPr bwMode="auto">
              <a:xfrm>
                <a:off x="2426" y="2645"/>
                <a:ext cx="241" cy="6"/>
              </a:xfrm>
              <a:prstGeom prst="rect">
                <a:avLst/>
              </a:prstGeom>
              <a:solidFill>
                <a:srgbClr val="FFDB4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5" name="Rectangle 304"/>
              <p:cNvSpPr>
                <a:spLocks noChangeArrowheads="1"/>
              </p:cNvSpPr>
              <p:nvPr/>
            </p:nvSpPr>
            <p:spPr bwMode="auto">
              <a:xfrm>
                <a:off x="2426" y="2651"/>
                <a:ext cx="241" cy="6"/>
              </a:xfrm>
              <a:prstGeom prst="rect">
                <a:avLst/>
              </a:prstGeom>
              <a:solidFill>
                <a:srgbClr val="FFDC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6" name="Rectangle 305"/>
              <p:cNvSpPr>
                <a:spLocks noChangeArrowheads="1"/>
              </p:cNvSpPr>
              <p:nvPr/>
            </p:nvSpPr>
            <p:spPr bwMode="auto">
              <a:xfrm>
                <a:off x="2426" y="2657"/>
                <a:ext cx="241" cy="6"/>
              </a:xfrm>
              <a:prstGeom prst="rect">
                <a:avLst/>
              </a:prstGeom>
              <a:solidFill>
                <a:srgbClr val="FFDD5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7" name="Rectangle 306"/>
              <p:cNvSpPr>
                <a:spLocks noChangeArrowheads="1"/>
              </p:cNvSpPr>
              <p:nvPr/>
            </p:nvSpPr>
            <p:spPr bwMode="auto">
              <a:xfrm>
                <a:off x="2426" y="2663"/>
                <a:ext cx="241" cy="6"/>
              </a:xfrm>
              <a:prstGeom prst="rect">
                <a:avLst/>
              </a:prstGeom>
              <a:solidFill>
                <a:srgbClr val="FFDF5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8" name="Rectangle 307"/>
              <p:cNvSpPr>
                <a:spLocks noChangeArrowheads="1"/>
              </p:cNvSpPr>
              <p:nvPr/>
            </p:nvSpPr>
            <p:spPr bwMode="auto">
              <a:xfrm>
                <a:off x="2426" y="2669"/>
                <a:ext cx="241" cy="6"/>
              </a:xfrm>
              <a:prstGeom prst="rect">
                <a:avLst/>
              </a:prstGeom>
              <a:solidFill>
                <a:srgbClr val="FFE06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9" name="Rectangle 308"/>
              <p:cNvSpPr>
                <a:spLocks noChangeArrowheads="1"/>
              </p:cNvSpPr>
              <p:nvPr/>
            </p:nvSpPr>
            <p:spPr bwMode="auto">
              <a:xfrm>
                <a:off x="2426" y="2675"/>
                <a:ext cx="241" cy="6"/>
              </a:xfrm>
              <a:prstGeom prst="rect">
                <a:avLst/>
              </a:prstGeom>
              <a:solidFill>
                <a:srgbClr val="FFE16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0" name="Rectangle 309"/>
              <p:cNvSpPr>
                <a:spLocks noChangeArrowheads="1"/>
              </p:cNvSpPr>
              <p:nvPr/>
            </p:nvSpPr>
            <p:spPr bwMode="auto">
              <a:xfrm>
                <a:off x="2426" y="2681"/>
                <a:ext cx="241" cy="6"/>
              </a:xfrm>
              <a:prstGeom prst="rect">
                <a:avLst/>
              </a:prstGeom>
              <a:solidFill>
                <a:srgbClr val="FFE27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1" name="Rectangle 310"/>
              <p:cNvSpPr>
                <a:spLocks noChangeArrowheads="1"/>
              </p:cNvSpPr>
              <p:nvPr/>
            </p:nvSpPr>
            <p:spPr bwMode="auto">
              <a:xfrm>
                <a:off x="2426" y="2687"/>
                <a:ext cx="241" cy="6"/>
              </a:xfrm>
              <a:prstGeom prst="rect">
                <a:avLst/>
              </a:prstGeom>
              <a:solidFill>
                <a:srgbClr val="FFE4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2" name="Rectangle 311"/>
              <p:cNvSpPr>
                <a:spLocks noChangeArrowheads="1"/>
              </p:cNvSpPr>
              <p:nvPr/>
            </p:nvSpPr>
            <p:spPr bwMode="auto">
              <a:xfrm>
                <a:off x="2426" y="2693"/>
                <a:ext cx="241" cy="6"/>
              </a:xfrm>
              <a:prstGeom prst="rect">
                <a:avLst/>
              </a:prstGeom>
              <a:solidFill>
                <a:srgbClr val="FFE67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3" name="Rectangle 312"/>
              <p:cNvSpPr>
                <a:spLocks noChangeArrowheads="1"/>
              </p:cNvSpPr>
              <p:nvPr/>
            </p:nvSpPr>
            <p:spPr bwMode="auto">
              <a:xfrm>
                <a:off x="2426" y="2699"/>
                <a:ext cx="241" cy="6"/>
              </a:xfrm>
              <a:prstGeom prst="rect">
                <a:avLst/>
              </a:prstGeom>
              <a:solidFill>
                <a:srgbClr val="FFE78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4" name="Rectangle 313"/>
              <p:cNvSpPr>
                <a:spLocks noChangeArrowheads="1"/>
              </p:cNvSpPr>
              <p:nvPr/>
            </p:nvSpPr>
            <p:spPr bwMode="auto">
              <a:xfrm>
                <a:off x="2426" y="2705"/>
                <a:ext cx="241" cy="6"/>
              </a:xfrm>
              <a:prstGeom prst="rect">
                <a:avLst/>
              </a:prstGeom>
              <a:solidFill>
                <a:srgbClr val="FFE88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5" name="Rectangle 314"/>
              <p:cNvSpPr>
                <a:spLocks noChangeArrowheads="1"/>
              </p:cNvSpPr>
              <p:nvPr/>
            </p:nvSpPr>
            <p:spPr bwMode="auto">
              <a:xfrm>
                <a:off x="2426" y="2711"/>
                <a:ext cx="241" cy="6"/>
              </a:xfrm>
              <a:prstGeom prst="rect">
                <a:avLst/>
              </a:prstGeom>
              <a:solidFill>
                <a:srgbClr val="FFE99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6" name="Rectangle 315"/>
              <p:cNvSpPr>
                <a:spLocks noChangeArrowheads="1"/>
              </p:cNvSpPr>
              <p:nvPr/>
            </p:nvSpPr>
            <p:spPr bwMode="auto">
              <a:xfrm>
                <a:off x="2426" y="2717"/>
                <a:ext cx="241" cy="6"/>
              </a:xfrm>
              <a:prstGeom prst="rect">
                <a:avLst/>
              </a:prstGeom>
              <a:solidFill>
                <a:srgbClr val="FFEA9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7" name="Rectangle 316"/>
              <p:cNvSpPr>
                <a:spLocks noChangeArrowheads="1"/>
              </p:cNvSpPr>
              <p:nvPr/>
            </p:nvSpPr>
            <p:spPr bwMode="auto">
              <a:xfrm>
                <a:off x="2426" y="2723"/>
                <a:ext cx="241" cy="6"/>
              </a:xfrm>
              <a:prstGeom prst="rect">
                <a:avLst/>
              </a:prstGeom>
              <a:solidFill>
                <a:srgbClr val="FFEC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8" name="Rectangle 317"/>
              <p:cNvSpPr>
                <a:spLocks noChangeArrowheads="1"/>
              </p:cNvSpPr>
              <p:nvPr/>
            </p:nvSpPr>
            <p:spPr bwMode="auto">
              <a:xfrm>
                <a:off x="2426" y="2729"/>
                <a:ext cx="241" cy="6"/>
              </a:xfrm>
              <a:prstGeom prst="rect">
                <a:avLst/>
              </a:prstGeom>
              <a:solidFill>
                <a:srgbClr val="FFED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9" name="Rectangle 318"/>
              <p:cNvSpPr>
                <a:spLocks noChangeArrowheads="1"/>
              </p:cNvSpPr>
              <p:nvPr/>
            </p:nvSpPr>
            <p:spPr bwMode="auto">
              <a:xfrm>
                <a:off x="2426" y="2735"/>
                <a:ext cx="241" cy="6"/>
              </a:xfrm>
              <a:prstGeom prst="rect">
                <a:avLst/>
              </a:prstGeom>
              <a:solidFill>
                <a:srgbClr val="FFEE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0" name="Rectangle 319"/>
              <p:cNvSpPr>
                <a:spLocks noChangeArrowheads="1"/>
              </p:cNvSpPr>
              <p:nvPr/>
            </p:nvSpPr>
            <p:spPr bwMode="auto">
              <a:xfrm>
                <a:off x="2426" y="2741"/>
                <a:ext cx="241" cy="6"/>
              </a:xfrm>
              <a:prstGeom prst="rect">
                <a:avLst/>
              </a:prstGeom>
              <a:solidFill>
                <a:srgbClr val="FFEFB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1" name="Rectangle 320"/>
              <p:cNvSpPr>
                <a:spLocks noChangeArrowheads="1"/>
              </p:cNvSpPr>
              <p:nvPr/>
            </p:nvSpPr>
            <p:spPr bwMode="auto">
              <a:xfrm>
                <a:off x="2426" y="2747"/>
                <a:ext cx="241" cy="6"/>
              </a:xfrm>
              <a:prstGeom prst="rect">
                <a:avLst/>
              </a:prstGeom>
              <a:solidFill>
                <a:srgbClr val="FFF1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2" name="Rectangle 321"/>
              <p:cNvSpPr>
                <a:spLocks noChangeArrowheads="1"/>
              </p:cNvSpPr>
              <p:nvPr/>
            </p:nvSpPr>
            <p:spPr bwMode="auto">
              <a:xfrm>
                <a:off x="2426" y="2753"/>
                <a:ext cx="241" cy="6"/>
              </a:xfrm>
              <a:prstGeom prst="rect">
                <a:avLst/>
              </a:prstGeom>
              <a:solidFill>
                <a:srgbClr val="FFF2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3" name="Rectangle 322"/>
              <p:cNvSpPr>
                <a:spLocks noChangeArrowheads="1"/>
              </p:cNvSpPr>
              <p:nvPr/>
            </p:nvSpPr>
            <p:spPr bwMode="auto">
              <a:xfrm>
                <a:off x="2426" y="2759"/>
                <a:ext cx="241" cy="6"/>
              </a:xfrm>
              <a:prstGeom prst="rect">
                <a:avLst/>
              </a:prstGeom>
              <a:solidFill>
                <a:srgbClr val="FFF3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4" name="Rectangle 323"/>
              <p:cNvSpPr>
                <a:spLocks noChangeArrowheads="1"/>
              </p:cNvSpPr>
              <p:nvPr/>
            </p:nvSpPr>
            <p:spPr bwMode="auto">
              <a:xfrm>
                <a:off x="2426" y="2765"/>
                <a:ext cx="241" cy="6"/>
              </a:xfrm>
              <a:prstGeom prst="rect">
                <a:avLst/>
              </a:prstGeom>
              <a:solidFill>
                <a:srgbClr val="FFF4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5" name="Rectangle 324"/>
              <p:cNvSpPr>
                <a:spLocks noChangeArrowheads="1"/>
              </p:cNvSpPr>
              <p:nvPr/>
            </p:nvSpPr>
            <p:spPr bwMode="auto">
              <a:xfrm>
                <a:off x="2426" y="2771"/>
                <a:ext cx="241" cy="6"/>
              </a:xfrm>
              <a:prstGeom prst="rect">
                <a:avLst/>
              </a:prstGeom>
              <a:solidFill>
                <a:srgbClr val="FFF5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6" name="Rectangle 325"/>
              <p:cNvSpPr>
                <a:spLocks noChangeArrowheads="1"/>
              </p:cNvSpPr>
              <p:nvPr/>
            </p:nvSpPr>
            <p:spPr bwMode="auto">
              <a:xfrm>
                <a:off x="2426" y="2777"/>
                <a:ext cx="241" cy="6"/>
              </a:xfrm>
              <a:prstGeom prst="rect">
                <a:avLst/>
              </a:prstGeom>
              <a:solidFill>
                <a:srgbClr val="FFF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7" name="Rectangle 326"/>
              <p:cNvSpPr>
                <a:spLocks noChangeArrowheads="1"/>
              </p:cNvSpPr>
              <p:nvPr/>
            </p:nvSpPr>
            <p:spPr bwMode="auto">
              <a:xfrm>
                <a:off x="2426" y="2783"/>
                <a:ext cx="241" cy="6"/>
              </a:xfrm>
              <a:prstGeom prst="rect">
                <a:avLst/>
              </a:prstGeom>
              <a:solidFill>
                <a:srgbClr val="FFF9D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" name="Rectangle 327"/>
              <p:cNvSpPr>
                <a:spLocks noChangeArrowheads="1"/>
              </p:cNvSpPr>
              <p:nvPr/>
            </p:nvSpPr>
            <p:spPr bwMode="auto">
              <a:xfrm>
                <a:off x="2426" y="2789"/>
                <a:ext cx="241" cy="6"/>
              </a:xfrm>
              <a:prstGeom prst="rect">
                <a:avLst/>
              </a:prstGeom>
              <a:solidFill>
                <a:srgbClr val="FFFAE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" name="Rectangle 328"/>
              <p:cNvSpPr>
                <a:spLocks noChangeArrowheads="1"/>
              </p:cNvSpPr>
              <p:nvPr/>
            </p:nvSpPr>
            <p:spPr bwMode="auto">
              <a:xfrm>
                <a:off x="2426" y="2795"/>
                <a:ext cx="241" cy="6"/>
              </a:xfrm>
              <a:prstGeom prst="rect">
                <a:avLst/>
              </a:prstGeom>
              <a:solidFill>
                <a:srgbClr val="FFF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" name="Rectangle 329"/>
              <p:cNvSpPr>
                <a:spLocks noChangeArrowheads="1"/>
              </p:cNvSpPr>
              <p:nvPr/>
            </p:nvSpPr>
            <p:spPr bwMode="auto">
              <a:xfrm>
                <a:off x="2426" y="2801"/>
                <a:ext cx="241" cy="6"/>
              </a:xfrm>
              <a:prstGeom prst="rect">
                <a:avLst/>
              </a:prstGeom>
              <a:solidFill>
                <a:srgbClr val="FFFC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1" name="Rectangle 330"/>
              <p:cNvSpPr>
                <a:spLocks noChangeArrowheads="1"/>
              </p:cNvSpPr>
              <p:nvPr/>
            </p:nvSpPr>
            <p:spPr bwMode="auto">
              <a:xfrm>
                <a:off x="2426" y="2807"/>
                <a:ext cx="241" cy="6"/>
              </a:xfrm>
              <a:prstGeom prst="rect">
                <a:avLst/>
              </a:prstGeom>
              <a:solidFill>
                <a:srgbClr val="FFFE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2" name="Rectangle 331"/>
              <p:cNvSpPr>
                <a:spLocks noChangeArrowheads="1"/>
              </p:cNvSpPr>
              <p:nvPr/>
            </p:nvSpPr>
            <p:spPr bwMode="auto">
              <a:xfrm>
                <a:off x="2437" y="2581"/>
                <a:ext cx="228" cy="228"/>
              </a:xfrm>
              <a:prstGeom prst="rect">
                <a:avLst/>
              </a:pr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3" name="Oval 332"/>
              <p:cNvSpPr>
                <a:spLocks noChangeArrowheads="1"/>
              </p:cNvSpPr>
              <p:nvPr/>
            </p:nvSpPr>
            <p:spPr bwMode="auto">
              <a:xfrm>
                <a:off x="2525" y="2669"/>
                <a:ext cx="52" cy="52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4" name="Freeform 333"/>
              <p:cNvSpPr>
                <a:spLocks/>
              </p:cNvSpPr>
              <p:nvPr/>
            </p:nvSpPr>
            <p:spPr bwMode="auto">
              <a:xfrm>
                <a:off x="2449" y="2672"/>
                <a:ext cx="76" cy="46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3" y="46"/>
                  </a:cxn>
                  <a:cxn ang="0">
                    <a:pos x="23" y="31"/>
                  </a:cxn>
                  <a:cxn ang="0">
                    <a:pos x="76" y="31"/>
                  </a:cxn>
                  <a:cxn ang="0">
                    <a:pos x="76" y="15"/>
                  </a:cxn>
                  <a:cxn ang="0">
                    <a:pos x="23" y="15"/>
                  </a:cxn>
                  <a:cxn ang="0">
                    <a:pos x="23" y="0"/>
                  </a:cxn>
                  <a:cxn ang="0">
                    <a:pos x="0" y="23"/>
                  </a:cxn>
                </a:cxnLst>
                <a:rect l="0" t="0" r="r" b="b"/>
                <a:pathLst>
                  <a:path w="76" h="46">
                    <a:moveTo>
                      <a:pt x="0" y="23"/>
                    </a:moveTo>
                    <a:lnTo>
                      <a:pt x="23" y="46"/>
                    </a:lnTo>
                    <a:lnTo>
                      <a:pt x="23" y="31"/>
                    </a:lnTo>
                    <a:lnTo>
                      <a:pt x="76" y="31"/>
                    </a:lnTo>
                    <a:lnTo>
                      <a:pt x="76" y="15"/>
                    </a:lnTo>
                    <a:lnTo>
                      <a:pt x="23" y="15"/>
                    </a:lnTo>
                    <a:lnTo>
                      <a:pt x="23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5" name="Freeform 334"/>
              <p:cNvSpPr>
                <a:spLocks/>
              </p:cNvSpPr>
              <p:nvPr/>
            </p:nvSpPr>
            <p:spPr bwMode="auto">
              <a:xfrm>
                <a:off x="2577" y="2672"/>
                <a:ext cx="76" cy="46"/>
              </a:xfrm>
              <a:custGeom>
                <a:avLst/>
                <a:gdLst/>
                <a:ahLst/>
                <a:cxnLst>
                  <a:cxn ang="0">
                    <a:pos x="76" y="23"/>
                  </a:cxn>
                  <a:cxn ang="0">
                    <a:pos x="54" y="46"/>
                  </a:cxn>
                  <a:cxn ang="0">
                    <a:pos x="54" y="31"/>
                  </a:cxn>
                  <a:cxn ang="0">
                    <a:pos x="0" y="31"/>
                  </a:cxn>
                  <a:cxn ang="0">
                    <a:pos x="0" y="15"/>
                  </a:cxn>
                  <a:cxn ang="0">
                    <a:pos x="54" y="15"/>
                  </a:cxn>
                  <a:cxn ang="0">
                    <a:pos x="54" y="0"/>
                  </a:cxn>
                  <a:cxn ang="0">
                    <a:pos x="76" y="23"/>
                  </a:cxn>
                </a:cxnLst>
                <a:rect l="0" t="0" r="r" b="b"/>
                <a:pathLst>
                  <a:path w="76" h="46">
                    <a:moveTo>
                      <a:pt x="76" y="23"/>
                    </a:moveTo>
                    <a:lnTo>
                      <a:pt x="54" y="46"/>
                    </a:lnTo>
                    <a:lnTo>
                      <a:pt x="54" y="31"/>
                    </a:lnTo>
                    <a:lnTo>
                      <a:pt x="0" y="31"/>
                    </a:lnTo>
                    <a:lnTo>
                      <a:pt x="0" y="15"/>
                    </a:lnTo>
                    <a:lnTo>
                      <a:pt x="54" y="15"/>
                    </a:lnTo>
                    <a:lnTo>
                      <a:pt x="54" y="0"/>
                    </a:lnTo>
                    <a:lnTo>
                      <a:pt x="76" y="2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6" name="Freeform 335"/>
              <p:cNvSpPr>
                <a:spLocks/>
              </p:cNvSpPr>
              <p:nvPr/>
            </p:nvSpPr>
            <p:spPr bwMode="auto">
              <a:xfrm>
                <a:off x="2528" y="2721"/>
                <a:ext cx="46" cy="76"/>
              </a:xfrm>
              <a:custGeom>
                <a:avLst/>
                <a:gdLst/>
                <a:ahLst/>
                <a:cxnLst>
                  <a:cxn ang="0">
                    <a:pos x="23" y="76"/>
                  </a:cxn>
                  <a:cxn ang="0">
                    <a:pos x="46" y="54"/>
                  </a:cxn>
                  <a:cxn ang="0">
                    <a:pos x="31" y="54"/>
                  </a:cxn>
                  <a:cxn ang="0">
                    <a:pos x="31" y="0"/>
                  </a:cxn>
                  <a:cxn ang="0">
                    <a:pos x="15" y="0"/>
                  </a:cxn>
                  <a:cxn ang="0">
                    <a:pos x="15" y="54"/>
                  </a:cxn>
                  <a:cxn ang="0">
                    <a:pos x="0" y="54"/>
                  </a:cxn>
                  <a:cxn ang="0">
                    <a:pos x="23" y="76"/>
                  </a:cxn>
                </a:cxnLst>
                <a:rect l="0" t="0" r="r" b="b"/>
                <a:pathLst>
                  <a:path w="46" h="76">
                    <a:moveTo>
                      <a:pt x="23" y="76"/>
                    </a:moveTo>
                    <a:lnTo>
                      <a:pt x="46" y="54"/>
                    </a:lnTo>
                    <a:lnTo>
                      <a:pt x="31" y="54"/>
                    </a:lnTo>
                    <a:lnTo>
                      <a:pt x="31" y="0"/>
                    </a:lnTo>
                    <a:lnTo>
                      <a:pt x="15" y="0"/>
                    </a:lnTo>
                    <a:lnTo>
                      <a:pt x="15" y="54"/>
                    </a:lnTo>
                    <a:lnTo>
                      <a:pt x="0" y="54"/>
                    </a:lnTo>
                    <a:lnTo>
                      <a:pt x="23" y="7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7" name="Freeform 336"/>
              <p:cNvSpPr>
                <a:spLocks/>
              </p:cNvSpPr>
              <p:nvPr/>
            </p:nvSpPr>
            <p:spPr bwMode="auto">
              <a:xfrm>
                <a:off x="2528" y="2593"/>
                <a:ext cx="46" cy="76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22"/>
                  </a:cxn>
                  <a:cxn ang="0">
                    <a:pos x="15" y="22"/>
                  </a:cxn>
                  <a:cxn ang="0">
                    <a:pos x="15" y="76"/>
                  </a:cxn>
                  <a:cxn ang="0">
                    <a:pos x="31" y="76"/>
                  </a:cxn>
                  <a:cxn ang="0">
                    <a:pos x="31" y="22"/>
                  </a:cxn>
                  <a:cxn ang="0">
                    <a:pos x="46" y="22"/>
                  </a:cxn>
                  <a:cxn ang="0">
                    <a:pos x="23" y="0"/>
                  </a:cxn>
                </a:cxnLst>
                <a:rect l="0" t="0" r="r" b="b"/>
                <a:pathLst>
                  <a:path w="46" h="76">
                    <a:moveTo>
                      <a:pt x="23" y="0"/>
                    </a:moveTo>
                    <a:lnTo>
                      <a:pt x="0" y="22"/>
                    </a:lnTo>
                    <a:lnTo>
                      <a:pt x="15" y="22"/>
                    </a:lnTo>
                    <a:lnTo>
                      <a:pt x="15" y="76"/>
                    </a:lnTo>
                    <a:lnTo>
                      <a:pt x="31" y="76"/>
                    </a:lnTo>
                    <a:lnTo>
                      <a:pt x="31" y="22"/>
                    </a:lnTo>
                    <a:lnTo>
                      <a:pt x="46" y="2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8" name="Freeform 337"/>
              <p:cNvSpPr>
                <a:spLocks/>
              </p:cNvSpPr>
              <p:nvPr/>
            </p:nvSpPr>
            <p:spPr bwMode="auto">
              <a:xfrm>
                <a:off x="2482" y="2626"/>
                <a:ext cx="57" cy="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2"/>
                  </a:cxn>
                  <a:cxn ang="0">
                    <a:pos x="10" y="21"/>
                  </a:cxn>
                  <a:cxn ang="0">
                    <a:pos x="46" y="57"/>
                  </a:cxn>
                  <a:cxn ang="0">
                    <a:pos x="57" y="45"/>
                  </a:cxn>
                  <a:cxn ang="0">
                    <a:pos x="21" y="10"/>
                  </a:cxn>
                  <a:cxn ang="0">
                    <a:pos x="32" y="0"/>
                  </a:cxn>
                  <a:cxn ang="0">
                    <a:pos x="0" y="0"/>
                  </a:cxn>
                </a:cxnLst>
                <a:rect l="0" t="0" r="r" b="b"/>
                <a:pathLst>
                  <a:path w="57" h="57">
                    <a:moveTo>
                      <a:pt x="0" y="0"/>
                    </a:moveTo>
                    <a:lnTo>
                      <a:pt x="0" y="32"/>
                    </a:lnTo>
                    <a:lnTo>
                      <a:pt x="10" y="21"/>
                    </a:lnTo>
                    <a:lnTo>
                      <a:pt x="46" y="57"/>
                    </a:lnTo>
                    <a:lnTo>
                      <a:pt x="57" y="45"/>
                    </a:lnTo>
                    <a:lnTo>
                      <a:pt x="21" y="10"/>
                    </a:lnTo>
                    <a:lnTo>
                      <a:pt x="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9" name="Freeform 338"/>
              <p:cNvSpPr>
                <a:spLocks/>
              </p:cNvSpPr>
              <p:nvPr/>
            </p:nvSpPr>
            <p:spPr bwMode="auto">
              <a:xfrm>
                <a:off x="2482" y="2708"/>
                <a:ext cx="57" cy="56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0" y="24"/>
                  </a:cxn>
                  <a:cxn ang="0">
                    <a:pos x="10" y="35"/>
                  </a:cxn>
                  <a:cxn ang="0">
                    <a:pos x="46" y="0"/>
                  </a:cxn>
                  <a:cxn ang="0">
                    <a:pos x="57" y="11"/>
                  </a:cxn>
                  <a:cxn ang="0">
                    <a:pos x="21" y="46"/>
                  </a:cxn>
                  <a:cxn ang="0">
                    <a:pos x="32" y="56"/>
                  </a:cxn>
                  <a:cxn ang="0">
                    <a:pos x="0" y="56"/>
                  </a:cxn>
                </a:cxnLst>
                <a:rect l="0" t="0" r="r" b="b"/>
                <a:pathLst>
                  <a:path w="57" h="56">
                    <a:moveTo>
                      <a:pt x="0" y="56"/>
                    </a:moveTo>
                    <a:lnTo>
                      <a:pt x="0" y="24"/>
                    </a:lnTo>
                    <a:lnTo>
                      <a:pt x="10" y="35"/>
                    </a:lnTo>
                    <a:lnTo>
                      <a:pt x="46" y="0"/>
                    </a:lnTo>
                    <a:lnTo>
                      <a:pt x="57" y="11"/>
                    </a:lnTo>
                    <a:lnTo>
                      <a:pt x="21" y="46"/>
                    </a:lnTo>
                    <a:lnTo>
                      <a:pt x="32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0" name="Freeform 339"/>
              <p:cNvSpPr>
                <a:spLocks/>
              </p:cNvSpPr>
              <p:nvPr/>
            </p:nvSpPr>
            <p:spPr bwMode="auto">
              <a:xfrm>
                <a:off x="2564" y="2626"/>
                <a:ext cx="56" cy="57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24" y="0"/>
                  </a:cxn>
                  <a:cxn ang="0">
                    <a:pos x="35" y="10"/>
                  </a:cxn>
                  <a:cxn ang="0">
                    <a:pos x="0" y="45"/>
                  </a:cxn>
                  <a:cxn ang="0">
                    <a:pos x="11" y="57"/>
                  </a:cxn>
                  <a:cxn ang="0">
                    <a:pos x="46" y="21"/>
                  </a:cxn>
                  <a:cxn ang="0">
                    <a:pos x="56" y="32"/>
                  </a:cxn>
                  <a:cxn ang="0">
                    <a:pos x="56" y="0"/>
                  </a:cxn>
                </a:cxnLst>
                <a:rect l="0" t="0" r="r" b="b"/>
                <a:pathLst>
                  <a:path w="56" h="57">
                    <a:moveTo>
                      <a:pt x="56" y="0"/>
                    </a:moveTo>
                    <a:lnTo>
                      <a:pt x="24" y="0"/>
                    </a:lnTo>
                    <a:lnTo>
                      <a:pt x="35" y="10"/>
                    </a:lnTo>
                    <a:lnTo>
                      <a:pt x="0" y="45"/>
                    </a:lnTo>
                    <a:lnTo>
                      <a:pt x="11" y="57"/>
                    </a:lnTo>
                    <a:lnTo>
                      <a:pt x="46" y="21"/>
                    </a:lnTo>
                    <a:lnTo>
                      <a:pt x="56" y="32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1" name="Freeform 340"/>
              <p:cNvSpPr>
                <a:spLocks/>
              </p:cNvSpPr>
              <p:nvPr/>
            </p:nvSpPr>
            <p:spPr bwMode="auto">
              <a:xfrm>
                <a:off x="2564" y="2708"/>
                <a:ext cx="56" cy="56"/>
              </a:xfrm>
              <a:custGeom>
                <a:avLst/>
                <a:gdLst/>
                <a:ahLst/>
                <a:cxnLst>
                  <a:cxn ang="0">
                    <a:pos x="56" y="56"/>
                  </a:cxn>
                  <a:cxn ang="0">
                    <a:pos x="56" y="24"/>
                  </a:cxn>
                  <a:cxn ang="0">
                    <a:pos x="46" y="35"/>
                  </a:cxn>
                  <a:cxn ang="0">
                    <a:pos x="11" y="0"/>
                  </a:cxn>
                  <a:cxn ang="0">
                    <a:pos x="0" y="11"/>
                  </a:cxn>
                  <a:cxn ang="0">
                    <a:pos x="35" y="46"/>
                  </a:cxn>
                  <a:cxn ang="0">
                    <a:pos x="24" y="56"/>
                  </a:cxn>
                  <a:cxn ang="0">
                    <a:pos x="56" y="56"/>
                  </a:cxn>
                </a:cxnLst>
                <a:rect l="0" t="0" r="r" b="b"/>
                <a:pathLst>
                  <a:path w="56" h="56">
                    <a:moveTo>
                      <a:pt x="56" y="56"/>
                    </a:moveTo>
                    <a:lnTo>
                      <a:pt x="56" y="24"/>
                    </a:lnTo>
                    <a:lnTo>
                      <a:pt x="46" y="35"/>
                    </a:lnTo>
                    <a:lnTo>
                      <a:pt x="11" y="0"/>
                    </a:lnTo>
                    <a:lnTo>
                      <a:pt x="0" y="11"/>
                    </a:lnTo>
                    <a:lnTo>
                      <a:pt x="35" y="46"/>
                    </a:lnTo>
                    <a:lnTo>
                      <a:pt x="24" y="56"/>
                    </a:lnTo>
                    <a:lnTo>
                      <a:pt x="56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2" name="Rectangle 341"/>
              <p:cNvSpPr>
                <a:spLocks noChangeArrowheads="1"/>
              </p:cNvSpPr>
              <p:nvPr/>
            </p:nvSpPr>
            <p:spPr bwMode="auto">
              <a:xfrm>
                <a:off x="2884" y="2524"/>
                <a:ext cx="290" cy="7"/>
              </a:xfrm>
              <a:prstGeom prst="rect">
                <a:avLst/>
              </a:prstGeom>
              <a:solidFill>
                <a:srgbClr val="FFD0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3" name="Rectangle 342"/>
              <p:cNvSpPr>
                <a:spLocks noChangeArrowheads="1"/>
              </p:cNvSpPr>
              <p:nvPr/>
            </p:nvSpPr>
            <p:spPr bwMode="auto">
              <a:xfrm>
                <a:off x="2884" y="2531"/>
                <a:ext cx="290" cy="6"/>
              </a:xfrm>
              <a:prstGeom prst="rect">
                <a:avLst/>
              </a:prstGeom>
              <a:solidFill>
                <a:srgbClr val="FFFE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4" name="Rectangle 343"/>
              <p:cNvSpPr>
                <a:spLocks noChangeArrowheads="1"/>
              </p:cNvSpPr>
              <p:nvPr/>
            </p:nvSpPr>
            <p:spPr bwMode="auto">
              <a:xfrm>
                <a:off x="2884" y="2537"/>
                <a:ext cx="290" cy="6"/>
              </a:xfrm>
              <a:prstGeom prst="rect">
                <a:avLst/>
              </a:prstGeom>
              <a:solidFill>
                <a:srgbClr val="FFF9E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5" name="Rectangle 344"/>
              <p:cNvSpPr>
                <a:spLocks noChangeArrowheads="1"/>
              </p:cNvSpPr>
              <p:nvPr/>
            </p:nvSpPr>
            <p:spPr bwMode="auto">
              <a:xfrm>
                <a:off x="2884" y="2543"/>
                <a:ext cx="290" cy="6"/>
              </a:xfrm>
              <a:prstGeom prst="rect">
                <a:avLst/>
              </a:prstGeom>
              <a:solidFill>
                <a:srgbClr val="FFF3C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6" name="Rectangle 345"/>
              <p:cNvSpPr>
                <a:spLocks noChangeArrowheads="1"/>
              </p:cNvSpPr>
              <p:nvPr/>
            </p:nvSpPr>
            <p:spPr bwMode="auto">
              <a:xfrm>
                <a:off x="2884" y="2549"/>
                <a:ext cx="290" cy="6"/>
              </a:xfrm>
              <a:prstGeom prst="rect">
                <a:avLst/>
              </a:prstGeom>
              <a:solidFill>
                <a:srgbClr val="FFEE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7" name="Rectangle 346"/>
              <p:cNvSpPr>
                <a:spLocks noChangeArrowheads="1"/>
              </p:cNvSpPr>
              <p:nvPr/>
            </p:nvSpPr>
            <p:spPr bwMode="auto">
              <a:xfrm>
                <a:off x="2884" y="2555"/>
                <a:ext cx="290" cy="6"/>
              </a:xfrm>
              <a:prstGeom prst="rect">
                <a:avLst/>
              </a:prstGeom>
              <a:solidFill>
                <a:srgbClr val="FFE99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8" name="Rectangle 347"/>
              <p:cNvSpPr>
                <a:spLocks noChangeArrowheads="1"/>
              </p:cNvSpPr>
              <p:nvPr/>
            </p:nvSpPr>
            <p:spPr bwMode="auto">
              <a:xfrm>
                <a:off x="2884" y="2561"/>
                <a:ext cx="290" cy="6"/>
              </a:xfrm>
              <a:prstGeom prst="rect">
                <a:avLst/>
              </a:prstGeom>
              <a:solidFill>
                <a:srgbClr val="FFE37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9" name="Rectangle 348"/>
              <p:cNvSpPr>
                <a:spLocks noChangeArrowheads="1"/>
              </p:cNvSpPr>
              <p:nvPr/>
            </p:nvSpPr>
            <p:spPr bwMode="auto">
              <a:xfrm>
                <a:off x="2884" y="2567"/>
                <a:ext cx="290" cy="6"/>
              </a:xfrm>
              <a:prstGeom prst="rect">
                <a:avLst/>
              </a:prstGeom>
              <a:solidFill>
                <a:srgbClr val="FFDE5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0" name="Rectangle 349"/>
              <p:cNvSpPr>
                <a:spLocks noChangeArrowheads="1"/>
              </p:cNvSpPr>
              <p:nvPr/>
            </p:nvSpPr>
            <p:spPr bwMode="auto">
              <a:xfrm>
                <a:off x="2884" y="2573"/>
                <a:ext cx="290" cy="6"/>
              </a:xfrm>
              <a:prstGeom prst="rect">
                <a:avLst/>
              </a:prstGeom>
              <a:solidFill>
                <a:srgbClr val="FFD94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1" name="Rectangle 350"/>
              <p:cNvSpPr>
                <a:spLocks noChangeArrowheads="1"/>
              </p:cNvSpPr>
              <p:nvPr/>
            </p:nvSpPr>
            <p:spPr bwMode="auto">
              <a:xfrm>
                <a:off x="2884" y="2579"/>
                <a:ext cx="290" cy="6"/>
              </a:xfrm>
              <a:prstGeom prst="rect">
                <a:avLst/>
              </a:prstGeom>
              <a:solidFill>
                <a:srgbClr val="FFD32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2" name="Freeform 351"/>
              <p:cNvSpPr>
                <a:spLocks/>
              </p:cNvSpPr>
              <p:nvPr/>
            </p:nvSpPr>
            <p:spPr bwMode="auto">
              <a:xfrm>
                <a:off x="2893" y="2536"/>
                <a:ext cx="273" cy="45"/>
              </a:xfrm>
              <a:custGeom>
                <a:avLst/>
                <a:gdLst/>
                <a:ahLst/>
                <a:cxnLst>
                  <a:cxn ang="0">
                    <a:pos x="227" y="45"/>
                  </a:cxn>
                  <a:cxn ang="0">
                    <a:pos x="0" y="45"/>
                  </a:cxn>
                  <a:cxn ang="0">
                    <a:pos x="45" y="0"/>
                  </a:cxn>
                  <a:cxn ang="0">
                    <a:pos x="273" y="0"/>
                  </a:cxn>
                  <a:cxn ang="0">
                    <a:pos x="227" y="45"/>
                  </a:cxn>
                </a:cxnLst>
                <a:rect l="0" t="0" r="r" b="b"/>
                <a:pathLst>
                  <a:path w="273" h="45">
                    <a:moveTo>
                      <a:pt x="227" y="45"/>
                    </a:moveTo>
                    <a:lnTo>
                      <a:pt x="0" y="45"/>
                    </a:lnTo>
                    <a:lnTo>
                      <a:pt x="45" y="0"/>
                    </a:lnTo>
                    <a:lnTo>
                      <a:pt x="273" y="0"/>
                    </a:lnTo>
                    <a:lnTo>
                      <a:pt x="227" y="45"/>
                    </a:lnTo>
                    <a:close/>
                  </a:path>
                </a:pathLst>
              </a:cu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3" name="Rectangle 352"/>
              <p:cNvSpPr>
                <a:spLocks noChangeArrowheads="1"/>
              </p:cNvSpPr>
              <p:nvPr/>
            </p:nvSpPr>
            <p:spPr bwMode="auto">
              <a:xfrm>
                <a:off x="3113" y="2524"/>
                <a:ext cx="61" cy="7"/>
              </a:xfrm>
              <a:prstGeom prst="rect">
                <a:avLst/>
              </a:prstGeom>
              <a:solidFill>
                <a:srgbClr val="FFFE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4" name="Rectangle 353"/>
              <p:cNvSpPr>
                <a:spLocks noChangeArrowheads="1"/>
              </p:cNvSpPr>
              <p:nvPr/>
            </p:nvSpPr>
            <p:spPr bwMode="auto">
              <a:xfrm>
                <a:off x="3113" y="2531"/>
                <a:ext cx="61" cy="6"/>
              </a:xfrm>
              <a:prstGeom prst="rect">
                <a:avLst/>
              </a:prstGeom>
              <a:solidFill>
                <a:srgbClr val="FFCC0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5" name="Rectangle 354"/>
              <p:cNvSpPr>
                <a:spLocks noChangeArrowheads="1"/>
              </p:cNvSpPr>
              <p:nvPr/>
            </p:nvSpPr>
            <p:spPr bwMode="auto">
              <a:xfrm>
                <a:off x="3113" y="2537"/>
                <a:ext cx="61" cy="6"/>
              </a:xfrm>
              <a:prstGeom prst="rect">
                <a:avLst/>
              </a:prstGeom>
              <a:solidFill>
                <a:srgbClr val="FFCD0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6" name="Rectangle 355"/>
              <p:cNvSpPr>
                <a:spLocks noChangeArrowheads="1"/>
              </p:cNvSpPr>
              <p:nvPr/>
            </p:nvSpPr>
            <p:spPr bwMode="auto">
              <a:xfrm>
                <a:off x="3113" y="2543"/>
                <a:ext cx="61" cy="6"/>
              </a:xfrm>
              <a:prstGeom prst="rect">
                <a:avLst/>
              </a:prstGeom>
              <a:solidFill>
                <a:srgbClr val="FFCE0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7" name="Rectangle 356"/>
              <p:cNvSpPr>
                <a:spLocks noChangeArrowheads="1"/>
              </p:cNvSpPr>
              <p:nvPr/>
            </p:nvSpPr>
            <p:spPr bwMode="auto">
              <a:xfrm>
                <a:off x="3113" y="2549"/>
                <a:ext cx="61" cy="6"/>
              </a:xfrm>
              <a:prstGeom prst="rect">
                <a:avLst/>
              </a:prstGeom>
              <a:solidFill>
                <a:srgbClr val="FFCF1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8" name="Rectangle 357"/>
              <p:cNvSpPr>
                <a:spLocks noChangeArrowheads="1"/>
              </p:cNvSpPr>
              <p:nvPr/>
            </p:nvSpPr>
            <p:spPr bwMode="auto">
              <a:xfrm>
                <a:off x="3113" y="2555"/>
                <a:ext cx="61" cy="6"/>
              </a:xfrm>
              <a:prstGeom prst="rect">
                <a:avLst/>
              </a:prstGeom>
              <a:solidFill>
                <a:srgbClr val="FFD0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9" name="Rectangle 358"/>
              <p:cNvSpPr>
                <a:spLocks noChangeArrowheads="1"/>
              </p:cNvSpPr>
              <p:nvPr/>
            </p:nvSpPr>
            <p:spPr bwMode="auto">
              <a:xfrm>
                <a:off x="3113" y="2561"/>
                <a:ext cx="61" cy="6"/>
              </a:xfrm>
              <a:prstGeom prst="rect">
                <a:avLst/>
              </a:prstGeom>
              <a:solidFill>
                <a:srgbClr val="FFD11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0" name="Rectangle 359"/>
              <p:cNvSpPr>
                <a:spLocks noChangeArrowheads="1"/>
              </p:cNvSpPr>
              <p:nvPr/>
            </p:nvSpPr>
            <p:spPr bwMode="auto">
              <a:xfrm>
                <a:off x="3113" y="2567"/>
                <a:ext cx="61" cy="6"/>
              </a:xfrm>
              <a:prstGeom prst="rect">
                <a:avLst/>
              </a:prstGeom>
              <a:solidFill>
                <a:srgbClr val="FFD22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1" name="Rectangle 360"/>
              <p:cNvSpPr>
                <a:spLocks noChangeArrowheads="1"/>
              </p:cNvSpPr>
              <p:nvPr/>
            </p:nvSpPr>
            <p:spPr bwMode="auto">
              <a:xfrm>
                <a:off x="3113" y="2573"/>
                <a:ext cx="61" cy="6"/>
              </a:xfrm>
              <a:prstGeom prst="rect">
                <a:avLst/>
              </a:prstGeom>
              <a:solidFill>
                <a:srgbClr val="FFD42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2" name="Rectangle 361"/>
              <p:cNvSpPr>
                <a:spLocks noChangeArrowheads="1"/>
              </p:cNvSpPr>
              <p:nvPr/>
            </p:nvSpPr>
            <p:spPr bwMode="auto">
              <a:xfrm>
                <a:off x="3113" y="2579"/>
                <a:ext cx="61" cy="6"/>
              </a:xfrm>
              <a:prstGeom prst="rect">
                <a:avLst/>
              </a:prstGeom>
              <a:solidFill>
                <a:srgbClr val="FFD52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3" name="Rectangle 362"/>
              <p:cNvSpPr>
                <a:spLocks noChangeArrowheads="1"/>
              </p:cNvSpPr>
              <p:nvPr/>
            </p:nvSpPr>
            <p:spPr bwMode="auto">
              <a:xfrm>
                <a:off x="3113" y="2585"/>
                <a:ext cx="61" cy="6"/>
              </a:xfrm>
              <a:prstGeom prst="rect">
                <a:avLst/>
              </a:prstGeom>
              <a:solidFill>
                <a:srgbClr val="FFD63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4" name="Rectangle 363"/>
              <p:cNvSpPr>
                <a:spLocks noChangeArrowheads="1"/>
              </p:cNvSpPr>
              <p:nvPr/>
            </p:nvSpPr>
            <p:spPr bwMode="auto">
              <a:xfrm>
                <a:off x="3113" y="2591"/>
                <a:ext cx="61" cy="6"/>
              </a:xfrm>
              <a:prstGeom prst="rect">
                <a:avLst/>
              </a:prstGeom>
              <a:solidFill>
                <a:srgbClr val="FFD73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5" name="Rectangle 364"/>
              <p:cNvSpPr>
                <a:spLocks noChangeArrowheads="1"/>
              </p:cNvSpPr>
              <p:nvPr/>
            </p:nvSpPr>
            <p:spPr bwMode="auto">
              <a:xfrm>
                <a:off x="3113" y="2597"/>
                <a:ext cx="61" cy="6"/>
              </a:xfrm>
              <a:prstGeom prst="rect">
                <a:avLst/>
              </a:prstGeom>
              <a:solidFill>
                <a:srgbClr val="FFD83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6" name="Rectangle 365"/>
              <p:cNvSpPr>
                <a:spLocks noChangeArrowheads="1"/>
              </p:cNvSpPr>
              <p:nvPr/>
            </p:nvSpPr>
            <p:spPr bwMode="auto">
              <a:xfrm>
                <a:off x="3113" y="2603"/>
                <a:ext cx="61" cy="6"/>
              </a:xfrm>
              <a:prstGeom prst="rect">
                <a:avLst/>
              </a:prstGeom>
              <a:solidFill>
                <a:srgbClr val="FFD94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7" name="Rectangle 366"/>
              <p:cNvSpPr>
                <a:spLocks noChangeArrowheads="1"/>
              </p:cNvSpPr>
              <p:nvPr/>
            </p:nvSpPr>
            <p:spPr bwMode="auto">
              <a:xfrm>
                <a:off x="3113" y="2609"/>
                <a:ext cx="61" cy="6"/>
              </a:xfrm>
              <a:prstGeom prst="rect">
                <a:avLst/>
              </a:prstGeom>
              <a:solidFill>
                <a:srgbClr val="FFDA4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8" name="Rectangle 367"/>
              <p:cNvSpPr>
                <a:spLocks noChangeArrowheads="1"/>
              </p:cNvSpPr>
              <p:nvPr/>
            </p:nvSpPr>
            <p:spPr bwMode="auto">
              <a:xfrm>
                <a:off x="3113" y="2615"/>
                <a:ext cx="61" cy="6"/>
              </a:xfrm>
              <a:prstGeom prst="rect">
                <a:avLst/>
              </a:prstGeom>
              <a:solidFill>
                <a:srgbClr val="FFDB4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9" name="Rectangle 368"/>
              <p:cNvSpPr>
                <a:spLocks noChangeArrowheads="1"/>
              </p:cNvSpPr>
              <p:nvPr/>
            </p:nvSpPr>
            <p:spPr bwMode="auto">
              <a:xfrm>
                <a:off x="3113" y="2621"/>
                <a:ext cx="61" cy="6"/>
              </a:xfrm>
              <a:prstGeom prst="rect">
                <a:avLst/>
              </a:prstGeom>
              <a:solidFill>
                <a:srgbClr val="FFDC5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0" name="Rectangle 369"/>
              <p:cNvSpPr>
                <a:spLocks noChangeArrowheads="1"/>
              </p:cNvSpPr>
              <p:nvPr/>
            </p:nvSpPr>
            <p:spPr bwMode="auto">
              <a:xfrm>
                <a:off x="3113" y="2627"/>
                <a:ext cx="61" cy="6"/>
              </a:xfrm>
              <a:prstGeom prst="rect">
                <a:avLst/>
              </a:prstGeom>
              <a:solidFill>
                <a:srgbClr val="FFDD5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1" name="Rectangle 370"/>
              <p:cNvSpPr>
                <a:spLocks noChangeArrowheads="1"/>
              </p:cNvSpPr>
              <p:nvPr/>
            </p:nvSpPr>
            <p:spPr bwMode="auto">
              <a:xfrm>
                <a:off x="3113" y="2633"/>
                <a:ext cx="61" cy="6"/>
              </a:xfrm>
              <a:prstGeom prst="rect">
                <a:avLst/>
              </a:prstGeom>
              <a:solidFill>
                <a:srgbClr val="FFDE5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2" name="Rectangle 371"/>
              <p:cNvSpPr>
                <a:spLocks noChangeArrowheads="1"/>
              </p:cNvSpPr>
              <p:nvPr/>
            </p:nvSpPr>
            <p:spPr bwMode="auto">
              <a:xfrm>
                <a:off x="3113" y="2639"/>
                <a:ext cx="61" cy="6"/>
              </a:xfrm>
              <a:prstGeom prst="rect">
                <a:avLst/>
              </a:prstGeom>
              <a:solidFill>
                <a:srgbClr val="FFDF6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3" name="Rectangle 372"/>
              <p:cNvSpPr>
                <a:spLocks noChangeArrowheads="1"/>
              </p:cNvSpPr>
              <p:nvPr/>
            </p:nvSpPr>
            <p:spPr bwMode="auto">
              <a:xfrm>
                <a:off x="3113" y="2645"/>
                <a:ext cx="61" cy="6"/>
              </a:xfrm>
              <a:prstGeom prst="rect">
                <a:avLst/>
              </a:prstGeom>
              <a:solidFill>
                <a:srgbClr val="FFE06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4" name="Rectangle 373"/>
              <p:cNvSpPr>
                <a:spLocks noChangeArrowheads="1"/>
              </p:cNvSpPr>
              <p:nvPr/>
            </p:nvSpPr>
            <p:spPr bwMode="auto">
              <a:xfrm>
                <a:off x="3113" y="2651"/>
                <a:ext cx="61" cy="6"/>
              </a:xfrm>
              <a:prstGeom prst="rect">
                <a:avLst/>
              </a:prstGeom>
              <a:solidFill>
                <a:srgbClr val="FFE16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5" name="Rectangle 374"/>
              <p:cNvSpPr>
                <a:spLocks noChangeArrowheads="1"/>
              </p:cNvSpPr>
              <p:nvPr/>
            </p:nvSpPr>
            <p:spPr bwMode="auto">
              <a:xfrm>
                <a:off x="3113" y="2657"/>
                <a:ext cx="61" cy="6"/>
              </a:xfrm>
              <a:prstGeom prst="rect">
                <a:avLst/>
              </a:prstGeom>
              <a:solidFill>
                <a:srgbClr val="FFE37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6" name="Rectangle 375"/>
              <p:cNvSpPr>
                <a:spLocks noChangeArrowheads="1"/>
              </p:cNvSpPr>
              <p:nvPr/>
            </p:nvSpPr>
            <p:spPr bwMode="auto">
              <a:xfrm>
                <a:off x="3113" y="2663"/>
                <a:ext cx="61" cy="6"/>
              </a:xfrm>
              <a:prstGeom prst="rect">
                <a:avLst/>
              </a:prstGeom>
              <a:solidFill>
                <a:srgbClr val="FFE4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7" name="Rectangle 376"/>
              <p:cNvSpPr>
                <a:spLocks noChangeArrowheads="1"/>
              </p:cNvSpPr>
              <p:nvPr/>
            </p:nvSpPr>
            <p:spPr bwMode="auto">
              <a:xfrm>
                <a:off x="3113" y="2669"/>
                <a:ext cx="61" cy="6"/>
              </a:xfrm>
              <a:prstGeom prst="rect">
                <a:avLst/>
              </a:prstGeom>
              <a:solidFill>
                <a:srgbClr val="FFE57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8" name="Rectangle 377"/>
              <p:cNvSpPr>
                <a:spLocks noChangeArrowheads="1"/>
              </p:cNvSpPr>
              <p:nvPr/>
            </p:nvSpPr>
            <p:spPr bwMode="auto">
              <a:xfrm>
                <a:off x="3113" y="2675"/>
                <a:ext cx="61" cy="6"/>
              </a:xfrm>
              <a:prstGeom prst="rect">
                <a:avLst/>
              </a:prstGeom>
              <a:solidFill>
                <a:srgbClr val="FFE78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9" name="Rectangle 378"/>
              <p:cNvSpPr>
                <a:spLocks noChangeArrowheads="1"/>
              </p:cNvSpPr>
              <p:nvPr/>
            </p:nvSpPr>
            <p:spPr bwMode="auto">
              <a:xfrm>
                <a:off x="3113" y="2681"/>
                <a:ext cx="61" cy="6"/>
              </a:xfrm>
              <a:prstGeom prst="rect">
                <a:avLst/>
              </a:prstGeom>
              <a:solidFill>
                <a:srgbClr val="FFE88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0" name="Rectangle 379"/>
              <p:cNvSpPr>
                <a:spLocks noChangeArrowheads="1"/>
              </p:cNvSpPr>
              <p:nvPr/>
            </p:nvSpPr>
            <p:spPr bwMode="auto">
              <a:xfrm>
                <a:off x="3113" y="2687"/>
                <a:ext cx="61" cy="6"/>
              </a:xfrm>
              <a:prstGeom prst="rect">
                <a:avLst/>
              </a:prstGeom>
              <a:solidFill>
                <a:srgbClr val="FFE98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1" name="Rectangle 380"/>
              <p:cNvSpPr>
                <a:spLocks noChangeArrowheads="1"/>
              </p:cNvSpPr>
              <p:nvPr/>
            </p:nvSpPr>
            <p:spPr bwMode="auto">
              <a:xfrm>
                <a:off x="3113" y="2693"/>
                <a:ext cx="61" cy="6"/>
              </a:xfrm>
              <a:prstGeom prst="rect">
                <a:avLst/>
              </a:prstGeom>
              <a:solidFill>
                <a:srgbClr val="FFEA9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2" name="Rectangle 381"/>
              <p:cNvSpPr>
                <a:spLocks noChangeArrowheads="1"/>
              </p:cNvSpPr>
              <p:nvPr/>
            </p:nvSpPr>
            <p:spPr bwMode="auto">
              <a:xfrm>
                <a:off x="3113" y="2699"/>
                <a:ext cx="61" cy="6"/>
              </a:xfrm>
              <a:prstGeom prst="rect">
                <a:avLst/>
              </a:prstGeom>
              <a:solidFill>
                <a:srgbClr val="FFEB9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3" name="Rectangle 382"/>
              <p:cNvSpPr>
                <a:spLocks noChangeArrowheads="1"/>
              </p:cNvSpPr>
              <p:nvPr/>
            </p:nvSpPr>
            <p:spPr bwMode="auto">
              <a:xfrm>
                <a:off x="3113" y="2705"/>
                <a:ext cx="61" cy="6"/>
              </a:xfrm>
              <a:prstGeom prst="rect">
                <a:avLst/>
              </a:prstGeom>
              <a:solidFill>
                <a:srgbClr val="FFEC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4" name="Rectangle 383"/>
              <p:cNvSpPr>
                <a:spLocks noChangeArrowheads="1"/>
              </p:cNvSpPr>
              <p:nvPr/>
            </p:nvSpPr>
            <p:spPr bwMode="auto">
              <a:xfrm>
                <a:off x="3113" y="2711"/>
                <a:ext cx="61" cy="6"/>
              </a:xfrm>
              <a:prstGeom prst="rect">
                <a:avLst/>
              </a:prstGeom>
              <a:solidFill>
                <a:srgbClr val="FFED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5" name="Rectangle 384"/>
              <p:cNvSpPr>
                <a:spLocks noChangeArrowheads="1"/>
              </p:cNvSpPr>
              <p:nvPr/>
            </p:nvSpPr>
            <p:spPr bwMode="auto">
              <a:xfrm>
                <a:off x="3113" y="2717"/>
                <a:ext cx="61" cy="6"/>
              </a:xfrm>
              <a:prstGeom prst="rect">
                <a:avLst/>
              </a:prstGeom>
              <a:solidFill>
                <a:srgbClr val="FFEE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6" name="Rectangle 385"/>
              <p:cNvSpPr>
                <a:spLocks noChangeArrowheads="1"/>
              </p:cNvSpPr>
              <p:nvPr/>
            </p:nvSpPr>
            <p:spPr bwMode="auto">
              <a:xfrm>
                <a:off x="3113" y="2723"/>
                <a:ext cx="61" cy="6"/>
              </a:xfrm>
              <a:prstGeom prst="rect">
                <a:avLst/>
              </a:prstGeom>
              <a:solidFill>
                <a:srgbClr val="FFEFA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7" name="Rectangle 386"/>
              <p:cNvSpPr>
                <a:spLocks noChangeArrowheads="1"/>
              </p:cNvSpPr>
              <p:nvPr/>
            </p:nvSpPr>
            <p:spPr bwMode="auto">
              <a:xfrm>
                <a:off x="3113" y="2729"/>
                <a:ext cx="61" cy="6"/>
              </a:xfrm>
              <a:prstGeom prst="rect">
                <a:avLst/>
              </a:prstGeom>
              <a:solidFill>
                <a:srgbClr val="FFF0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8" name="Rectangle 387"/>
              <p:cNvSpPr>
                <a:spLocks noChangeArrowheads="1"/>
              </p:cNvSpPr>
              <p:nvPr/>
            </p:nvSpPr>
            <p:spPr bwMode="auto">
              <a:xfrm>
                <a:off x="3113" y="2735"/>
                <a:ext cx="61" cy="6"/>
              </a:xfrm>
              <a:prstGeom prst="rect">
                <a:avLst/>
              </a:prstGeom>
              <a:solidFill>
                <a:srgbClr val="FFF1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9" name="Rectangle 388"/>
              <p:cNvSpPr>
                <a:spLocks noChangeArrowheads="1"/>
              </p:cNvSpPr>
              <p:nvPr/>
            </p:nvSpPr>
            <p:spPr bwMode="auto">
              <a:xfrm>
                <a:off x="3113" y="2741"/>
                <a:ext cx="61" cy="6"/>
              </a:xfrm>
              <a:prstGeom prst="rect">
                <a:avLst/>
              </a:prstGeom>
              <a:solidFill>
                <a:srgbClr val="FFF2B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0" name="Rectangle 389"/>
              <p:cNvSpPr>
                <a:spLocks noChangeArrowheads="1"/>
              </p:cNvSpPr>
              <p:nvPr/>
            </p:nvSpPr>
            <p:spPr bwMode="auto">
              <a:xfrm>
                <a:off x="3113" y="2747"/>
                <a:ext cx="61" cy="6"/>
              </a:xfrm>
              <a:prstGeom prst="rect">
                <a:avLst/>
              </a:prstGeom>
              <a:solidFill>
                <a:srgbClr val="FFF3C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1" name="Rectangle 390"/>
              <p:cNvSpPr>
                <a:spLocks noChangeArrowheads="1"/>
              </p:cNvSpPr>
              <p:nvPr/>
            </p:nvSpPr>
            <p:spPr bwMode="auto">
              <a:xfrm>
                <a:off x="3113" y="2753"/>
                <a:ext cx="61" cy="6"/>
              </a:xfrm>
              <a:prstGeom prst="rect">
                <a:avLst/>
              </a:prstGeom>
              <a:solidFill>
                <a:srgbClr val="FFF4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2" name="Rectangle 391"/>
              <p:cNvSpPr>
                <a:spLocks noChangeArrowheads="1"/>
              </p:cNvSpPr>
              <p:nvPr/>
            </p:nvSpPr>
            <p:spPr bwMode="auto">
              <a:xfrm>
                <a:off x="3113" y="2759"/>
                <a:ext cx="61" cy="6"/>
              </a:xfrm>
              <a:prstGeom prst="rect">
                <a:avLst/>
              </a:prstGeom>
              <a:solidFill>
                <a:srgbClr val="FFF5C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3" name="Rectangle 392"/>
              <p:cNvSpPr>
                <a:spLocks noChangeArrowheads="1"/>
              </p:cNvSpPr>
              <p:nvPr/>
            </p:nvSpPr>
            <p:spPr bwMode="auto">
              <a:xfrm>
                <a:off x="3113" y="2765"/>
                <a:ext cx="61" cy="6"/>
              </a:xfrm>
              <a:prstGeom prst="rect">
                <a:avLst/>
              </a:prstGeom>
              <a:solidFill>
                <a:srgbClr val="FFF6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4" name="Rectangle 393"/>
              <p:cNvSpPr>
                <a:spLocks noChangeArrowheads="1"/>
              </p:cNvSpPr>
              <p:nvPr/>
            </p:nvSpPr>
            <p:spPr bwMode="auto">
              <a:xfrm>
                <a:off x="3113" y="2771"/>
                <a:ext cx="61" cy="6"/>
              </a:xfrm>
              <a:prstGeom prst="rect">
                <a:avLst/>
              </a:prstGeom>
              <a:solidFill>
                <a:srgbClr val="FFF7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5" name="Rectangle 394"/>
              <p:cNvSpPr>
                <a:spLocks noChangeArrowheads="1"/>
              </p:cNvSpPr>
              <p:nvPr/>
            </p:nvSpPr>
            <p:spPr bwMode="auto">
              <a:xfrm>
                <a:off x="3113" y="2777"/>
                <a:ext cx="61" cy="6"/>
              </a:xfrm>
              <a:prstGeom prst="rect">
                <a:avLst/>
              </a:prstGeom>
              <a:solidFill>
                <a:srgbClr val="FFF9D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6" name="Rectangle 395"/>
              <p:cNvSpPr>
                <a:spLocks noChangeArrowheads="1"/>
              </p:cNvSpPr>
              <p:nvPr/>
            </p:nvSpPr>
            <p:spPr bwMode="auto">
              <a:xfrm>
                <a:off x="3113" y="2783"/>
                <a:ext cx="61" cy="6"/>
              </a:xfrm>
              <a:prstGeom prst="rect">
                <a:avLst/>
              </a:prstGeom>
              <a:solidFill>
                <a:srgbClr val="FFFA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7" name="Rectangle 396"/>
              <p:cNvSpPr>
                <a:spLocks noChangeArrowheads="1"/>
              </p:cNvSpPr>
              <p:nvPr/>
            </p:nvSpPr>
            <p:spPr bwMode="auto">
              <a:xfrm>
                <a:off x="3113" y="2789"/>
                <a:ext cx="61" cy="6"/>
              </a:xfrm>
              <a:prstGeom prst="rect">
                <a:avLst/>
              </a:prstGeom>
              <a:solidFill>
                <a:srgbClr val="FFFB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8" name="Rectangle 397"/>
              <p:cNvSpPr>
                <a:spLocks noChangeArrowheads="1"/>
              </p:cNvSpPr>
              <p:nvPr/>
            </p:nvSpPr>
            <p:spPr bwMode="auto">
              <a:xfrm>
                <a:off x="3113" y="2795"/>
                <a:ext cx="61" cy="6"/>
              </a:xfrm>
              <a:prstGeom prst="rect">
                <a:avLst/>
              </a:prstGeom>
              <a:solidFill>
                <a:srgbClr val="FFFC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9" name="Rectangle 398"/>
              <p:cNvSpPr>
                <a:spLocks noChangeArrowheads="1"/>
              </p:cNvSpPr>
              <p:nvPr/>
            </p:nvSpPr>
            <p:spPr bwMode="auto">
              <a:xfrm>
                <a:off x="3113" y="2801"/>
                <a:ext cx="61" cy="6"/>
              </a:xfrm>
              <a:prstGeom prst="rect">
                <a:avLst/>
              </a:prstGeom>
              <a:solidFill>
                <a:srgbClr val="FFFD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0" name="Rectangle 399"/>
              <p:cNvSpPr>
                <a:spLocks noChangeArrowheads="1"/>
              </p:cNvSpPr>
              <p:nvPr/>
            </p:nvSpPr>
            <p:spPr bwMode="auto">
              <a:xfrm>
                <a:off x="3113" y="2807"/>
                <a:ext cx="61" cy="6"/>
              </a:xfrm>
              <a:prstGeom prst="rect">
                <a:avLst/>
              </a:prstGeom>
              <a:solidFill>
                <a:srgbClr val="FFFE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1" name="Freeform 400"/>
              <p:cNvSpPr>
                <a:spLocks/>
              </p:cNvSpPr>
              <p:nvPr/>
            </p:nvSpPr>
            <p:spPr bwMode="auto">
              <a:xfrm>
                <a:off x="3120" y="2536"/>
                <a:ext cx="46" cy="273"/>
              </a:xfrm>
              <a:custGeom>
                <a:avLst/>
                <a:gdLst/>
                <a:ahLst/>
                <a:cxnLst>
                  <a:cxn ang="0">
                    <a:pos x="46" y="227"/>
                  </a:cxn>
                  <a:cxn ang="0">
                    <a:pos x="0" y="273"/>
                  </a:cxn>
                  <a:cxn ang="0">
                    <a:pos x="0" y="45"/>
                  </a:cxn>
                  <a:cxn ang="0">
                    <a:pos x="46" y="0"/>
                  </a:cxn>
                  <a:cxn ang="0">
                    <a:pos x="46" y="227"/>
                  </a:cxn>
                </a:cxnLst>
                <a:rect l="0" t="0" r="r" b="b"/>
                <a:pathLst>
                  <a:path w="46" h="273">
                    <a:moveTo>
                      <a:pt x="46" y="227"/>
                    </a:moveTo>
                    <a:lnTo>
                      <a:pt x="0" y="273"/>
                    </a:lnTo>
                    <a:lnTo>
                      <a:pt x="0" y="45"/>
                    </a:lnTo>
                    <a:lnTo>
                      <a:pt x="46" y="0"/>
                    </a:lnTo>
                    <a:lnTo>
                      <a:pt x="46" y="227"/>
                    </a:lnTo>
                    <a:close/>
                  </a:path>
                </a:pathLst>
              </a:cu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" name="Rectangle 401"/>
              <p:cNvSpPr>
                <a:spLocks noChangeArrowheads="1"/>
              </p:cNvSpPr>
              <p:nvPr/>
            </p:nvSpPr>
            <p:spPr bwMode="auto">
              <a:xfrm>
                <a:off x="2884" y="2573"/>
                <a:ext cx="241" cy="6"/>
              </a:xfrm>
              <a:prstGeom prst="rect">
                <a:avLst/>
              </a:prstGeom>
              <a:solidFill>
                <a:srgbClr val="FFFF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3" name="Rectangle 402"/>
              <p:cNvSpPr>
                <a:spLocks noChangeArrowheads="1"/>
              </p:cNvSpPr>
              <p:nvPr/>
            </p:nvSpPr>
            <p:spPr bwMode="auto">
              <a:xfrm>
                <a:off x="2884" y="2579"/>
                <a:ext cx="241" cy="6"/>
              </a:xfrm>
              <a:prstGeom prst="rect">
                <a:avLst/>
              </a:prstGeom>
              <a:solidFill>
                <a:srgbClr val="FFCD0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4" name="Rectangle 403"/>
              <p:cNvSpPr>
                <a:spLocks noChangeArrowheads="1"/>
              </p:cNvSpPr>
              <p:nvPr/>
            </p:nvSpPr>
            <p:spPr bwMode="auto">
              <a:xfrm>
                <a:off x="2884" y="2585"/>
                <a:ext cx="241" cy="6"/>
              </a:xfrm>
              <a:prstGeom prst="rect">
                <a:avLst/>
              </a:prstGeom>
              <a:solidFill>
                <a:srgbClr val="FFCE0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5" name="Rectangle 404"/>
              <p:cNvSpPr>
                <a:spLocks noChangeArrowheads="1"/>
              </p:cNvSpPr>
              <p:nvPr/>
            </p:nvSpPr>
            <p:spPr bwMode="auto">
              <a:xfrm>
                <a:off x="2884" y="2591"/>
                <a:ext cx="241" cy="6"/>
              </a:xfrm>
              <a:prstGeom prst="rect">
                <a:avLst/>
              </a:prstGeom>
              <a:solidFill>
                <a:srgbClr val="FFCF1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6" name="Rectangle 405"/>
              <p:cNvSpPr>
                <a:spLocks noChangeArrowheads="1"/>
              </p:cNvSpPr>
              <p:nvPr/>
            </p:nvSpPr>
            <p:spPr bwMode="auto">
              <a:xfrm>
                <a:off x="2884" y="2597"/>
                <a:ext cx="241" cy="6"/>
              </a:xfrm>
              <a:prstGeom prst="rect">
                <a:avLst/>
              </a:prstGeom>
              <a:solidFill>
                <a:srgbClr val="FFD0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607"/>
            <p:cNvGrpSpPr>
              <a:grpSpLocks/>
            </p:cNvGrpSpPr>
            <p:nvPr/>
          </p:nvGrpSpPr>
          <p:grpSpPr bwMode="auto">
            <a:xfrm>
              <a:off x="1492" y="1535"/>
              <a:ext cx="1633" cy="1278"/>
              <a:chOff x="1492" y="1535"/>
              <a:chExt cx="1633" cy="1278"/>
            </a:xfrm>
          </p:grpSpPr>
          <p:sp>
            <p:nvSpPr>
              <p:cNvPr id="1747" name="Rectangle 407"/>
              <p:cNvSpPr>
                <a:spLocks noChangeArrowheads="1"/>
              </p:cNvSpPr>
              <p:nvPr/>
            </p:nvSpPr>
            <p:spPr bwMode="auto">
              <a:xfrm>
                <a:off x="2884" y="2603"/>
                <a:ext cx="241" cy="6"/>
              </a:xfrm>
              <a:prstGeom prst="rect">
                <a:avLst/>
              </a:prstGeom>
              <a:solidFill>
                <a:srgbClr val="FFD21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8" name="Rectangle 408"/>
              <p:cNvSpPr>
                <a:spLocks noChangeArrowheads="1"/>
              </p:cNvSpPr>
              <p:nvPr/>
            </p:nvSpPr>
            <p:spPr bwMode="auto">
              <a:xfrm>
                <a:off x="2884" y="2609"/>
                <a:ext cx="241" cy="6"/>
              </a:xfrm>
              <a:prstGeom prst="rect">
                <a:avLst/>
              </a:prstGeom>
              <a:solidFill>
                <a:srgbClr val="FFD32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9" name="Rectangle 409"/>
              <p:cNvSpPr>
                <a:spLocks noChangeArrowheads="1"/>
              </p:cNvSpPr>
              <p:nvPr/>
            </p:nvSpPr>
            <p:spPr bwMode="auto">
              <a:xfrm>
                <a:off x="2884" y="2615"/>
                <a:ext cx="241" cy="6"/>
              </a:xfrm>
              <a:prstGeom prst="rect">
                <a:avLst/>
              </a:prstGeom>
              <a:solidFill>
                <a:srgbClr val="FFD52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0" name="Rectangle 410"/>
              <p:cNvSpPr>
                <a:spLocks noChangeArrowheads="1"/>
              </p:cNvSpPr>
              <p:nvPr/>
            </p:nvSpPr>
            <p:spPr bwMode="auto">
              <a:xfrm>
                <a:off x="2884" y="2621"/>
                <a:ext cx="241" cy="6"/>
              </a:xfrm>
              <a:prstGeom prst="rect">
                <a:avLst/>
              </a:prstGeom>
              <a:solidFill>
                <a:srgbClr val="FFD63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1" name="Rectangle 411"/>
              <p:cNvSpPr>
                <a:spLocks noChangeArrowheads="1"/>
              </p:cNvSpPr>
              <p:nvPr/>
            </p:nvSpPr>
            <p:spPr bwMode="auto">
              <a:xfrm>
                <a:off x="2884" y="2627"/>
                <a:ext cx="241" cy="6"/>
              </a:xfrm>
              <a:prstGeom prst="rect">
                <a:avLst/>
              </a:prstGeom>
              <a:solidFill>
                <a:srgbClr val="FFD73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2" name="Rectangle 412"/>
              <p:cNvSpPr>
                <a:spLocks noChangeArrowheads="1"/>
              </p:cNvSpPr>
              <p:nvPr/>
            </p:nvSpPr>
            <p:spPr bwMode="auto">
              <a:xfrm>
                <a:off x="2884" y="2633"/>
                <a:ext cx="241" cy="6"/>
              </a:xfrm>
              <a:prstGeom prst="rect">
                <a:avLst/>
              </a:prstGeom>
              <a:solidFill>
                <a:srgbClr val="FFD93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3" name="Rectangle 413"/>
              <p:cNvSpPr>
                <a:spLocks noChangeArrowheads="1"/>
              </p:cNvSpPr>
              <p:nvPr/>
            </p:nvSpPr>
            <p:spPr bwMode="auto">
              <a:xfrm>
                <a:off x="2884" y="2639"/>
                <a:ext cx="241" cy="6"/>
              </a:xfrm>
              <a:prstGeom prst="rect">
                <a:avLst/>
              </a:prstGeom>
              <a:solidFill>
                <a:srgbClr val="FFDA4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4" name="Rectangle 414"/>
              <p:cNvSpPr>
                <a:spLocks noChangeArrowheads="1"/>
              </p:cNvSpPr>
              <p:nvPr/>
            </p:nvSpPr>
            <p:spPr bwMode="auto">
              <a:xfrm>
                <a:off x="2884" y="2645"/>
                <a:ext cx="241" cy="6"/>
              </a:xfrm>
              <a:prstGeom prst="rect">
                <a:avLst/>
              </a:prstGeom>
              <a:solidFill>
                <a:srgbClr val="FFDB4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5" name="Rectangle 415"/>
              <p:cNvSpPr>
                <a:spLocks noChangeArrowheads="1"/>
              </p:cNvSpPr>
              <p:nvPr/>
            </p:nvSpPr>
            <p:spPr bwMode="auto">
              <a:xfrm>
                <a:off x="2884" y="2651"/>
                <a:ext cx="241" cy="6"/>
              </a:xfrm>
              <a:prstGeom prst="rect">
                <a:avLst/>
              </a:prstGeom>
              <a:solidFill>
                <a:srgbClr val="FFDC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6" name="Rectangle 416"/>
              <p:cNvSpPr>
                <a:spLocks noChangeArrowheads="1"/>
              </p:cNvSpPr>
              <p:nvPr/>
            </p:nvSpPr>
            <p:spPr bwMode="auto">
              <a:xfrm>
                <a:off x="2884" y="2657"/>
                <a:ext cx="241" cy="6"/>
              </a:xfrm>
              <a:prstGeom prst="rect">
                <a:avLst/>
              </a:prstGeom>
              <a:solidFill>
                <a:srgbClr val="FFDD5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7" name="Rectangle 417"/>
              <p:cNvSpPr>
                <a:spLocks noChangeArrowheads="1"/>
              </p:cNvSpPr>
              <p:nvPr/>
            </p:nvSpPr>
            <p:spPr bwMode="auto">
              <a:xfrm>
                <a:off x="2884" y="2663"/>
                <a:ext cx="241" cy="6"/>
              </a:xfrm>
              <a:prstGeom prst="rect">
                <a:avLst/>
              </a:prstGeom>
              <a:solidFill>
                <a:srgbClr val="FFDF5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8" name="Rectangle 418"/>
              <p:cNvSpPr>
                <a:spLocks noChangeArrowheads="1"/>
              </p:cNvSpPr>
              <p:nvPr/>
            </p:nvSpPr>
            <p:spPr bwMode="auto">
              <a:xfrm>
                <a:off x="2884" y="2669"/>
                <a:ext cx="241" cy="6"/>
              </a:xfrm>
              <a:prstGeom prst="rect">
                <a:avLst/>
              </a:prstGeom>
              <a:solidFill>
                <a:srgbClr val="FFE06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9" name="Rectangle 419"/>
              <p:cNvSpPr>
                <a:spLocks noChangeArrowheads="1"/>
              </p:cNvSpPr>
              <p:nvPr/>
            </p:nvSpPr>
            <p:spPr bwMode="auto">
              <a:xfrm>
                <a:off x="2884" y="2675"/>
                <a:ext cx="241" cy="6"/>
              </a:xfrm>
              <a:prstGeom prst="rect">
                <a:avLst/>
              </a:prstGeom>
              <a:solidFill>
                <a:srgbClr val="FFE16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0" name="Rectangle 420"/>
              <p:cNvSpPr>
                <a:spLocks noChangeArrowheads="1"/>
              </p:cNvSpPr>
              <p:nvPr/>
            </p:nvSpPr>
            <p:spPr bwMode="auto">
              <a:xfrm>
                <a:off x="2884" y="2681"/>
                <a:ext cx="241" cy="6"/>
              </a:xfrm>
              <a:prstGeom prst="rect">
                <a:avLst/>
              </a:prstGeom>
              <a:solidFill>
                <a:srgbClr val="FFE27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1" name="Rectangle 421"/>
              <p:cNvSpPr>
                <a:spLocks noChangeArrowheads="1"/>
              </p:cNvSpPr>
              <p:nvPr/>
            </p:nvSpPr>
            <p:spPr bwMode="auto">
              <a:xfrm>
                <a:off x="2884" y="2687"/>
                <a:ext cx="241" cy="6"/>
              </a:xfrm>
              <a:prstGeom prst="rect">
                <a:avLst/>
              </a:prstGeom>
              <a:solidFill>
                <a:srgbClr val="FFE4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2" name="Rectangle 422"/>
              <p:cNvSpPr>
                <a:spLocks noChangeArrowheads="1"/>
              </p:cNvSpPr>
              <p:nvPr/>
            </p:nvSpPr>
            <p:spPr bwMode="auto">
              <a:xfrm>
                <a:off x="2884" y="2693"/>
                <a:ext cx="241" cy="6"/>
              </a:xfrm>
              <a:prstGeom prst="rect">
                <a:avLst/>
              </a:prstGeom>
              <a:solidFill>
                <a:srgbClr val="FFE67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3" name="Rectangle 423"/>
              <p:cNvSpPr>
                <a:spLocks noChangeArrowheads="1"/>
              </p:cNvSpPr>
              <p:nvPr/>
            </p:nvSpPr>
            <p:spPr bwMode="auto">
              <a:xfrm>
                <a:off x="2884" y="2699"/>
                <a:ext cx="241" cy="6"/>
              </a:xfrm>
              <a:prstGeom prst="rect">
                <a:avLst/>
              </a:prstGeom>
              <a:solidFill>
                <a:srgbClr val="FFE78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4" name="Rectangle 424"/>
              <p:cNvSpPr>
                <a:spLocks noChangeArrowheads="1"/>
              </p:cNvSpPr>
              <p:nvPr/>
            </p:nvSpPr>
            <p:spPr bwMode="auto">
              <a:xfrm>
                <a:off x="2884" y="2705"/>
                <a:ext cx="241" cy="6"/>
              </a:xfrm>
              <a:prstGeom prst="rect">
                <a:avLst/>
              </a:prstGeom>
              <a:solidFill>
                <a:srgbClr val="FFE88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5" name="Rectangle 425"/>
              <p:cNvSpPr>
                <a:spLocks noChangeArrowheads="1"/>
              </p:cNvSpPr>
              <p:nvPr/>
            </p:nvSpPr>
            <p:spPr bwMode="auto">
              <a:xfrm>
                <a:off x="2884" y="2711"/>
                <a:ext cx="241" cy="6"/>
              </a:xfrm>
              <a:prstGeom prst="rect">
                <a:avLst/>
              </a:prstGeom>
              <a:solidFill>
                <a:srgbClr val="FFE99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6" name="Rectangle 426"/>
              <p:cNvSpPr>
                <a:spLocks noChangeArrowheads="1"/>
              </p:cNvSpPr>
              <p:nvPr/>
            </p:nvSpPr>
            <p:spPr bwMode="auto">
              <a:xfrm>
                <a:off x="2884" y="2717"/>
                <a:ext cx="241" cy="6"/>
              </a:xfrm>
              <a:prstGeom prst="rect">
                <a:avLst/>
              </a:prstGeom>
              <a:solidFill>
                <a:srgbClr val="FFEA9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7" name="Rectangle 427"/>
              <p:cNvSpPr>
                <a:spLocks noChangeArrowheads="1"/>
              </p:cNvSpPr>
              <p:nvPr/>
            </p:nvSpPr>
            <p:spPr bwMode="auto">
              <a:xfrm>
                <a:off x="2884" y="2723"/>
                <a:ext cx="241" cy="6"/>
              </a:xfrm>
              <a:prstGeom prst="rect">
                <a:avLst/>
              </a:prstGeom>
              <a:solidFill>
                <a:srgbClr val="FFEC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8" name="Rectangle 428"/>
              <p:cNvSpPr>
                <a:spLocks noChangeArrowheads="1"/>
              </p:cNvSpPr>
              <p:nvPr/>
            </p:nvSpPr>
            <p:spPr bwMode="auto">
              <a:xfrm>
                <a:off x="2884" y="2729"/>
                <a:ext cx="241" cy="6"/>
              </a:xfrm>
              <a:prstGeom prst="rect">
                <a:avLst/>
              </a:prstGeom>
              <a:solidFill>
                <a:srgbClr val="FFED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9" name="Rectangle 429"/>
              <p:cNvSpPr>
                <a:spLocks noChangeArrowheads="1"/>
              </p:cNvSpPr>
              <p:nvPr/>
            </p:nvSpPr>
            <p:spPr bwMode="auto">
              <a:xfrm>
                <a:off x="2884" y="2735"/>
                <a:ext cx="241" cy="6"/>
              </a:xfrm>
              <a:prstGeom prst="rect">
                <a:avLst/>
              </a:prstGeom>
              <a:solidFill>
                <a:srgbClr val="FFEE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0" name="Rectangle 430"/>
              <p:cNvSpPr>
                <a:spLocks noChangeArrowheads="1"/>
              </p:cNvSpPr>
              <p:nvPr/>
            </p:nvSpPr>
            <p:spPr bwMode="auto">
              <a:xfrm>
                <a:off x="2884" y="2741"/>
                <a:ext cx="241" cy="6"/>
              </a:xfrm>
              <a:prstGeom prst="rect">
                <a:avLst/>
              </a:prstGeom>
              <a:solidFill>
                <a:srgbClr val="FFEFB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1" name="Rectangle 431"/>
              <p:cNvSpPr>
                <a:spLocks noChangeArrowheads="1"/>
              </p:cNvSpPr>
              <p:nvPr/>
            </p:nvSpPr>
            <p:spPr bwMode="auto">
              <a:xfrm>
                <a:off x="2884" y="2747"/>
                <a:ext cx="241" cy="6"/>
              </a:xfrm>
              <a:prstGeom prst="rect">
                <a:avLst/>
              </a:prstGeom>
              <a:solidFill>
                <a:srgbClr val="FFF1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2" name="Rectangle 432"/>
              <p:cNvSpPr>
                <a:spLocks noChangeArrowheads="1"/>
              </p:cNvSpPr>
              <p:nvPr/>
            </p:nvSpPr>
            <p:spPr bwMode="auto">
              <a:xfrm>
                <a:off x="2884" y="2753"/>
                <a:ext cx="241" cy="6"/>
              </a:xfrm>
              <a:prstGeom prst="rect">
                <a:avLst/>
              </a:prstGeom>
              <a:solidFill>
                <a:srgbClr val="FFF2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3" name="Rectangle 433"/>
              <p:cNvSpPr>
                <a:spLocks noChangeArrowheads="1"/>
              </p:cNvSpPr>
              <p:nvPr/>
            </p:nvSpPr>
            <p:spPr bwMode="auto">
              <a:xfrm>
                <a:off x="2884" y="2759"/>
                <a:ext cx="241" cy="6"/>
              </a:xfrm>
              <a:prstGeom prst="rect">
                <a:avLst/>
              </a:prstGeom>
              <a:solidFill>
                <a:srgbClr val="FFF3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4" name="Rectangle 434"/>
              <p:cNvSpPr>
                <a:spLocks noChangeArrowheads="1"/>
              </p:cNvSpPr>
              <p:nvPr/>
            </p:nvSpPr>
            <p:spPr bwMode="auto">
              <a:xfrm>
                <a:off x="2884" y="2765"/>
                <a:ext cx="241" cy="6"/>
              </a:xfrm>
              <a:prstGeom prst="rect">
                <a:avLst/>
              </a:prstGeom>
              <a:solidFill>
                <a:srgbClr val="FFF4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5" name="Rectangle 435"/>
              <p:cNvSpPr>
                <a:spLocks noChangeArrowheads="1"/>
              </p:cNvSpPr>
              <p:nvPr/>
            </p:nvSpPr>
            <p:spPr bwMode="auto">
              <a:xfrm>
                <a:off x="2884" y="2771"/>
                <a:ext cx="241" cy="6"/>
              </a:xfrm>
              <a:prstGeom prst="rect">
                <a:avLst/>
              </a:prstGeom>
              <a:solidFill>
                <a:srgbClr val="FFF5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6" name="Rectangle 436"/>
              <p:cNvSpPr>
                <a:spLocks noChangeArrowheads="1"/>
              </p:cNvSpPr>
              <p:nvPr/>
            </p:nvSpPr>
            <p:spPr bwMode="auto">
              <a:xfrm>
                <a:off x="2884" y="2777"/>
                <a:ext cx="241" cy="6"/>
              </a:xfrm>
              <a:prstGeom prst="rect">
                <a:avLst/>
              </a:prstGeom>
              <a:solidFill>
                <a:srgbClr val="FFF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7" name="Rectangle 437"/>
              <p:cNvSpPr>
                <a:spLocks noChangeArrowheads="1"/>
              </p:cNvSpPr>
              <p:nvPr/>
            </p:nvSpPr>
            <p:spPr bwMode="auto">
              <a:xfrm>
                <a:off x="2884" y="2783"/>
                <a:ext cx="241" cy="6"/>
              </a:xfrm>
              <a:prstGeom prst="rect">
                <a:avLst/>
              </a:prstGeom>
              <a:solidFill>
                <a:srgbClr val="FFF9D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8" name="Rectangle 438"/>
              <p:cNvSpPr>
                <a:spLocks noChangeArrowheads="1"/>
              </p:cNvSpPr>
              <p:nvPr/>
            </p:nvSpPr>
            <p:spPr bwMode="auto">
              <a:xfrm>
                <a:off x="2884" y="2789"/>
                <a:ext cx="241" cy="6"/>
              </a:xfrm>
              <a:prstGeom prst="rect">
                <a:avLst/>
              </a:prstGeom>
              <a:solidFill>
                <a:srgbClr val="FFFAE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9" name="Rectangle 439"/>
              <p:cNvSpPr>
                <a:spLocks noChangeArrowheads="1"/>
              </p:cNvSpPr>
              <p:nvPr/>
            </p:nvSpPr>
            <p:spPr bwMode="auto">
              <a:xfrm>
                <a:off x="2884" y="2795"/>
                <a:ext cx="241" cy="6"/>
              </a:xfrm>
              <a:prstGeom prst="rect">
                <a:avLst/>
              </a:prstGeom>
              <a:solidFill>
                <a:srgbClr val="FFF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0" name="Rectangle 440"/>
              <p:cNvSpPr>
                <a:spLocks noChangeArrowheads="1"/>
              </p:cNvSpPr>
              <p:nvPr/>
            </p:nvSpPr>
            <p:spPr bwMode="auto">
              <a:xfrm>
                <a:off x="2884" y="2801"/>
                <a:ext cx="241" cy="6"/>
              </a:xfrm>
              <a:prstGeom prst="rect">
                <a:avLst/>
              </a:prstGeom>
              <a:solidFill>
                <a:srgbClr val="FFFC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1" name="Rectangle 441"/>
              <p:cNvSpPr>
                <a:spLocks noChangeArrowheads="1"/>
              </p:cNvSpPr>
              <p:nvPr/>
            </p:nvSpPr>
            <p:spPr bwMode="auto">
              <a:xfrm>
                <a:off x="2884" y="2807"/>
                <a:ext cx="241" cy="6"/>
              </a:xfrm>
              <a:prstGeom prst="rect">
                <a:avLst/>
              </a:prstGeom>
              <a:solidFill>
                <a:srgbClr val="FFFE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2" name="Rectangle 442"/>
              <p:cNvSpPr>
                <a:spLocks noChangeArrowheads="1"/>
              </p:cNvSpPr>
              <p:nvPr/>
            </p:nvSpPr>
            <p:spPr bwMode="auto">
              <a:xfrm>
                <a:off x="2893" y="2581"/>
                <a:ext cx="227" cy="228"/>
              </a:xfrm>
              <a:prstGeom prst="rect">
                <a:avLst/>
              </a:pr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3" name="Oval 443"/>
              <p:cNvSpPr>
                <a:spLocks noChangeArrowheads="1"/>
              </p:cNvSpPr>
              <p:nvPr/>
            </p:nvSpPr>
            <p:spPr bwMode="auto">
              <a:xfrm>
                <a:off x="2981" y="2669"/>
                <a:ext cx="51" cy="52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4" name="Freeform 444"/>
              <p:cNvSpPr>
                <a:spLocks/>
              </p:cNvSpPr>
              <p:nvPr/>
            </p:nvSpPr>
            <p:spPr bwMode="auto">
              <a:xfrm>
                <a:off x="2904" y="2672"/>
                <a:ext cx="77" cy="46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3" y="46"/>
                  </a:cxn>
                  <a:cxn ang="0">
                    <a:pos x="23" y="31"/>
                  </a:cxn>
                  <a:cxn ang="0">
                    <a:pos x="77" y="31"/>
                  </a:cxn>
                  <a:cxn ang="0">
                    <a:pos x="77" y="15"/>
                  </a:cxn>
                  <a:cxn ang="0">
                    <a:pos x="23" y="15"/>
                  </a:cxn>
                  <a:cxn ang="0">
                    <a:pos x="23" y="0"/>
                  </a:cxn>
                  <a:cxn ang="0">
                    <a:pos x="0" y="23"/>
                  </a:cxn>
                </a:cxnLst>
                <a:rect l="0" t="0" r="r" b="b"/>
                <a:pathLst>
                  <a:path w="77" h="46">
                    <a:moveTo>
                      <a:pt x="0" y="23"/>
                    </a:moveTo>
                    <a:lnTo>
                      <a:pt x="23" y="46"/>
                    </a:lnTo>
                    <a:lnTo>
                      <a:pt x="23" y="31"/>
                    </a:lnTo>
                    <a:lnTo>
                      <a:pt x="77" y="31"/>
                    </a:lnTo>
                    <a:lnTo>
                      <a:pt x="77" y="15"/>
                    </a:lnTo>
                    <a:lnTo>
                      <a:pt x="23" y="15"/>
                    </a:lnTo>
                    <a:lnTo>
                      <a:pt x="23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5" name="Freeform 445"/>
              <p:cNvSpPr>
                <a:spLocks/>
              </p:cNvSpPr>
              <p:nvPr/>
            </p:nvSpPr>
            <p:spPr bwMode="auto">
              <a:xfrm>
                <a:off x="3032" y="2672"/>
                <a:ext cx="77" cy="46"/>
              </a:xfrm>
              <a:custGeom>
                <a:avLst/>
                <a:gdLst/>
                <a:ahLst/>
                <a:cxnLst>
                  <a:cxn ang="0">
                    <a:pos x="77" y="23"/>
                  </a:cxn>
                  <a:cxn ang="0">
                    <a:pos x="54" y="46"/>
                  </a:cxn>
                  <a:cxn ang="0">
                    <a:pos x="54" y="31"/>
                  </a:cxn>
                  <a:cxn ang="0">
                    <a:pos x="0" y="31"/>
                  </a:cxn>
                  <a:cxn ang="0">
                    <a:pos x="0" y="15"/>
                  </a:cxn>
                  <a:cxn ang="0">
                    <a:pos x="54" y="15"/>
                  </a:cxn>
                  <a:cxn ang="0">
                    <a:pos x="54" y="0"/>
                  </a:cxn>
                  <a:cxn ang="0">
                    <a:pos x="77" y="23"/>
                  </a:cxn>
                </a:cxnLst>
                <a:rect l="0" t="0" r="r" b="b"/>
                <a:pathLst>
                  <a:path w="77" h="46">
                    <a:moveTo>
                      <a:pt x="77" y="23"/>
                    </a:moveTo>
                    <a:lnTo>
                      <a:pt x="54" y="46"/>
                    </a:lnTo>
                    <a:lnTo>
                      <a:pt x="54" y="31"/>
                    </a:lnTo>
                    <a:lnTo>
                      <a:pt x="0" y="31"/>
                    </a:lnTo>
                    <a:lnTo>
                      <a:pt x="0" y="15"/>
                    </a:lnTo>
                    <a:lnTo>
                      <a:pt x="54" y="15"/>
                    </a:lnTo>
                    <a:lnTo>
                      <a:pt x="54" y="0"/>
                    </a:lnTo>
                    <a:lnTo>
                      <a:pt x="77" y="2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6" name="Freeform 446"/>
              <p:cNvSpPr>
                <a:spLocks/>
              </p:cNvSpPr>
              <p:nvPr/>
            </p:nvSpPr>
            <p:spPr bwMode="auto">
              <a:xfrm>
                <a:off x="2984" y="2721"/>
                <a:ext cx="45" cy="76"/>
              </a:xfrm>
              <a:custGeom>
                <a:avLst/>
                <a:gdLst/>
                <a:ahLst/>
                <a:cxnLst>
                  <a:cxn ang="0">
                    <a:pos x="23" y="76"/>
                  </a:cxn>
                  <a:cxn ang="0">
                    <a:pos x="45" y="54"/>
                  </a:cxn>
                  <a:cxn ang="0">
                    <a:pos x="30" y="54"/>
                  </a:cxn>
                  <a:cxn ang="0">
                    <a:pos x="30" y="0"/>
                  </a:cxn>
                  <a:cxn ang="0">
                    <a:pos x="15" y="0"/>
                  </a:cxn>
                  <a:cxn ang="0">
                    <a:pos x="15" y="54"/>
                  </a:cxn>
                  <a:cxn ang="0">
                    <a:pos x="0" y="54"/>
                  </a:cxn>
                  <a:cxn ang="0">
                    <a:pos x="23" y="76"/>
                  </a:cxn>
                </a:cxnLst>
                <a:rect l="0" t="0" r="r" b="b"/>
                <a:pathLst>
                  <a:path w="45" h="76">
                    <a:moveTo>
                      <a:pt x="23" y="76"/>
                    </a:moveTo>
                    <a:lnTo>
                      <a:pt x="45" y="54"/>
                    </a:lnTo>
                    <a:lnTo>
                      <a:pt x="30" y="54"/>
                    </a:lnTo>
                    <a:lnTo>
                      <a:pt x="30" y="0"/>
                    </a:lnTo>
                    <a:lnTo>
                      <a:pt x="15" y="0"/>
                    </a:lnTo>
                    <a:lnTo>
                      <a:pt x="15" y="54"/>
                    </a:lnTo>
                    <a:lnTo>
                      <a:pt x="0" y="54"/>
                    </a:lnTo>
                    <a:lnTo>
                      <a:pt x="23" y="7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7" name="Freeform 447"/>
              <p:cNvSpPr>
                <a:spLocks/>
              </p:cNvSpPr>
              <p:nvPr/>
            </p:nvSpPr>
            <p:spPr bwMode="auto">
              <a:xfrm>
                <a:off x="2984" y="2593"/>
                <a:ext cx="45" cy="76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22"/>
                  </a:cxn>
                  <a:cxn ang="0">
                    <a:pos x="15" y="22"/>
                  </a:cxn>
                  <a:cxn ang="0">
                    <a:pos x="15" y="76"/>
                  </a:cxn>
                  <a:cxn ang="0">
                    <a:pos x="30" y="76"/>
                  </a:cxn>
                  <a:cxn ang="0">
                    <a:pos x="30" y="22"/>
                  </a:cxn>
                  <a:cxn ang="0">
                    <a:pos x="45" y="22"/>
                  </a:cxn>
                  <a:cxn ang="0">
                    <a:pos x="23" y="0"/>
                  </a:cxn>
                </a:cxnLst>
                <a:rect l="0" t="0" r="r" b="b"/>
                <a:pathLst>
                  <a:path w="45" h="76">
                    <a:moveTo>
                      <a:pt x="23" y="0"/>
                    </a:moveTo>
                    <a:lnTo>
                      <a:pt x="0" y="22"/>
                    </a:lnTo>
                    <a:lnTo>
                      <a:pt x="15" y="22"/>
                    </a:lnTo>
                    <a:lnTo>
                      <a:pt x="15" y="76"/>
                    </a:lnTo>
                    <a:lnTo>
                      <a:pt x="30" y="76"/>
                    </a:lnTo>
                    <a:lnTo>
                      <a:pt x="30" y="22"/>
                    </a:lnTo>
                    <a:lnTo>
                      <a:pt x="45" y="2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8" name="Freeform 448"/>
              <p:cNvSpPr>
                <a:spLocks/>
              </p:cNvSpPr>
              <p:nvPr/>
            </p:nvSpPr>
            <p:spPr bwMode="auto">
              <a:xfrm>
                <a:off x="2937" y="2626"/>
                <a:ext cx="57" cy="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2"/>
                  </a:cxn>
                  <a:cxn ang="0">
                    <a:pos x="11" y="21"/>
                  </a:cxn>
                  <a:cxn ang="0">
                    <a:pos x="46" y="57"/>
                  </a:cxn>
                  <a:cxn ang="0">
                    <a:pos x="57" y="45"/>
                  </a:cxn>
                  <a:cxn ang="0">
                    <a:pos x="22" y="10"/>
                  </a:cxn>
                  <a:cxn ang="0">
                    <a:pos x="32" y="0"/>
                  </a:cxn>
                  <a:cxn ang="0">
                    <a:pos x="0" y="0"/>
                  </a:cxn>
                </a:cxnLst>
                <a:rect l="0" t="0" r="r" b="b"/>
                <a:pathLst>
                  <a:path w="57" h="57">
                    <a:moveTo>
                      <a:pt x="0" y="0"/>
                    </a:moveTo>
                    <a:lnTo>
                      <a:pt x="0" y="32"/>
                    </a:lnTo>
                    <a:lnTo>
                      <a:pt x="11" y="21"/>
                    </a:lnTo>
                    <a:lnTo>
                      <a:pt x="46" y="57"/>
                    </a:lnTo>
                    <a:lnTo>
                      <a:pt x="57" y="45"/>
                    </a:lnTo>
                    <a:lnTo>
                      <a:pt x="22" y="10"/>
                    </a:lnTo>
                    <a:lnTo>
                      <a:pt x="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9" name="Freeform 449"/>
              <p:cNvSpPr>
                <a:spLocks/>
              </p:cNvSpPr>
              <p:nvPr/>
            </p:nvSpPr>
            <p:spPr bwMode="auto">
              <a:xfrm>
                <a:off x="2937" y="2708"/>
                <a:ext cx="57" cy="56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0" y="24"/>
                  </a:cxn>
                  <a:cxn ang="0">
                    <a:pos x="11" y="35"/>
                  </a:cxn>
                  <a:cxn ang="0">
                    <a:pos x="46" y="0"/>
                  </a:cxn>
                  <a:cxn ang="0">
                    <a:pos x="57" y="11"/>
                  </a:cxn>
                  <a:cxn ang="0">
                    <a:pos x="22" y="46"/>
                  </a:cxn>
                  <a:cxn ang="0">
                    <a:pos x="32" y="56"/>
                  </a:cxn>
                  <a:cxn ang="0">
                    <a:pos x="0" y="56"/>
                  </a:cxn>
                </a:cxnLst>
                <a:rect l="0" t="0" r="r" b="b"/>
                <a:pathLst>
                  <a:path w="57" h="56">
                    <a:moveTo>
                      <a:pt x="0" y="56"/>
                    </a:moveTo>
                    <a:lnTo>
                      <a:pt x="0" y="24"/>
                    </a:lnTo>
                    <a:lnTo>
                      <a:pt x="11" y="35"/>
                    </a:lnTo>
                    <a:lnTo>
                      <a:pt x="46" y="0"/>
                    </a:lnTo>
                    <a:lnTo>
                      <a:pt x="57" y="11"/>
                    </a:lnTo>
                    <a:lnTo>
                      <a:pt x="22" y="46"/>
                    </a:lnTo>
                    <a:lnTo>
                      <a:pt x="32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0" name="Freeform 450"/>
              <p:cNvSpPr>
                <a:spLocks/>
              </p:cNvSpPr>
              <p:nvPr/>
            </p:nvSpPr>
            <p:spPr bwMode="auto">
              <a:xfrm>
                <a:off x="3019" y="2626"/>
                <a:ext cx="57" cy="57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25" y="0"/>
                  </a:cxn>
                  <a:cxn ang="0">
                    <a:pos x="36" y="10"/>
                  </a:cxn>
                  <a:cxn ang="0">
                    <a:pos x="0" y="45"/>
                  </a:cxn>
                  <a:cxn ang="0">
                    <a:pos x="11" y="57"/>
                  </a:cxn>
                  <a:cxn ang="0">
                    <a:pos x="46" y="21"/>
                  </a:cxn>
                  <a:cxn ang="0">
                    <a:pos x="57" y="32"/>
                  </a:cxn>
                  <a:cxn ang="0">
                    <a:pos x="57" y="0"/>
                  </a:cxn>
                </a:cxnLst>
                <a:rect l="0" t="0" r="r" b="b"/>
                <a:pathLst>
                  <a:path w="57" h="57">
                    <a:moveTo>
                      <a:pt x="57" y="0"/>
                    </a:moveTo>
                    <a:lnTo>
                      <a:pt x="25" y="0"/>
                    </a:lnTo>
                    <a:lnTo>
                      <a:pt x="36" y="10"/>
                    </a:lnTo>
                    <a:lnTo>
                      <a:pt x="0" y="45"/>
                    </a:lnTo>
                    <a:lnTo>
                      <a:pt x="11" y="57"/>
                    </a:lnTo>
                    <a:lnTo>
                      <a:pt x="46" y="21"/>
                    </a:lnTo>
                    <a:lnTo>
                      <a:pt x="57" y="32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1" name="Freeform 451"/>
              <p:cNvSpPr>
                <a:spLocks/>
              </p:cNvSpPr>
              <p:nvPr/>
            </p:nvSpPr>
            <p:spPr bwMode="auto">
              <a:xfrm>
                <a:off x="3019" y="2708"/>
                <a:ext cx="57" cy="56"/>
              </a:xfrm>
              <a:custGeom>
                <a:avLst/>
                <a:gdLst/>
                <a:ahLst/>
                <a:cxnLst>
                  <a:cxn ang="0">
                    <a:pos x="57" y="56"/>
                  </a:cxn>
                  <a:cxn ang="0">
                    <a:pos x="57" y="24"/>
                  </a:cxn>
                  <a:cxn ang="0">
                    <a:pos x="46" y="35"/>
                  </a:cxn>
                  <a:cxn ang="0">
                    <a:pos x="11" y="0"/>
                  </a:cxn>
                  <a:cxn ang="0">
                    <a:pos x="0" y="11"/>
                  </a:cxn>
                  <a:cxn ang="0">
                    <a:pos x="36" y="46"/>
                  </a:cxn>
                  <a:cxn ang="0">
                    <a:pos x="25" y="56"/>
                  </a:cxn>
                  <a:cxn ang="0">
                    <a:pos x="57" y="56"/>
                  </a:cxn>
                </a:cxnLst>
                <a:rect l="0" t="0" r="r" b="b"/>
                <a:pathLst>
                  <a:path w="57" h="56">
                    <a:moveTo>
                      <a:pt x="57" y="56"/>
                    </a:moveTo>
                    <a:lnTo>
                      <a:pt x="57" y="24"/>
                    </a:lnTo>
                    <a:lnTo>
                      <a:pt x="46" y="35"/>
                    </a:lnTo>
                    <a:lnTo>
                      <a:pt x="11" y="0"/>
                    </a:lnTo>
                    <a:lnTo>
                      <a:pt x="0" y="11"/>
                    </a:lnTo>
                    <a:lnTo>
                      <a:pt x="36" y="46"/>
                    </a:lnTo>
                    <a:lnTo>
                      <a:pt x="25" y="56"/>
                    </a:lnTo>
                    <a:lnTo>
                      <a:pt x="57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2" name="Rectangle 452"/>
              <p:cNvSpPr>
                <a:spLocks noChangeArrowheads="1"/>
              </p:cNvSpPr>
              <p:nvPr/>
            </p:nvSpPr>
            <p:spPr bwMode="auto">
              <a:xfrm>
                <a:off x="2655" y="1796"/>
                <a:ext cx="290" cy="6"/>
              </a:xfrm>
              <a:prstGeom prst="rect">
                <a:avLst/>
              </a:prstGeom>
              <a:solidFill>
                <a:srgbClr val="FFD01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3" name="Rectangle 453"/>
              <p:cNvSpPr>
                <a:spLocks noChangeArrowheads="1"/>
              </p:cNvSpPr>
              <p:nvPr/>
            </p:nvSpPr>
            <p:spPr bwMode="auto">
              <a:xfrm>
                <a:off x="2655" y="1802"/>
                <a:ext cx="290" cy="6"/>
              </a:xfrm>
              <a:prstGeom prst="rect">
                <a:avLst/>
              </a:prstGeom>
              <a:solidFill>
                <a:srgbClr val="FFFE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4" name="Rectangle 454"/>
              <p:cNvSpPr>
                <a:spLocks noChangeArrowheads="1"/>
              </p:cNvSpPr>
              <p:nvPr/>
            </p:nvSpPr>
            <p:spPr bwMode="auto">
              <a:xfrm>
                <a:off x="2655" y="1808"/>
                <a:ext cx="290" cy="6"/>
              </a:xfrm>
              <a:prstGeom prst="rect">
                <a:avLst/>
              </a:prstGeom>
              <a:solidFill>
                <a:srgbClr val="FFF9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5" name="Rectangle 455"/>
              <p:cNvSpPr>
                <a:spLocks noChangeArrowheads="1"/>
              </p:cNvSpPr>
              <p:nvPr/>
            </p:nvSpPr>
            <p:spPr bwMode="auto">
              <a:xfrm>
                <a:off x="2655" y="1814"/>
                <a:ext cx="290" cy="6"/>
              </a:xfrm>
              <a:prstGeom prst="rect">
                <a:avLst/>
              </a:prstGeom>
              <a:solidFill>
                <a:srgbClr val="FFF3C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6" name="Rectangle 456"/>
              <p:cNvSpPr>
                <a:spLocks noChangeArrowheads="1"/>
              </p:cNvSpPr>
              <p:nvPr/>
            </p:nvSpPr>
            <p:spPr bwMode="auto">
              <a:xfrm>
                <a:off x="2655" y="1820"/>
                <a:ext cx="290" cy="6"/>
              </a:xfrm>
              <a:prstGeom prst="rect">
                <a:avLst/>
              </a:prstGeom>
              <a:solidFill>
                <a:srgbClr val="FFEE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7" name="Rectangle 457"/>
              <p:cNvSpPr>
                <a:spLocks noChangeArrowheads="1"/>
              </p:cNvSpPr>
              <p:nvPr/>
            </p:nvSpPr>
            <p:spPr bwMode="auto">
              <a:xfrm>
                <a:off x="2655" y="1826"/>
                <a:ext cx="290" cy="6"/>
              </a:xfrm>
              <a:prstGeom prst="rect">
                <a:avLst/>
              </a:prstGeom>
              <a:solidFill>
                <a:srgbClr val="FFE99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8" name="Rectangle 458"/>
              <p:cNvSpPr>
                <a:spLocks noChangeArrowheads="1"/>
              </p:cNvSpPr>
              <p:nvPr/>
            </p:nvSpPr>
            <p:spPr bwMode="auto">
              <a:xfrm>
                <a:off x="2655" y="1832"/>
                <a:ext cx="290" cy="6"/>
              </a:xfrm>
              <a:prstGeom prst="rect">
                <a:avLst/>
              </a:prstGeom>
              <a:solidFill>
                <a:srgbClr val="FFE47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9" name="Rectangle 459"/>
              <p:cNvSpPr>
                <a:spLocks noChangeArrowheads="1"/>
              </p:cNvSpPr>
              <p:nvPr/>
            </p:nvSpPr>
            <p:spPr bwMode="auto">
              <a:xfrm>
                <a:off x="2655" y="1838"/>
                <a:ext cx="290" cy="6"/>
              </a:xfrm>
              <a:prstGeom prst="rect">
                <a:avLst/>
              </a:prstGeom>
              <a:solidFill>
                <a:srgbClr val="FFDE5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0" name="Rectangle 460"/>
              <p:cNvSpPr>
                <a:spLocks noChangeArrowheads="1"/>
              </p:cNvSpPr>
              <p:nvPr/>
            </p:nvSpPr>
            <p:spPr bwMode="auto">
              <a:xfrm>
                <a:off x="2655" y="1844"/>
                <a:ext cx="290" cy="6"/>
              </a:xfrm>
              <a:prstGeom prst="rect">
                <a:avLst/>
              </a:prstGeom>
              <a:solidFill>
                <a:srgbClr val="FFD94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1" name="Rectangle 461"/>
              <p:cNvSpPr>
                <a:spLocks noChangeArrowheads="1"/>
              </p:cNvSpPr>
              <p:nvPr/>
            </p:nvSpPr>
            <p:spPr bwMode="auto">
              <a:xfrm>
                <a:off x="2655" y="1850"/>
                <a:ext cx="290" cy="6"/>
              </a:xfrm>
              <a:prstGeom prst="rect">
                <a:avLst/>
              </a:prstGeom>
              <a:solidFill>
                <a:srgbClr val="FFD42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2" name="Freeform 462"/>
              <p:cNvSpPr>
                <a:spLocks/>
              </p:cNvSpPr>
              <p:nvPr/>
            </p:nvSpPr>
            <p:spPr bwMode="auto">
              <a:xfrm>
                <a:off x="2665" y="1808"/>
                <a:ext cx="273" cy="45"/>
              </a:xfrm>
              <a:custGeom>
                <a:avLst/>
                <a:gdLst/>
                <a:ahLst/>
                <a:cxnLst>
                  <a:cxn ang="0">
                    <a:pos x="228" y="45"/>
                  </a:cxn>
                  <a:cxn ang="0">
                    <a:pos x="0" y="45"/>
                  </a:cxn>
                  <a:cxn ang="0">
                    <a:pos x="46" y="0"/>
                  </a:cxn>
                  <a:cxn ang="0">
                    <a:pos x="273" y="0"/>
                  </a:cxn>
                  <a:cxn ang="0">
                    <a:pos x="228" y="45"/>
                  </a:cxn>
                </a:cxnLst>
                <a:rect l="0" t="0" r="r" b="b"/>
                <a:pathLst>
                  <a:path w="273" h="45">
                    <a:moveTo>
                      <a:pt x="228" y="45"/>
                    </a:moveTo>
                    <a:lnTo>
                      <a:pt x="0" y="45"/>
                    </a:lnTo>
                    <a:lnTo>
                      <a:pt x="46" y="0"/>
                    </a:lnTo>
                    <a:lnTo>
                      <a:pt x="273" y="0"/>
                    </a:lnTo>
                    <a:lnTo>
                      <a:pt x="228" y="45"/>
                    </a:lnTo>
                    <a:close/>
                  </a:path>
                </a:pathLst>
              </a:cu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3" name="Rectangle 463"/>
              <p:cNvSpPr>
                <a:spLocks noChangeArrowheads="1"/>
              </p:cNvSpPr>
              <p:nvPr/>
            </p:nvSpPr>
            <p:spPr bwMode="auto">
              <a:xfrm>
                <a:off x="2884" y="1796"/>
                <a:ext cx="61" cy="6"/>
              </a:xfrm>
              <a:prstGeom prst="rect">
                <a:avLst/>
              </a:prstGeom>
              <a:solidFill>
                <a:srgbClr val="FFFEF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4" name="Rectangle 464"/>
              <p:cNvSpPr>
                <a:spLocks noChangeArrowheads="1"/>
              </p:cNvSpPr>
              <p:nvPr/>
            </p:nvSpPr>
            <p:spPr bwMode="auto">
              <a:xfrm>
                <a:off x="2884" y="1802"/>
                <a:ext cx="61" cy="6"/>
              </a:xfrm>
              <a:prstGeom prst="rect">
                <a:avLst/>
              </a:prstGeom>
              <a:solidFill>
                <a:srgbClr val="FFCC0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5" name="Rectangle 465"/>
              <p:cNvSpPr>
                <a:spLocks noChangeArrowheads="1"/>
              </p:cNvSpPr>
              <p:nvPr/>
            </p:nvSpPr>
            <p:spPr bwMode="auto">
              <a:xfrm>
                <a:off x="2884" y="1808"/>
                <a:ext cx="61" cy="6"/>
              </a:xfrm>
              <a:prstGeom prst="rect">
                <a:avLst/>
              </a:prstGeom>
              <a:solidFill>
                <a:srgbClr val="FFCD0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6" name="Rectangle 466"/>
              <p:cNvSpPr>
                <a:spLocks noChangeArrowheads="1"/>
              </p:cNvSpPr>
              <p:nvPr/>
            </p:nvSpPr>
            <p:spPr bwMode="auto">
              <a:xfrm>
                <a:off x="2884" y="1814"/>
                <a:ext cx="61" cy="6"/>
              </a:xfrm>
              <a:prstGeom prst="rect">
                <a:avLst/>
              </a:prstGeom>
              <a:solidFill>
                <a:srgbClr val="FFCE0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7" name="Rectangle 467"/>
              <p:cNvSpPr>
                <a:spLocks noChangeArrowheads="1"/>
              </p:cNvSpPr>
              <p:nvPr/>
            </p:nvSpPr>
            <p:spPr bwMode="auto">
              <a:xfrm>
                <a:off x="2884" y="1820"/>
                <a:ext cx="61" cy="6"/>
              </a:xfrm>
              <a:prstGeom prst="rect">
                <a:avLst/>
              </a:prstGeom>
              <a:solidFill>
                <a:srgbClr val="FFCF1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8" name="Rectangle 468"/>
              <p:cNvSpPr>
                <a:spLocks noChangeArrowheads="1"/>
              </p:cNvSpPr>
              <p:nvPr/>
            </p:nvSpPr>
            <p:spPr bwMode="auto">
              <a:xfrm>
                <a:off x="2884" y="1826"/>
                <a:ext cx="61" cy="6"/>
              </a:xfrm>
              <a:prstGeom prst="rect">
                <a:avLst/>
              </a:prstGeom>
              <a:solidFill>
                <a:srgbClr val="FFD0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9" name="Rectangle 469"/>
              <p:cNvSpPr>
                <a:spLocks noChangeArrowheads="1"/>
              </p:cNvSpPr>
              <p:nvPr/>
            </p:nvSpPr>
            <p:spPr bwMode="auto">
              <a:xfrm>
                <a:off x="2884" y="1832"/>
                <a:ext cx="61" cy="6"/>
              </a:xfrm>
              <a:prstGeom prst="rect">
                <a:avLst/>
              </a:prstGeom>
              <a:solidFill>
                <a:srgbClr val="FFD11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0" name="Rectangle 470"/>
              <p:cNvSpPr>
                <a:spLocks noChangeArrowheads="1"/>
              </p:cNvSpPr>
              <p:nvPr/>
            </p:nvSpPr>
            <p:spPr bwMode="auto">
              <a:xfrm>
                <a:off x="2884" y="1838"/>
                <a:ext cx="61" cy="6"/>
              </a:xfrm>
              <a:prstGeom prst="rect">
                <a:avLst/>
              </a:prstGeom>
              <a:solidFill>
                <a:srgbClr val="FFD22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1" name="Rectangle 471"/>
              <p:cNvSpPr>
                <a:spLocks noChangeArrowheads="1"/>
              </p:cNvSpPr>
              <p:nvPr/>
            </p:nvSpPr>
            <p:spPr bwMode="auto">
              <a:xfrm>
                <a:off x="2884" y="1844"/>
                <a:ext cx="61" cy="6"/>
              </a:xfrm>
              <a:prstGeom prst="rect">
                <a:avLst/>
              </a:prstGeom>
              <a:solidFill>
                <a:srgbClr val="FFD42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2" name="Rectangle 472"/>
              <p:cNvSpPr>
                <a:spLocks noChangeArrowheads="1"/>
              </p:cNvSpPr>
              <p:nvPr/>
            </p:nvSpPr>
            <p:spPr bwMode="auto">
              <a:xfrm>
                <a:off x="2884" y="1850"/>
                <a:ext cx="61" cy="6"/>
              </a:xfrm>
              <a:prstGeom prst="rect">
                <a:avLst/>
              </a:prstGeom>
              <a:solidFill>
                <a:srgbClr val="FFD52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3" name="Rectangle 473"/>
              <p:cNvSpPr>
                <a:spLocks noChangeArrowheads="1"/>
              </p:cNvSpPr>
              <p:nvPr/>
            </p:nvSpPr>
            <p:spPr bwMode="auto">
              <a:xfrm>
                <a:off x="2884" y="1856"/>
                <a:ext cx="61" cy="6"/>
              </a:xfrm>
              <a:prstGeom prst="rect">
                <a:avLst/>
              </a:prstGeom>
              <a:solidFill>
                <a:srgbClr val="FFD63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4" name="Rectangle 474"/>
              <p:cNvSpPr>
                <a:spLocks noChangeArrowheads="1"/>
              </p:cNvSpPr>
              <p:nvPr/>
            </p:nvSpPr>
            <p:spPr bwMode="auto">
              <a:xfrm>
                <a:off x="2884" y="1862"/>
                <a:ext cx="61" cy="6"/>
              </a:xfrm>
              <a:prstGeom prst="rect">
                <a:avLst/>
              </a:prstGeom>
              <a:solidFill>
                <a:srgbClr val="FFD73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5" name="Rectangle 475"/>
              <p:cNvSpPr>
                <a:spLocks noChangeArrowheads="1"/>
              </p:cNvSpPr>
              <p:nvPr/>
            </p:nvSpPr>
            <p:spPr bwMode="auto">
              <a:xfrm>
                <a:off x="2884" y="1868"/>
                <a:ext cx="61" cy="6"/>
              </a:xfrm>
              <a:prstGeom prst="rect">
                <a:avLst/>
              </a:prstGeom>
              <a:solidFill>
                <a:srgbClr val="FFD83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6" name="Rectangle 476"/>
              <p:cNvSpPr>
                <a:spLocks noChangeArrowheads="1"/>
              </p:cNvSpPr>
              <p:nvPr/>
            </p:nvSpPr>
            <p:spPr bwMode="auto">
              <a:xfrm>
                <a:off x="2884" y="1874"/>
                <a:ext cx="61" cy="6"/>
              </a:xfrm>
              <a:prstGeom prst="rect">
                <a:avLst/>
              </a:prstGeom>
              <a:solidFill>
                <a:srgbClr val="FFD94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7" name="Rectangle 477"/>
              <p:cNvSpPr>
                <a:spLocks noChangeArrowheads="1"/>
              </p:cNvSpPr>
              <p:nvPr/>
            </p:nvSpPr>
            <p:spPr bwMode="auto">
              <a:xfrm>
                <a:off x="2884" y="1880"/>
                <a:ext cx="61" cy="6"/>
              </a:xfrm>
              <a:prstGeom prst="rect">
                <a:avLst/>
              </a:prstGeom>
              <a:solidFill>
                <a:srgbClr val="FFDA4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8" name="Rectangle 478"/>
              <p:cNvSpPr>
                <a:spLocks noChangeArrowheads="1"/>
              </p:cNvSpPr>
              <p:nvPr/>
            </p:nvSpPr>
            <p:spPr bwMode="auto">
              <a:xfrm>
                <a:off x="2884" y="1886"/>
                <a:ext cx="61" cy="6"/>
              </a:xfrm>
              <a:prstGeom prst="rect">
                <a:avLst/>
              </a:prstGeom>
              <a:solidFill>
                <a:srgbClr val="FFDB4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9" name="Rectangle 479"/>
              <p:cNvSpPr>
                <a:spLocks noChangeArrowheads="1"/>
              </p:cNvSpPr>
              <p:nvPr/>
            </p:nvSpPr>
            <p:spPr bwMode="auto">
              <a:xfrm>
                <a:off x="2884" y="1892"/>
                <a:ext cx="61" cy="6"/>
              </a:xfrm>
              <a:prstGeom prst="rect">
                <a:avLst/>
              </a:prstGeom>
              <a:solidFill>
                <a:srgbClr val="FFDC5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0" name="Rectangle 480"/>
              <p:cNvSpPr>
                <a:spLocks noChangeArrowheads="1"/>
              </p:cNvSpPr>
              <p:nvPr/>
            </p:nvSpPr>
            <p:spPr bwMode="auto">
              <a:xfrm>
                <a:off x="2884" y="1898"/>
                <a:ext cx="61" cy="6"/>
              </a:xfrm>
              <a:prstGeom prst="rect">
                <a:avLst/>
              </a:prstGeom>
              <a:solidFill>
                <a:srgbClr val="FFDD5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1" name="Rectangle 481"/>
              <p:cNvSpPr>
                <a:spLocks noChangeArrowheads="1"/>
              </p:cNvSpPr>
              <p:nvPr/>
            </p:nvSpPr>
            <p:spPr bwMode="auto">
              <a:xfrm>
                <a:off x="2884" y="1904"/>
                <a:ext cx="61" cy="6"/>
              </a:xfrm>
              <a:prstGeom prst="rect">
                <a:avLst/>
              </a:prstGeom>
              <a:solidFill>
                <a:srgbClr val="FFDE5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2" name="Rectangle 482"/>
              <p:cNvSpPr>
                <a:spLocks noChangeArrowheads="1"/>
              </p:cNvSpPr>
              <p:nvPr/>
            </p:nvSpPr>
            <p:spPr bwMode="auto">
              <a:xfrm>
                <a:off x="2884" y="1910"/>
                <a:ext cx="61" cy="7"/>
              </a:xfrm>
              <a:prstGeom prst="rect">
                <a:avLst/>
              </a:prstGeom>
              <a:solidFill>
                <a:srgbClr val="FFDF6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3" name="Rectangle 483"/>
              <p:cNvSpPr>
                <a:spLocks noChangeArrowheads="1"/>
              </p:cNvSpPr>
              <p:nvPr/>
            </p:nvSpPr>
            <p:spPr bwMode="auto">
              <a:xfrm>
                <a:off x="2884" y="1917"/>
                <a:ext cx="61" cy="6"/>
              </a:xfrm>
              <a:prstGeom prst="rect">
                <a:avLst/>
              </a:prstGeom>
              <a:solidFill>
                <a:srgbClr val="FFE06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4" name="Rectangle 484"/>
              <p:cNvSpPr>
                <a:spLocks noChangeArrowheads="1"/>
              </p:cNvSpPr>
              <p:nvPr/>
            </p:nvSpPr>
            <p:spPr bwMode="auto">
              <a:xfrm>
                <a:off x="2884" y="1923"/>
                <a:ext cx="61" cy="6"/>
              </a:xfrm>
              <a:prstGeom prst="rect">
                <a:avLst/>
              </a:prstGeom>
              <a:solidFill>
                <a:srgbClr val="FFE16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5" name="Rectangle 485"/>
              <p:cNvSpPr>
                <a:spLocks noChangeArrowheads="1"/>
              </p:cNvSpPr>
              <p:nvPr/>
            </p:nvSpPr>
            <p:spPr bwMode="auto">
              <a:xfrm>
                <a:off x="2884" y="1929"/>
                <a:ext cx="61" cy="6"/>
              </a:xfrm>
              <a:prstGeom prst="rect">
                <a:avLst/>
              </a:prstGeom>
              <a:solidFill>
                <a:srgbClr val="FFE37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6" name="Rectangle 486"/>
              <p:cNvSpPr>
                <a:spLocks noChangeArrowheads="1"/>
              </p:cNvSpPr>
              <p:nvPr/>
            </p:nvSpPr>
            <p:spPr bwMode="auto">
              <a:xfrm>
                <a:off x="2884" y="1935"/>
                <a:ext cx="61" cy="6"/>
              </a:xfrm>
              <a:prstGeom prst="rect">
                <a:avLst/>
              </a:prstGeom>
              <a:solidFill>
                <a:srgbClr val="FFE4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7" name="Rectangle 487"/>
              <p:cNvSpPr>
                <a:spLocks noChangeArrowheads="1"/>
              </p:cNvSpPr>
              <p:nvPr/>
            </p:nvSpPr>
            <p:spPr bwMode="auto">
              <a:xfrm>
                <a:off x="2884" y="1941"/>
                <a:ext cx="61" cy="6"/>
              </a:xfrm>
              <a:prstGeom prst="rect">
                <a:avLst/>
              </a:prstGeom>
              <a:solidFill>
                <a:srgbClr val="FFE57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8" name="Rectangle 488"/>
              <p:cNvSpPr>
                <a:spLocks noChangeArrowheads="1"/>
              </p:cNvSpPr>
              <p:nvPr/>
            </p:nvSpPr>
            <p:spPr bwMode="auto">
              <a:xfrm>
                <a:off x="2884" y="1947"/>
                <a:ext cx="61" cy="6"/>
              </a:xfrm>
              <a:prstGeom prst="rect">
                <a:avLst/>
              </a:prstGeom>
              <a:solidFill>
                <a:srgbClr val="FFE68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9" name="Rectangle 489"/>
              <p:cNvSpPr>
                <a:spLocks noChangeArrowheads="1"/>
              </p:cNvSpPr>
              <p:nvPr/>
            </p:nvSpPr>
            <p:spPr bwMode="auto">
              <a:xfrm>
                <a:off x="2884" y="1953"/>
                <a:ext cx="61" cy="6"/>
              </a:xfrm>
              <a:prstGeom prst="rect">
                <a:avLst/>
              </a:prstGeom>
              <a:solidFill>
                <a:srgbClr val="FFE78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0" name="Rectangle 490"/>
              <p:cNvSpPr>
                <a:spLocks noChangeArrowheads="1"/>
              </p:cNvSpPr>
              <p:nvPr/>
            </p:nvSpPr>
            <p:spPr bwMode="auto">
              <a:xfrm>
                <a:off x="2884" y="1959"/>
                <a:ext cx="61" cy="6"/>
              </a:xfrm>
              <a:prstGeom prst="rect">
                <a:avLst/>
              </a:prstGeom>
              <a:solidFill>
                <a:srgbClr val="FFE88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1" name="Rectangle 491"/>
              <p:cNvSpPr>
                <a:spLocks noChangeArrowheads="1"/>
              </p:cNvSpPr>
              <p:nvPr/>
            </p:nvSpPr>
            <p:spPr bwMode="auto">
              <a:xfrm>
                <a:off x="2884" y="1965"/>
                <a:ext cx="61" cy="6"/>
              </a:xfrm>
              <a:prstGeom prst="rect">
                <a:avLst/>
              </a:prstGeom>
              <a:solidFill>
                <a:srgbClr val="FFE99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2" name="Rectangle 492"/>
              <p:cNvSpPr>
                <a:spLocks noChangeArrowheads="1"/>
              </p:cNvSpPr>
              <p:nvPr/>
            </p:nvSpPr>
            <p:spPr bwMode="auto">
              <a:xfrm>
                <a:off x="2884" y="1971"/>
                <a:ext cx="61" cy="6"/>
              </a:xfrm>
              <a:prstGeom prst="rect">
                <a:avLst/>
              </a:prstGeom>
              <a:solidFill>
                <a:srgbClr val="FFEB9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3" name="Rectangle 493"/>
              <p:cNvSpPr>
                <a:spLocks noChangeArrowheads="1"/>
              </p:cNvSpPr>
              <p:nvPr/>
            </p:nvSpPr>
            <p:spPr bwMode="auto">
              <a:xfrm>
                <a:off x="2884" y="1977"/>
                <a:ext cx="61" cy="6"/>
              </a:xfrm>
              <a:prstGeom prst="rect">
                <a:avLst/>
              </a:prstGeom>
              <a:solidFill>
                <a:srgbClr val="FFEC9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4" name="Rectangle 494"/>
              <p:cNvSpPr>
                <a:spLocks noChangeArrowheads="1"/>
              </p:cNvSpPr>
              <p:nvPr/>
            </p:nvSpPr>
            <p:spPr bwMode="auto">
              <a:xfrm>
                <a:off x="2884" y="1983"/>
                <a:ext cx="61" cy="6"/>
              </a:xfrm>
              <a:prstGeom prst="rect">
                <a:avLst/>
              </a:prstGeom>
              <a:solidFill>
                <a:srgbClr val="FFED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5" name="Rectangle 495"/>
              <p:cNvSpPr>
                <a:spLocks noChangeArrowheads="1"/>
              </p:cNvSpPr>
              <p:nvPr/>
            </p:nvSpPr>
            <p:spPr bwMode="auto">
              <a:xfrm>
                <a:off x="2884" y="1989"/>
                <a:ext cx="61" cy="6"/>
              </a:xfrm>
              <a:prstGeom prst="rect">
                <a:avLst/>
              </a:prstGeom>
              <a:solidFill>
                <a:srgbClr val="FFEEA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6" name="Rectangle 496"/>
              <p:cNvSpPr>
                <a:spLocks noChangeArrowheads="1"/>
              </p:cNvSpPr>
              <p:nvPr/>
            </p:nvSpPr>
            <p:spPr bwMode="auto">
              <a:xfrm>
                <a:off x="2884" y="1995"/>
                <a:ext cx="61" cy="6"/>
              </a:xfrm>
              <a:prstGeom prst="rect">
                <a:avLst/>
              </a:prstGeom>
              <a:solidFill>
                <a:srgbClr val="FFEFA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7" name="Rectangle 497"/>
              <p:cNvSpPr>
                <a:spLocks noChangeArrowheads="1"/>
              </p:cNvSpPr>
              <p:nvPr/>
            </p:nvSpPr>
            <p:spPr bwMode="auto">
              <a:xfrm>
                <a:off x="2884" y="2001"/>
                <a:ext cx="61" cy="6"/>
              </a:xfrm>
              <a:prstGeom prst="rect">
                <a:avLst/>
              </a:prstGeom>
              <a:solidFill>
                <a:srgbClr val="FFF0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8" name="Rectangle 498"/>
              <p:cNvSpPr>
                <a:spLocks noChangeArrowheads="1"/>
              </p:cNvSpPr>
              <p:nvPr/>
            </p:nvSpPr>
            <p:spPr bwMode="auto">
              <a:xfrm>
                <a:off x="2884" y="2007"/>
                <a:ext cx="61" cy="6"/>
              </a:xfrm>
              <a:prstGeom prst="rect">
                <a:avLst/>
              </a:prstGeom>
              <a:solidFill>
                <a:srgbClr val="FFF1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" name="Rectangle 499"/>
              <p:cNvSpPr>
                <a:spLocks noChangeArrowheads="1"/>
              </p:cNvSpPr>
              <p:nvPr/>
            </p:nvSpPr>
            <p:spPr bwMode="auto">
              <a:xfrm>
                <a:off x="2884" y="2013"/>
                <a:ext cx="61" cy="6"/>
              </a:xfrm>
              <a:prstGeom prst="rect">
                <a:avLst/>
              </a:prstGeom>
              <a:solidFill>
                <a:srgbClr val="FFF2B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0" name="Rectangle 500"/>
              <p:cNvSpPr>
                <a:spLocks noChangeArrowheads="1"/>
              </p:cNvSpPr>
              <p:nvPr/>
            </p:nvSpPr>
            <p:spPr bwMode="auto">
              <a:xfrm>
                <a:off x="2884" y="2019"/>
                <a:ext cx="61" cy="6"/>
              </a:xfrm>
              <a:prstGeom prst="rect">
                <a:avLst/>
              </a:prstGeom>
              <a:solidFill>
                <a:srgbClr val="FFF3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1" name="Rectangle 501"/>
              <p:cNvSpPr>
                <a:spLocks noChangeArrowheads="1"/>
              </p:cNvSpPr>
              <p:nvPr/>
            </p:nvSpPr>
            <p:spPr bwMode="auto">
              <a:xfrm>
                <a:off x="2884" y="2025"/>
                <a:ext cx="61" cy="6"/>
              </a:xfrm>
              <a:prstGeom prst="rect">
                <a:avLst/>
              </a:prstGeom>
              <a:solidFill>
                <a:srgbClr val="FFF4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2" name="Rectangle 502"/>
              <p:cNvSpPr>
                <a:spLocks noChangeArrowheads="1"/>
              </p:cNvSpPr>
              <p:nvPr/>
            </p:nvSpPr>
            <p:spPr bwMode="auto">
              <a:xfrm>
                <a:off x="2884" y="2031"/>
                <a:ext cx="61" cy="6"/>
              </a:xfrm>
              <a:prstGeom prst="rect">
                <a:avLst/>
              </a:prstGeom>
              <a:solidFill>
                <a:srgbClr val="FFF5C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3" name="Rectangle 503"/>
              <p:cNvSpPr>
                <a:spLocks noChangeArrowheads="1"/>
              </p:cNvSpPr>
              <p:nvPr/>
            </p:nvSpPr>
            <p:spPr bwMode="auto">
              <a:xfrm>
                <a:off x="2884" y="2037"/>
                <a:ext cx="61" cy="6"/>
              </a:xfrm>
              <a:prstGeom prst="rect">
                <a:avLst/>
              </a:prstGeom>
              <a:solidFill>
                <a:srgbClr val="FFF6D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4" name="Rectangle 504"/>
              <p:cNvSpPr>
                <a:spLocks noChangeArrowheads="1"/>
              </p:cNvSpPr>
              <p:nvPr/>
            </p:nvSpPr>
            <p:spPr bwMode="auto">
              <a:xfrm>
                <a:off x="2884" y="2043"/>
                <a:ext cx="61" cy="6"/>
              </a:xfrm>
              <a:prstGeom prst="rect">
                <a:avLst/>
              </a:prstGeom>
              <a:solidFill>
                <a:srgbClr val="FFF7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" name="Rectangle 505"/>
              <p:cNvSpPr>
                <a:spLocks noChangeArrowheads="1"/>
              </p:cNvSpPr>
              <p:nvPr/>
            </p:nvSpPr>
            <p:spPr bwMode="auto">
              <a:xfrm>
                <a:off x="2884" y="2049"/>
                <a:ext cx="61" cy="6"/>
              </a:xfrm>
              <a:prstGeom prst="rect">
                <a:avLst/>
              </a:prstGeom>
              <a:solidFill>
                <a:srgbClr val="FFF9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6" name="Rectangle 506"/>
              <p:cNvSpPr>
                <a:spLocks noChangeArrowheads="1"/>
              </p:cNvSpPr>
              <p:nvPr/>
            </p:nvSpPr>
            <p:spPr bwMode="auto">
              <a:xfrm>
                <a:off x="2884" y="2055"/>
                <a:ext cx="61" cy="6"/>
              </a:xfrm>
              <a:prstGeom prst="rect">
                <a:avLst/>
              </a:prstGeom>
              <a:solidFill>
                <a:srgbClr val="FFFA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" name="Rectangle 507"/>
              <p:cNvSpPr>
                <a:spLocks noChangeArrowheads="1"/>
              </p:cNvSpPr>
              <p:nvPr/>
            </p:nvSpPr>
            <p:spPr bwMode="auto">
              <a:xfrm>
                <a:off x="2884" y="2061"/>
                <a:ext cx="61" cy="6"/>
              </a:xfrm>
              <a:prstGeom prst="rect">
                <a:avLst/>
              </a:prstGeom>
              <a:solidFill>
                <a:srgbClr val="FFFB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8" name="Rectangle 508"/>
              <p:cNvSpPr>
                <a:spLocks noChangeArrowheads="1"/>
              </p:cNvSpPr>
              <p:nvPr/>
            </p:nvSpPr>
            <p:spPr bwMode="auto">
              <a:xfrm>
                <a:off x="2884" y="2067"/>
                <a:ext cx="61" cy="6"/>
              </a:xfrm>
              <a:prstGeom prst="rect">
                <a:avLst/>
              </a:prstGeom>
              <a:solidFill>
                <a:srgbClr val="FFFC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" name="Rectangle 509"/>
              <p:cNvSpPr>
                <a:spLocks noChangeArrowheads="1"/>
              </p:cNvSpPr>
              <p:nvPr/>
            </p:nvSpPr>
            <p:spPr bwMode="auto">
              <a:xfrm>
                <a:off x="2884" y="2073"/>
                <a:ext cx="61" cy="6"/>
              </a:xfrm>
              <a:prstGeom prst="rect">
                <a:avLst/>
              </a:prstGeom>
              <a:solidFill>
                <a:srgbClr val="FFFD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0" name="Rectangle 510"/>
              <p:cNvSpPr>
                <a:spLocks noChangeArrowheads="1"/>
              </p:cNvSpPr>
              <p:nvPr/>
            </p:nvSpPr>
            <p:spPr bwMode="auto">
              <a:xfrm>
                <a:off x="2884" y="2079"/>
                <a:ext cx="61" cy="6"/>
              </a:xfrm>
              <a:prstGeom prst="rect">
                <a:avLst/>
              </a:prstGeom>
              <a:solidFill>
                <a:srgbClr val="FFFEF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1" name="Freeform 511"/>
              <p:cNvSpPr>
                <a:spLocks/>
              </p:cNvSpPr>
              <p:nvPr/>
            </p:nvSpPr>
            <p:spPr bwMode="auto">
              <a:xfrm>
                <a:off x="2893" y="1808"/>
                <a:ext cx="45" cy="273"/>
              </a:xfrm>
              <a:custGeom>
                <a:avLst/>
                <a:gdLst/>
                <a:ahLst/>
                <a:cxnLst>
                  <a:cxn ang="0">
                    <a:pos x="45" y="227"/>
                  </a:cxn>
                  <a:cxn ang="0">
                    <a:pos x="0" y="273"/>
                  </a:cxn>
                  <a:cxn ang="0">
                    <a:pos x="0" y="45"/>
                  </a:cxn>
                  <a:cxn ang="0">
                    <a:pos x="45" y="0"/>
                  </a:cxn>
                  <a:cxn ang="0">
                    <a:pos x="45" y="227"/>
                  </a:cxn>
                </a:cxnLst>
                <a:rect l="0" t="0" r="r" b="b"/>
                <a:pathLst>
                  <a:path w="45" h="273">
                    <a:moveTo>
                      <a:pt x="45" y="227"/>
                    </a:moveTo>
                    <a:lnTo>
                      <a:pt x="0" y="273"/>
                    </a:lnTo>
                    <a:lnTo>
                      <a:pt x="0" y="45"/>
                    </a:lnTo>
                    <a:lnTo>
                      <a:pt x="45" y="0"/>
                    </a:lnTo>
                    <a:lnTo>
                      <a:pt x="45" y="227"/>
                    </a:lnTo>
                    <a:close/>
                  </a:path>
                </a:pathLst>
              </a:cu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2" name="Rectangle 512"/>
              <p:cNvSpPr>
                <a:spLocks noChangeArrowheads="1"/>
              </p:cNvSpPr>
              <p:nvPr/>
            </p:nvSpPr>
            <p:spPr bwMode="auto">
              <a:xfrm>
                <a:off x="2655" y="1844"/>
                <a:ext cx="241" cy="6"/>
              </a:xfrm>
              <a:prstGeom prst="rect">
                <a:avLst/>
              </a:prstGeom>
              <a:solidFill>
                <a:srgbClr val="FFFE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3" name="Rectangle 513"/>
              <p:cNvSpPr>
                <a:spLocks noChangeArrowheads="1"/>
              </p:cNvSpPr>
              <p:nvPr/>
            </p:nvSpPr>
            <p:spPr bwMode="auto">
              <a:xfrm>
                <a:off x="2655" y="1850"/>
                <a:ext cx="241" cy="6"/>
              </a:xfrm>
              <a:prstGeom prst="rect">
                <a:avLst/>
              </a:prstGeom>
              <a:solidFill>
                <a:srgbClr val="FFCD0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4" name="Rectangle 514"/>
              <p:cNvSpPr>
                <a:spLocks noChangeArrowheads="1"/>
              </p:cNvSpPr>
              <p:nvPr/>
            </p:nvSpPr>
            <p:spPr bwMode="auto">
              <a:xfrm>
                <a:off x="2655" y="1856"/>
                <a:ext cx="241" cy="6"/>
              </a:xfrm>
              <a:prstGeom prst="rect">
                <a:avLst/>
              </a:prstGeom>
              <a:solidFill>
                <a:srgbClr val="FFCE0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5" name="Rectangle 515"/>
              <p:cNvSpPr>
                <a:spLocks noChangeArrowheads="1"/>
              </p:cNvSpPr>
              <p:nvPr/>
            </p:nvSpPr>
            <p:spPr bwMode="auto">
              <a:xfrm>
                <a:off x="2655" y="1862"/>
                <a:ext cx="241" cy="6"/>
              </a:xfrm>
              <a:prstGeom prst="rect">
                <a:avLst/>
              </a:prstGeom>
              <a:solidFill>
                <a:srgbClr val="FFCF1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6" name="Rectangle 516"/>
              <p:cNvSpPr>
                <a:spLocks noChangeArrowheads="1"/>
              </p:cNvSpPr>
              <p:nvPr/>
            </p:nvSpPr>
            <p:spPr bwMode="auto">
              <a:xfrm>
                <a:off x="2655" y="1868"/>
                <a:ext cx="241" cy="6"/>
              </a:xfrm>
              <a:prstGeom prst="rect">
                <a:avLst/>
              </a:prstGeom>
              <a:solidFill>
                <a:srgbClr val="FFD0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7" name="Rectangle 517"/>
              <p:cNvSpPr>
                <a:spLocks noChangeArrowheads="1"/>
              </p:cNvSpPr>
              <p:nvPr/>
            </p:nvSpPr>
            <p:spPr bwMode="auto">
              <a:xfrm>
                <a:off x="2655" y="1874"/>
                <a:ext cx="241" cy="6"/>
              </a:xfrm>
              <a:prstGeom prst="rect">
                <a:avLst/>
              </a:prstGeom>
              <a:solidFill>
                <a:srgbClr val="FFD11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8" name="Rectangle 518"/>
              <p:cNvSpPr>
                <a:spLocks noChangeArrowheads="1"/>
              </p:cNvSpPr>
              <p:nvPr/>
            </p:nvSpPr>
            <p:spPr bwMode="auto">
              <a:xfrm>
                <a:off x="2655" y="1880"/>
                <a:ext cx="241" cy="6"/>
              </a:xfrm>
              <a:prstGeom prst="rect">
                <a:avLst/>
              </a:prstGeom>
              <a:solidFill>
                <a:srgbClr val="FFD32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9" name="Rectangle 519"/>
              <p:cNvSpPr>
                <a:spLocks noChangeArrowheads="1"/>
              </p:cNvSpPr>
              <p:nvPr/>
            </p:nvSpPr>
            <p:spPr bwMode="auto">
              <a:xfrm>
                <a:off x="2655" y="1886"/>
                <a:ext cx="241" cy="6"/>
              </a:xfrm>
              <a:prstGeom prst="rect">
                <a:avLst/>
              </a:prstGeom>
              <a:solidFill>
                <a:srgbClr val="FFD52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0" name="Rectangle 520"/>
              <p:cNvSpPr>
                <a:spLocks noChangeArrowheads="1"/>
              </p:cNvSpPr>
              <p:nvPr/>
            </p:nvSpPr>
            <p:spPr bwMode="auto">
              <a:xfrm>
                <a:off x="2655" y="1892"/>
                <a:ext cx="241" cy="6"/>
              </a:xfrm>
              <a:prstGeom prst="rect">
                <a:avLst/>
              </a:prstGeom>
              <a:solidFill>
                <a:srgbClr val="FFD63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1" name="Rectangle 521"/>
              <p:cNvSpPr>
                <a:spLocks noChangeArrowheads="1"/>
              </p:cNvSpPr>
              <p:nvPr/>
            </p:nvSpPr>
            <p:spPr bwMode="auto">
              <a:xfrm>
                <a:off x="2655" y="1898"/>
                <a:ext cx="241" cy="6"/>
              </a:xfrm>
              <a:prstGeom prst="rect">
                <a:avLst/>
              </a:prstGeom>
              <a:solidFill>
                <a:srgbClr val="FFD73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2" name="Rectangle 522"/>
              <p:cNvSpPr>
                <a:spLocks noChangeArrowheads="1"/>
              </p:cNvSpPr>
              <p:nvPr/>
            </p:nvSpPr>
            <p:spPr bwMode="auto">
              <a:xfrm>
                <a:off x="2655" y="1904"/>
                <a:ext cx="241" cy="6"/>
              </a:xfrm>
              <a:prstGeom prst="rect">
                <a:avLst/>
              </a:prstGeom>
              <a:solidFill>
                <a:srgbClr val="FFD93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3" name="Rectangle 523"/>
              <p:cNvSpPr>
                <a:spLocks noChangeArrowheads="1"/>
              </p:cNvSpPr>
              <p:nvPr/>
            </p:nvSpPr>
            <p:spPr bwMode="auto">
              <a:xfrm>
                <a:off x="2655" y="1910"/>
                <a:ext cx="241" cy="7"/>
              </a:xfrm>
              <a:prstGeom prst="rect">
                <a:avLst/>
              </a:prstGeom>
              <a:solidFill>
                <a:srgbClr val="FFDA4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4" name="Rectangle 524"/>
              <p:cNvSpPr>
                <a:spLocks noChangeArrowheads="1"/>
              </p:cNvSpPr>
              <p:nvPr/>
            </p:nvSpPr>
            <p:spPr bwMode="auto">
              <a:xfrm>
                <a:off x="2655" y="1917"/>
                <a:ext cx="241" cy="6"/>
              </a:xfrm>
              <a:prstGeom prst="rect">
                <a:avLst/>
              </a:prstGeom>
              <a:solidFill>
                <a:srgbClr val="FFDB4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5" name="Rectangle 525"/>
              <p:cNvSpPr>
                <a:spLocks noChangeArrowheads="1"/>
              </p:cNvSpPr>
              <p:nvPr/>
            </p:nvSpPr>
            <p:spPr bwMode="auto">
              <a:xfrm>
                <a:off x="2655" y="1923"/>
                <a:ext cx="241" cy="6"/>
              </a:xfrm>
              <a:prstGeom prst="rect">
                <a:avLst/>
              </a:prstGeom>
              <a:solidFill>
                <a:srgbClr val="FFDC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6" name="Rectangle 526"/>
              <p:cNvSpPr>
                <a:spLocks noChangeArrowheads="1"/>
              </p:cNvSpPr>
              <p:nvPr/>
            </p:nvSpPr>
            <p:spPr bwMode="auto">
              <a:xfrm>
                <a:off x="2655" y="1929"/>
                <a:ext cx="241" cy="6"/>
              </a:xfrm>
              <a:prstGeom prst="rect">
                <a:avLst/>
              </a:prstGeom>
              <a:solidFill>
                <a:srgbClr val="FFDD5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7" name="Rectangle 527"/>
              <p:cNvSpPr>
                <a:spLocks noChangeArrowheads="1"/>
              </p:cNvSpPr>
              <p:nvPr/>
            </p:nvSpPr>
            <p:spPr bwMode="auto">
              <a:xfrm>
                <a:off x="2655" y="1935"/>
                <a:ext cx="241" cy="6"/>
              </a:xfrm>
              <a:prstGeom prst="rect">
                <a:avLst/>
              </a:prstGeom>
              <a:solidFill>
                <a:srgbClr val="FFDF5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8" name="Rectangle 528"/>
              <p:cNvSpPr>
                <a:spLocks noChangeArrowheads="1"/>
              </p:cNvSpPr>
              <p:nvPr/>
            </p:nvSpPr>
            <p:spPr bwMode="auto">
              <a:xfrm>
                <a:off x="2655" y="1941"/>
                <a:ext cx="241" cy="6"/>
              </a:xfrm>
              <a:prstGeom prst="rect">
                <a:avLst/>
              </a:prstGeom>
              <a:solidFill>
                <a:srgbClr val="FFE06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9" name="Rectangle 529"/>
              <p:cNvSpPr>
                <a:spLocks noChangeArrowheads="1"/>
              </p:cNvSpPr>
              <p:nvPr/>
            </p:nvSpPr>
            <p:spPr bwMode="auto">
              <a:xfrm>
                <a:off x="2655" y="1947"/>
                <a:ext cx="241" cy="6"/>
              </a:xfrm>
              <a:prstGeom prst="rect">
                <a:avLst/>
              </a:prstGeom>
              <a:solidFill>
                <a:srgbClr val="FFE16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0" name="Rectangle 530"/>
              <p:cNvSpPr>
                <a:spLocks noChangeArrowheads="1"/>
              </p:cNvSpPr>
              <p:nvPr/>
            </p:nvSpPr>
            <p:spPr bwMode="auto">
              <a:xfrm>
                <a:off x="2655" y="1953"/>
                <a:ext cx="241" cy="6"/>
              </a:xfrm>
              <a:prstGeom prst="rect">
                <a:avLst/>
              </a:prstGeom>
              <a:solidFill>
                <a:srgbClr val="FFE27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1" name="Rectangle 531"/>
              <p:cNvSpPr>
                <a:spLocks noChangeArrowheads="1"/>
              </p:cNvSpPr>
              <p:nvPr/>
            </p:nvSpPr>
            <p:spPr bwMode="auto">
              <a:xfrm>
                <a:off x="2655" y="1959"/>
                <a:ext cx="241" cy="6"/>
              </a:xfrm>
              <a:prstGeom prst="rect">
                <a:avLst/>
              </a:prstGeom>
              <a:solidFill>
                <a:srgbClr val="FFE47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2" name="Rectangle 532"/>
              <p:cNvSpPr>
                <a:spLocks noChangeArrowheads="1"/>
              </p:cNvSpPr>
              <p:nvPr/>
            </p:nvSpPr>
            <p:spPr bwMode="auto">
              <a:xfrm>
                <a:off x="2655" y="1965"/>
                <a:ext cx="241" cy="6"/>
              </a:xfrm>
              <a:prstGeom prst="rect">
                <a:avLst/>
              </a:prstGeom>
              <a:solidFill>
                <a:srgbClr val="FFE57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3" name="Rectangle 533"/>
              <p:cNvSpPr>
                <a:spLocks noChangeArrowheads="1"/>
              </p:cNvSpPr>
              <p:nvPr/>
            </p:nvSpPr>
            <p:spPr bwMode="auto">
              <a:xfrm>
                <a:off x="2655" y="1971"/>
                <a:ext cx="241" cy="6"/>
              </a:xfrm>
              <a:prstGeom prst="rect">
                <a:avLst/>
              </a:prstGeom>
              <a:solidFill>
                <a:srgbClr val="FFE78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4" name="Rectangle 534"/>
              <p:cNvSpPr>
                <a:spLocks noChangeArrowheads="1"/>
              </p:cNvSpPr>
              <p:nvPr/>
            </p:nvSpPr>
            <p:spPr bwMode="auto">
              <a:xfrm>
                <a:off x="2655" y="1977"/>
                <a:ext cx="241" cy="6"/>
              </a:xfrm>
              <a:prstGeom prst="rect">
                <a:avLst/>
              </a:prstGeom>
              <a:solidFill>
                <a:srgbClr val="FFE88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5" name="Rectangle 535"/>
              <p:cNvSpPr>
                <a:spLocks noChangeArrowheads="1"/>
              </p:cNvSpPr>
              <p:nvPr/>
            </p:nvSpPr>
            <p:spPr bwMode="auto">
              <a:xfrm>
                <a:off x="2655" y="1983"/>
                <a:ext cx="241" cy="6"/>
              </a:xfrm>
              <a:prstGeom prst="rect">
                <a:avLst/>
              </a:prstGeom>
              <a:solidFill>
                <a:srgbClr val="FFE99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6" name="Rectangle 536"/>
              <p:cNvSpPr>
                <a:spLocks noChangeArrowheads="1"/>
              </p:cNvSpPr>
              <p:nvPr/>
            </p:nvSpPr>
            <p:spPr bwMode="auto">
              <a:xfrm>
                <a:off x="2655" y="1989"/>
                <a:ext cx="241" cy="6"/>
              </a:xfrm>
              <a:prstGeom prst="rect">
                <a:avLst/>
              </a:prstGeom>
              <a:solidFill>
                <a:srgbClr val="FFEA9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7" name="Rectangle 537"/>
              <p:cNvSpPr>
                <a:spLocks noChangeArrowheads="1"/>
              </p:cNvSpPr>
              <p:nvPr/>
            </p:nvSpPr>
            <p:spPr bwMode="auto">
              <a:xfrm>
                <a:off x="2655" y="1995"/>
                <a:ext cx="241" cy="6"/>
              </a:xfrm>
              <a:prstGeom prst="rect">
                <a:avLst/>
              </a:prstGeom>
              <a:solidFill>
                <a:srgbClr val="FFEC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8" name="Rectangle 538"/>
              <p:cNvSpPr>
                <a:spLocks noChangeArrowheads="1"/>
              </p:cNvSpPr>
              <p:nvPr/>
            </p:nvSpPr>
            <p:spPr bwMode="auto">
              <a:xfrm>
                <a:off x="2655" y="2001"/>
                <a:ext cx="241" cy="6"/>
              </a:xfrm>
              <a:prstGeom prst="rect">
                <a:avLst/>
              </a:prstGeom>
              <a:solidFill>
                <a:srgbClr val="FFEDA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9" name="Rectangle 539"/>
              <p:cNvSpPr>
                <a:spLocks noChangeArrowheads="1"/>
              </p:cNvSpPr>
              <p:nvPr/>
            </p:nvSpPr>
            <p:spPr bwMode="auto">
              <a:xfrm>
                <a:off x="2655" y="2007"/>
                <a:ext cx="241" cy="6"/>
              </a:xfrm>
              <a:prstGeom prst="rect">
                <a:avLst/>
              </a:prstGeom>
              <a:solidFill>
                <a:srgbClr val="FFEE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0" name="Rectangle 540"/>
              <p:cNvSpPr>
                <a:spLocks noChangeArrowheads="1"/>
              </p:cNvSpPr>
              <p:nvPr/>
            </p:nvSpPr>
            <p:spPr bwMode="auto">
              <a:xfrm>
                <a:off x="2655" y="2013"/>
                <a:ext cx="241" cy="6"/>
              </a:xfrm>
              <a:prstGeom prst="rect">
                <a:avLst/>
              </a:prstGeom>
              <a:solidFill>
                <a:srgbClr val="FFEF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1" name="Rectangle 541"/>
              <p:cNvSpPr>
                <a:spLocks noChangeArrowheads="1"/>
              </p:cNvSpPr>
              <p:nvPr/>
            </p:nvSpPr>
            <p:spPr bwMode="auto">
              <a:xfrm>
                <a:off x="2655" y="2019"/>
                <a:ext cx="241" cy="6"/>
              </a:xfrm>
              <a:prstGeom prst="rect">
                <a:avLst/>
              </a:prstGeom>
              <a:solidFill>
                <a:srgbClr val="FFF0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2" name="Rectangle 542"/>
              <p:cNvSpPr>
                <a:spLocks noChangeArrowheads="1"/>
              </p:cNvSpPr>
              <p:nvPr/>
            </p:nvSpPr>
            <p:spPr bwMode="auto">
              <a:xfrm>
                <a:off x="2655" y="2025"/>
                <a:ext cx="241" cy="6"/>
              </a:xfrm>
              <a:prstGeom prst="rect">
                <a:avLst/>
              </a:prstGeom>
              <a:solidFill>
                <a:srgbClr val="FFF2B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3" name="Rectangle 543"/>
              <p:cNvSpPr>
                <a:spLocks noChangeArrowheads="1"/>
              </p:cNvSpPr>
              <p:nvPr/>
            </p:nvSpPr>
            <p:spPr bwMode="auto">
              <a:xfrm>
                <a:off x="2655" y="2031"/>
                <a:ext cx="241" cy="6"/>
              </a:xfrm>
              <a:prstGeom prst="rect">
                <a:avLst/>
              </a:prstGeom>
              <a:solidFill>
                <a:srgbClr val="FFF3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4" name="Rectangle 544"/>
              <p:cNvSpPr>
                <a:spLocks noChangeArrowheads="1"/>
              </p:cNvSpPr>
              <p:nvPr/>
            </p:nvSpPr>
            <p:spPr bwMode="auto">
              <a:xfrm>
                <a:off x="2655" y="2037"/>
                <a:ext cx="241" cy="6"/>
              </a:xfrm>
              <a:prstGeom prst="rect">
                <a:avLst/>
              </a:prstGeom>
              <a:solidFill>
                <a:srgbClr val="FFF4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5" name="Rectangle 545"/>
              <p:cNvSpPr>
                <a:spLocks noChangeArrowheads="1"/>
              </p:cNvSpPr>
              <p:nvPr/>
            </p:nvSpPr>
            <p:spPr bwMode="auto">
              <a:xfrm>
                <a:off x="2655" y="2043"/>
                <a:ext cx="241" cy="6"/>
              </a:xfrm>
              <a:prstGeom prst="rect">
                <a:avLst/>
              </a:prstGeom>
              <a:solidFill>
                <a:srgbClr val="FFF5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6" name="Rectangle 546"/>
              <p:cNvSpPr>
                <a:spLocks noChangeArrowheads="1"/>
              </p:cNvSpPr>
              <p:nvPr/>
            </p:nvSpPr>
            <p:spPr bwMode="auto">
              <a:xfrm>
                <a:off x="2655" y="2049"/>
                <a:ext cx="241" cy="6"/>
              </a:xfrm>
              <a:prstGeom prst="rect">
                <a:avLst/>
              </a:prstGeom>
              <a:solidFill>
                <a:srgbClr val="FFF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7" name="Rectangle 547"/>
              <p:cNvSpPr>
                <a:spLocks noChangeArrowheads="1"/>
              </p:cNvSpPr>
              <p:nvPr/>
            </p:nvSpPr>
            <p:spPr bwMode="auto">
              <a:xfrm>
                <a:off x="2655" y="2055"/>
                <a:ext cx="241" cy="6"/>
              </a:xfrm>
              <a:prstGeom prst="rect">
                <a:avLst/>
              </a:prstGeom>
              <a:solidFill>
                <a:srgbClr val="FFF9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8" name="Rectangle 548"/>
              <p:cNvSpPr>
                <a:spLocks noChangeArrowheads="1"/>
              </p:cNvSpPr>
              <p:nvPr/>
            </p:nvSpPr>
            <p:spPr bwMode="auto">
              <a:xfrm>
                <a:off x="2655" y="2061"/>
                <a:ext cx="241" cy="6"/>
              </a:xfrm>
              <a:prstGeom prst="rect">
                <a:avLst/>
              </a:prstGeom>
              <a:solidFill>
                <a:srgbClr val="FFFAE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9" name="Rectangle 549"/>
              <p:cNvSpPr>
                <a:spLocks noChangeArrowheads="1"/>
              </p:cNvSpPr>
              <p:nvPr/>
            </p:nvSpPr>
            <p:spPr bwMode="auto">
              <a:xfrm>
                <a:off x="2655" y="2067"/>
                <a:ext cx="241" cy="6"/>
              </a:xfrm>
              <a:prstGeom prst="rect">
                <a:avLst/>
              </a:prstGeom>
              <a:solidFill>
                <a:srgbClr val="FFFBE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0" name="Rectangle 550"/>
              <p:cNvSpPr>
                <a:spLocks noChangeArrowheads="1"/>
              </p:cNvSpPr>
              <p:nvPr/>
            </p:nvSpPr>
            <p:spPr bwMode="auto">
              <a:xfrm>
                <a:off x="2655" y="2073"/>
                <a:ext cx="241" cy="6"/>
              </a:xfrm>
              <a:prstGeom prst="rect">
                <a:avLst/>
              </a:prstGeom>
              <a:solidFill>
                <a:srgbClr val="FFFC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1" name="Rectangle 551"/>
              <p:cNvSpPr>
                <a:spLocks noChangeArrowheads="1"/>
              </p:cNvSpPr>
              <p:nvPr/>
            </p:nvSpPr>
            <p:spPr bwMode="auto">
              <a:xfrm>
                <a:off x="2655" y="2079"/>
                <a:ext cx="241" cy="6"/>
              </a:xfrm>
              <a:prstGeom prst="rect">
                <a:avLst/>
              </a:prstGeom>
              <a:solidFill>
                <a:srgbClr val="FFFE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2" name="Rectangle 552"/>
              <p:cNvSpPr>
                <a:spLocks noChangeArrowheads="1"/>
              </p:cNvSpPr>
              <p:nvPr/>
            </p:nvSpPr>
            <p:spPr bwMode="auto">
              <a:xfrm>
                <a:off x="2665" y="1853"/>
                <a:ext cx="228" cy="228"/>
              </a:xfrm>
              <a:prstGeom prst="rect">
                <a:avLst/>
              </a:pr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3" name="Oval 553"/>
              <p:cNvSpPr>
                <a:spLocks noChangeArrowheads="1"/>
              </p:cNvSpPr>
              <p:nvPr/>
            </p:nvSpPr>
            <p:spPr bwMode="auto">
              <a:xfrm>
                <a:off x="2753" y="1941"/>
                <a:ext cx="51" cy="52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4" name="Freeform 554"/>
              <p:cNvSpPr>
                <a:spLocks/>
              </p:cNvSpPr>
              <p:nvPr/>
            </p:nvSpPr>
            <p:spPr bwMode="auto">
              <a:xfrm>
                <a:off x="2676" y="1944"/>
                <a:ext cx="77" cy="45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3" y="45"/>
                  </a:cxn>
                  <a:cxn ang="0">
                    <a:pos x="23" y="31"/>
                  </a:cxn>
                  <a:cxn ang="0">
                    <a:pos x="77" y="31"/>
                  </a:cxn>
                  <a:cxn ang="0">
                    <a:pos x="77" y="15"/>
                  </a:cxn>
                  <a:cxn ang="0">
                    <a:pos x="23" y="15"/>
                  </a:cxn>
                  <a:cxn ang="0">
                    <a:pos x="23" y="0"/>
                  </a:cxn>
                  <a:cxn ang="0">
                    <a:pos x="0" y="23"/>
                  </a:cxn>
                </a:cxnLst>
                <a:rect l="0" t="0" r="r" b="b"/>
                <a:pathLst>
                  <a:path w="77" h="45">
                    <a:moveTo>
                      <a:pt x="0" y="23"/>
                    </a:moveTo>
                    <a:lnTo>
                      <a:pt x="23" y="45"/>
                    </a:lnTo>
                    <a:lnTo>
                      <a:pt x="23" y="31"/>
                    </a:lnTo>
                    <a:lnTo>
                      <a:pt x="77" y="31"/>
                    </a:lnTo>
                    <a:lnTo>
                      <a:pt x="77" y="15"/>
                    </a:lnTo>
                    <a:lnTo>
                      <a:pt x="23" y="15"/>
                    </a:lnTo>
                    <a:lnTo>
                      <a:pt x="23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5" name="Freeform 555"/>
              <p:cNvSpPr>
                <a:spLocks/>
              </p:cNvSpPr>
              <p:nvPr/>
            </p:nvSpPr>
            <p:spPr bwMode="auto">
              <a:xfrm>
                <a:off x="2804" y="1944"/>
                <a:ext cx="77" cy="45"/>
              </a:xfrm>
              <a:custGeom>
                <a:avLst/>
                <a:gdLst/>
                <a:ahLst/>
                <a:cxnLst>
                  <a:cxn ang="0">
                    <a:pos x="77" y="23"/>
                  </a:cxn>
                  <a:cxn ang="0">
                    <a:pos x="55" y="45"/>
                  </a:cxn>
                  <a:cxn ang="0">
                    <a:pos x="55" y="31"/>
                  </a:cxn>
                  <a:cxn ang="0">
                    <a:pos x="0" y="31"/>
                  </a:cxn>
                  <a:cxn ang="0">
                    <a:pos x="0" y="15"/>
                  </a:cxn>
                  <a:cxn ang="0">
                    <a:pos x="55" y="15"/>
                  </a:cxn>
                  <a:cxn ang="0">
                    <a:pos x="55" y="0"/>
                  </a:cxn>
                  <a:cxn ang="0">
                    <a:pos x="77" y="23"/>
                  </a:cxn>
                </a:cxnLst>
                <a:rect l="0" t="0" r="r" b="b"/>
                <a:pathLst>
                  <a:path w="77" h="45">
                    <a:moveTo>
                      <a:pt x="77" y="23"/>
                    </a:moveTo>
                    <a:lnTo>
                      <a:pt x="55" y="45"/>
                    </a:lnTo>
                    <a:lnTo>
                      <a:pt x="55" y="31"/>
                    </a:lnTo>
                    <a:lnTo>
                      <a:pt x="0" y="31"/>
                    </a:lnTo>
                    <a:lnTo>
                      <a:pt x="0" y="15"/>
                    </a:lnTo>
                    <a:lnTo>
                      <a:pt x="55" y="15"/>
                    </a:lnTo>
                    <a:lnTo>
                      <a:pt x="55" y="0"/>
                    </a:lnTo>
                    <a:lnTo>
                      <a:pt x="77" y="2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6" name="Freeform 556"/>
              <p:cNvSpPr>
                <a:spLocks/>
              </p:cNvSpPr>
              <p:nvPr/>
            </p:nvSpPr>
            <p:spPr bwMode="auto">
              <a:xfrm>
                <a:off x="2756" y="1993"/>
                <a:ext cx="46" cy="76"/>
              </a:xfrm>
              <a:custGeom>
                <a:avLst/>
                <a:gdLst/>
                <a:ahLst/>
                <a:cxnLst>
                  <a:cxn ang="0">
                    <a:pos x="23" y="76"/>
                  </a:cxn>
                  <a:cxn ang="0">
                    <a:pos x="46" y="54"/>
                  </a:cxn>
                  <a:cxn ang="0">
                    <a:pos x="31" y="54"/>
                  </a:cxn>
                  <a:cxn ang="0">
                    <a:pos x="31" y="0"/>
                  </a:cxn>
                  <a:cxn ang="0">
                    <a:pos x="15" y="0"/>
                  </a:cxn>
                  <a:cxn ang="0">
                    <a:pos x="15" y="54"/>
                  </a:cxn>
                  <a:cxn ang="0">
                    <a:pos x="0" y="54"/>
                  </a:cxn>
                  <a:cxn ang="0">
                    <a:pos x="23" y="76"/>
                  </a:cxn>
                </a:cxnLst>
                <a:rect l="0" t="0" r="r" b="b"/>
                <a:pathLst>
                  <a:path w="46" h="76">
                    <a:moveTo>
                      <a:pt x="23" y="76"/>
                    </a:moveTo>
                    <a:lnTo>
                      <a:pt x="46" y="54"/>
                    </a:lnTo>
                    <a:lnTo>
                      <a:pt x="31" y="54"/>
                    </a:lnTo>
                    <a:lnTo>
                      <a:pt x="31" y="0"/>
                    </a:lnTo>
                    <a:lnTo>
                      <a:pt x="15" y="0"/>
                    </a:lnTo>
                    <a:lnTo>
                      <a:pt x="15" y="54"/>
                    </a:lnTo>
                    <a:lnTo>
                      <a:pt x="0" y="54"/>
                    </a:lnTo>
                    <a:lnTo>
                      <a:pt x="23" y="7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7" name="Freeform 557"/>
              <p:cNvSpPr>
                <a:spLocks/>
              </p:cNvSpPr>
              <p:nvPr/>
            </p:nvSpPr>
            <p:spPr bwMode="auto">
              <a:xfrm>
                <a:off x="2756" y="1865"/>
                <a:ext cx="46" cy="76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22"/>
                  </a:cxn>
                  <a:cxn ang="0">
                    <a:pos x="15" y="22"/>
                  </a:cxn>
                  <a:cxn ang="0">
                    <a:pos x="15" y="76"/>
                  </a:cxn>
                  <a:cxn ang="0">
                    <a:pos x="31" y="76"/>
                  </a:cxn>
                  <a:cxn ang="0">
                    <a:pos x="31" y="22"/>
                  </a:cxn>
                  <a:cxn ang="0">
                    <a:pos x="46" y="22"/>
                  </a:cxn>
                  <a:cxn ang="0">
                    <a:pos x="23" y="0"/>
                  </a:cxn>
                </a:cxnLst>
                <a:rect l="0" t="0" r="r" b="b"/>
                <a:pathLst>
                  <a:path w="46" h="76">
                    <a:moveTo>
                      <a:pt x="23" y="0"/>
                    </a:moveTo>
                    <a:lnTo>
                      <a:pt x="0" y="22"/>
                    </a:lnTo>
                    <a:lnTo>
                      <a:pt x="15" y="22"/>
                    </a:lnTo>
                    <a:lnTo>
                      <a:pt x="15" y="76"/>
                    </a:lnTo>
                    <a:lnTo>
                      <a:pt x="31" y="76"/>
                    </a:lnTo>
                    <a:lnTo>
                      <a:pt x="31" y="22"/>
                    </a:lnTo>
                    <a:lnTo>
                      <a:pt x="46" y="2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8" name="Freeform 558"/>
              <p:cNvSpPr>
                <a:spLocks/>
              </p:cNvSpPr>
              <p:nvPr/>
            </p:nvSpPr>
            <p:spPr bwMode="auto">
              <a:xfrm>
                <a:off x="2710" y="1898"/>
                <a:ext cx="56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2"/>
                  </a:cxn>
                  <a:cxn ang="0">
                    <a:pos x="10" y="21"/>
                  </a:cxn>
                  <a:cxn ang="0">
                    <a:pos x="45" y="56"/>
                  </a:cxn>
                  <a:cxn ang="0">
                    <a:pos x="56" y="45"/>
                  </a:cxn>
                  <a:cxn ang="0">
                    <a:pos x="21" y="10"/>
                  </a:cxn>
                  <a:cxn ang="0">
                    <a:pos x="32" y="0"/>
                  </a:cxn>
                  <a:cxn ang="0">
                    <a:pos x="0" y="0"/>
                  </a:cxn>
                </a:cxnLst>
                <a:rect l="0" t="0" r="r" b="b"/>
                <a:pathLst>
                  <a:path w="56" h="56">
                    <a:moveTo>
                      <a:pt x="0" y="0"/>
                    </a:moveTo>
                    <a:lnTo>
                      <a:pt x="0" y="32"/>
                    </a:lnTo>
                    <a:lnTo>
                      <a:pt x="10" y="21"/>
                    </a:lnTo>
                    <a:lnTo>
                      <a:pt x="45" y="56"/>
                    </a:lnTo>
                    <a:lnTo>
                      <a:pt x="56" y="45"/>
                    </a:lnTo>
                    <a:lnTo>
                      <a:pt x="21" y="10"/>
                    </a:lnTo>
                    <a:lnTo>
                      <a:pt x="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9" name="Freeform 559"/>
              <p:cNvSpPr>
                <a:spLocks/>
              </p:cNvSpPr>
              <p:nvPr/>
            </p:nvSpPr>
            <p:spPr bwMode="auto">
              <a:xfrm>
                <a:off x="2710" y="1980"/>
                <a:ext cx="56" cy="56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0" y="24"/>
                  </a:cxn>
                  <a:cxn ang="0">
                    <a:pos x="10" y="35"/>
                  </a:cxn>
                  <a:cxn ang="0">
                    <a:pos x="45" y="0"/>
                  </a:cxn>
                  <a:cxn ang="0">
                    <a:pos x="56" y="11"/>
                  </a:cxn>
                  <a:cxn ang="0">
                    <a:pos x="21" y="46"/>
                  </a:cxn>
                  <a:cxn ang="0">
                    <a:pos x="32" y="56"/>
                  </a:cxn>
                  <a:cxn ang="0">
                    <a:pos x="0" y="56"/>
                  </a:cxn>
                </a:cxnLst>
                <a:rect l="0" t="0" r="r" b="b"/>
                <a:pathLst>
                  <a:path w="56" h="56">
                    <a:moveTo>
                      <a:pt x="0" y="56"/>
                    </a:moveTo>
                    <a:lnTo>
                      <a:pt x="0" y="24"/>
                    </a:lnTo>
                    <a:lnTo>
                      <a:pt x="10" y="35"/>
                    </a:lnTo>
                    <a:lnTo>
                      <a:pt x="45" y="0"/>
                    </a:lnTo>
                    <a:lnTo>
                      <a:pt x="56" y="11"/>
                    </a:lnTo>
                    <a:lnTo>
                      <a:pt x="21" y="46"/>
                    </a:lnTo>
                    <a:lnTo>
                      <a:pt x="32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0" name="Freeform 560"/>
              <p:cNvSpPr>
                <a:spLocks/>
              </p:cNvSpPr>
              <p:nvPr/>
            </p:nvSpPr>
            <p:spPr bwMode="auto">
              <a:xfrm>
                <a:off x="2792" y="1898"/>
                <a:ext cx="56" cy="56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24" y="0"/>
                  </a:cxn>
                  <a:cxn ang="0">
                    <a:pos x="35" y="10"/>
                  </a:cxn>
                  <a:cxn ang="0">
                    <a:pos x="0" y="45"/>
                  </a:cxn>
                  <a:cxn ang="0">
                    <a:pos x="11" y="56"/>
                  </a:cxn>
                  <a:cxn ang="0">
                    <a:pos x="46" y="21"/>
                  </a:cxn>
                  <a:cxn ang="0">
                    <a:pos x="56" y="32"/>
                  </a:cxn>
                  <a:cxn ang="0">
                    <a:pos x="56" y="0"/>
                  </a:cxn>
                </a:cxnLst>
                <a:rect l="0" t="0" r="r" b="b"/>
                <a:pathLst>
                  <a:path w="56" h="56">
                    <a:moveTo>
                      <a:pt x="56" y="0"/>
                    </a:moveTo>
                    <a:lnTo>
                      <a:pt x="24" y="0"/>
                    </a:lnTo>
                    <a:lnTo>
                      <a:pt x="35" y="10"/>
                    </a:lnTo>
                    <a:lnTo>
                      <a:pt x="0" y="45"/>
                    </a:lnTo>
                    <a:lnTo>
                      <a:pt x="11" y="56"/>
                    </a:lnTo>
                    <a:lnTo>
                      <a:pt x="46" y="21"/>
                    </a:lnTo>
                    <a:lnTo>
                      <a:pt x="56" y="32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1" name="Freeform 561"/>
              <p:cNvSpPr>
                <a:spLocks/>
              </p:cNvSpPr>
              <p:nvPr/>
            </p:nvSpPr>
            <p:spPr bwMode="auto">
              <a:xfrm>
                <a:off x="2792" y="1980"/>
                <a:ext cx="56" cy="56"/>
              </a:xfrm>
              <a:custGeom>
                <a:avLst/>
                <a:gdLst/>
                <a:ahLst/>
                <a:cxnLst>
                  <a:cxn ang="0">
                    <a:pos x="56" y="56"/>
                  </a:cxn>
                  <a:cxn ang="0">
                    <a:pos x="56" y="24"/>
                  </a:cxn>
                  <a:cxn ang="0">
                    <a:pos x="46" y="35"/>
                  </a:cxn>
                  <a:cxn ang="0">
                    <a:pos x="11" y="0"/>
                  </a:cxn>
                  <a:cxn ang="0">
                    <a:pos x="0" y="11"/>
                  </a:cxn>
                  <a:cxn ang="0">
                    <a:pos x="35" y="46"/>
                  </a:cxn>
                  <a:cxn ang="0">
                    <a:pos x="24" y="56"/>
                  </a:cxn>
                  <a:cxn ang="0">
                    <a:pos x="56" y="56"/>
                  </a:cxn>
                </a:cxnLst>
                <a:rect l="0" t="0" r="r" b="b"/>
                <a:pathLst>
                  <a:path w="56" h="56">
                    <a:moveTo>
                      <a:pt x="56" y="56"/>
                    </a:moveTo>
                    <a:lnTo>
                      <a:pt x="56" y="24"/>
                    </a:lnTo>
                    <a:lnTo>
                      <a:pt x="46" y="35"/>
                    </a:lnTo>
                    <a:lnTo>
                      <a:pt x="11" y="0"/>
                    </a:lnTo>
                    <a:lnTo>
                      <a:pt x="0" y="11"/>
                    </a:lnTo>
                    <a:lnTo>
                      <a:pt x="35" y="46"/>
                    </a:lnTo>
                    <a:lnTo>
                      <a:pt x="24" y="56"/>
                    </a:lnTo>
                    <a:lnTo>
                      <a:pt x="56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2" name="Line 562"/>
              <p:cNvSpPr>
                <a:spLocks noChangeShapeType="1"/>
              </p:cNvSpPr>
              <p:nvPr/>
            </p:nvSpPr>
            <p:spPr bwMode="auto">
              <a:xfrm>
                <a:off x="2779" y="1535"/>
                <a:ext cx="1" cy="318"/>
              </a:xfrm>
              <a:prstGeom prst="line">
                <a:avLst/>
              </a:prstGeom>
              <a:noFill/>
              <a:ln w="10" cap="rnd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3" name="Line 563"/>
              <p:cNvSpPr>
                <a:spLocks noChangeShapeType="1"/>
              </p:cNvSpPr>
              <p:nvPr/>
            </p:nvSpPr>
            <p:spPr bwMode="auto">
              <a:xfrm flipH="1">
                <a:off x="2551" y="2081"/>
                <a:ext cx="228" cy="500"/>
              </a:xfrm>
              <a:prstGeom prst="line">
                <a:avLst/>
              </a:prstGeom>
              <a:noFill/>
              <a:ln w="10" cap="rnd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4" name="Line 564"/>
              <p:cNvSpPr>
                <a:spLocks noChangeShapeType="1"/>
              </p:cNvSpPr>
              <p:nvPr/>
            </p:nvSpPr>
            <p:spPr bwMode="auto">
              <a:xfrm flipH="1" flipV="1">
                <a:off x="2779" y="2081"/>
                <a:ext cx="228" cy="500"/>
              </a:xfrm>
              <a:prstGeom prst="line">
                <a:avLst/>
              </a:prstGeom>
              <a:noFill/>
              <a:ln w="10" cap="rnd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5" name="Rectangle 565"/>
              <p:cNvSpPr>
                <a:spLocks noChangeArrowheads="1"/>
              </p:cNvSpPr>
              <p:nvPr/>
            </p:nvSpPr>
            <p:spPr bwMode="auto">
              <a:xfrm>
                <a:off x="1492" y="1796"/>
                <a:ext cx="290" cy="6"/>
              </a:xfrm>
              <a:prstGeom prst="rect">
                <a:avLst/>
              </a:prstGeom>
              <a:solidFill>
                <a:srgbClr val="FFD01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6" name="Rectangle 566"/>
              <p:cNvSpPr>
                <a:spLocks noChangeArrowheads="1"/>
              </p:cNvSpPr>
              <p:nvPr/>
            </p:nvSpPr>
            <p:spPr bwMode="auto">
              <a:xfrm>
                <a:off x="1492" y="1802"/>
                <a:ext cx="290" cy="6"/>
              </a:xfrm>
              <a:prstGeom prst="rect">
                <a:avLst/>
              </a:prstGeom>
              <a:solidFill>
                <a:srgbClr val="FFFE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7" name="Rectangle 567"/>
              <p:cNvSpPr>
                <a:spLocks noChangeArrowheads="1"/>
              </p:cNvSpPr>
              <p:nvPr/>
            </p:nvSpPr>
            <p:spPr bwMode="auto">
              <a:xfrm>
                <a:off x="1492" y="1808"/>
                <a:ext cx="290" cy="6"/>
              </a:xfrm>
              <a:prstGeom prst="rect">
                <a:avLst/>
              </a:prstGeom>
              <a:solidFill>
                <a:srgbClr val="FFF9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8" name="Rectangle 568"/>
              <p:cNvSpPr>
                <a:spLocks noChangeArrowheads="1"/>
              </p:cNvSpPr>
              <p:nvPr/>
            </p:nvSpPr>
            <p:spPr bwMode="auto">
              <a:xfrm>
                <a:off x="1492" y="1814"/>
                <a:ext cx="290" cy="6"/>
              </a:xfrm>
              <a:prstGeom prst="rect">
                <a:avLst/>
              </a:prstGeom>
              <a:solidFill>
                <a:srgbClr val="FFF3C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9" name="Rectangle 569"/>
              <p:cNvSpPr>
                <a:spLocks noChangeArrowheads="1"/>
              </p:cNvSpPr>
              <p:nvPr/>
            </p:nvSpPr>
            <p:spPr bwMode="auto">
              <a:xfrm>
                <a:off x="1492" y="1820"/>
                <a:ext cx="290" cy="6"/>
              </a:xfrm>
              <a:prstGeom prst="rect">
                <a:avLst/>
              </a:prstGeom>
              <a:solidFill>
                <a:srgbClr val="FFEE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0" name="Rectangle 570"/>
              <p:cNvSpPr>
                <a:spLocks noChangeArrowheads="1"/>
              </p:cNvSpPr>
              <p:nvPr/>
            </p:nvSpPr>
            <p:spPr bwMode="auto">
              <a:xfrm>
                <a:off x="1492" y="1826"/>
                <a:ext cx="290" cy="6"/>
              </a:xfrm>
              <a:prstGeom prst="rect">
                <a:avLst/>
              </a:prstGeom>
              <a:solidFill>
                <a:srgbClr val="FFE99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" name="Rectangle 571"/>
              <p:cNvSpPr>
                <a:spLocks noChangeArrowheads="1"/>
              </p:cNvSpPr>
              <p:nvPr/>
            </p:nvSpPr>
            <p:spPr bwMode="auto">
              <a:xfrm>
                <a:off x="1492" y="1832"/>
                <a:ext cx="290" cy="6"/>
              </a:xfrm>
              <a:prstGeom prst="rect">
                <a:avLst/>
              </a:prstGeom>
              <a:solidFill>
                <a:srgbClr val="FFE47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2" name="Rectangle 572"/>
              <p:cNvSpPr>
                <a:spLocks noChangeArrowheads="1"/>
              </p:cNvSpPr>
              <p:nvPr/>
            </p:nvSpPr>
            <p:spPr bwMode="auto">
              <a:xfrm>
                <a:off x="1492" y="1838"/>
                <a:ext cx="290" cy="6"/>
              </a:xfrm>
              <a:prstGeom prst="rect">
                <a:avLst/>
              </a:prstGeom>
              <a:solidFill>
                <a:srgbClr val="FFDE5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" name="Rectangle 573"/>
              <p:cNvSpPr>
                <a:spLocks noChangeArrowheads="1"/>
              </p:cNvSpPr>
              <p:nvPr/>
            </p:nvSpPr>
            <p:spPr bwMode="auto">
              <a:xfrm>
                <a:off x="1492" y="1844"/>
                <a:ext cx="290" cy="6"/>
              </a:xfrm>
              <a:prstGeom prst="rect">
                <a:avLst/>
              </a:prstGeom>
              <a:solidFill>
                <a:srgbClr val="FFD94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4" name="Rectangle 574"/>
              <p:cNvSpPr>
                <a:spLocks noChangeArrowheads="1"/>
              </p:cNvSpPr>
              <p:nvPr/>
            </p:nvSpPr>
            <p:spPr bwMode="auto">
              <a:xfrm>
                <a:off x="1492" y="1850"/>
                <a:ext cx="290" cy="6"/>
              </a:xfrm>
              <a:prstGeom prst="rect">
                <a:avLst/>
              </a:prstGeom>
              <a:solidFill>
                <a:srgbClr val="FFD42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" name="Freeform 575"/>
              <p:cNvSpPr>
                <a:spLocks/>
              </p:cNvSpPr>
              <p:nvPr/>
            </p:nvSpPr>
            <p:spPr bwMode="auto">
              <a:xfrm>
                <a:off x="1504" y="1808"/>
                <a:ext cx="273" cy="45"/>
              </a:xfrm>
              <a:custGeom>
                <a:avLst/>
                <a:gdLst/>
                <a:ahLst/>
                <a:cxnLst>
                  <a:cxn ang="0">
                    <a:pos x="227" y="45"/>
                  </a:cxn>
                  <a:cxn ang="0">
                    <a:pos x="0" y="45"/>
                  </a:cxn>
                  <a:cxn ang="0">
                    <a:pos x="45" y="0"/>
                  </a:cxn>
                  <a:cxn ang="0">
                    <a:pos x="273" y="0"/>
                  </a:cxn>
                  <a:cxn ang="0">
                    <a:pos x="227" y="45"/>
                  </a:cxn>
                </a:cxnLst>
                <a:rect l="0" t="0" r="r" b="b"/>
                <a:pathLst>
                  <a:path w="273" h="45">
                    <a:moveTo>
                      <a:pt x="227" y="45"/>
                    </a:moveTo>
                    <a:lnTo>
                      <a:pt x="0" y="45"/>
                    </a:lnTo>
                    <a:lnTo>
                      <a:pt x="45" y="0"/>
                    </a:lnTo>
                    <a:lnTo>
                      <a:pt x="273" y="0"/>
                    </a:lnTo>
                    <a:lnTo>
                      <a:pt x="227" y="45"/>
                    </a:lnTo>
                    <a:close/>
                  </a:path>
                </a:pathLst>
              </a:cu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6" name="Rectangle 576"/>
              <p:cNvSpPr>
                <a:spLocks noChangeArrowheads="1"/>
              </p:cNvSpPr>
              <p:nvPr/>
            </p:nvSpPr>
            <p:spPr bwMode="auto">
              <a:xfrm>
                <a:off x="1721" y="1796"/>
                <a:ext cx="61" cy="6"/>
              </a:xfrm>
              <a:prstGeom prst="rect">
                <a:avLst/>
              </a:prstGeom>
              <a:solidFill>
                <a:srgbClr val="FFFEF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" name="Rectangle 577"/>
              <p:cNvSpPr>
                <a:spLocks noChangeArrowheads="1"/>
              </p:cNvSpPr>
              <p:nvPr/>
            </p:nvSpPr>
            <p:spPr bwMode="auto">
              <a:xfrm>
                <a:off x="1721" y="1802"/>
                <a:ext cx="61" cy="6"/>
              </a:xfrm>
              <a:prstGeom prst="rect">
                <a:avLst/>
              </a:prstGeom>
              <a:solidFill>
                <a:srgbClr val="FFCC0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8" name="Rectangle 578"/>
              <p:cNvSpPr>
                <a:spLocks noChangeArrowheads="1"/>
              </p:cNvSpPr>
              <p:nvPr/>
            </p:nvSpPr>
            <p:spPr bwMode="auto">
              <a:xfrm>
                <a:off x="1721" y="1808"/>
                <a:ext cx="61" cy="6"/>
              </a:xfrm>
              <a:prstGeom prst="rect">
                <a:avLst/>
              </a:prstGeom>
              <a:solidFill>
                <a:srgbClr val="FFCD0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9" name="Rectangle 579"/>
              <p:cNvSpPr>
                <a:spLocks noChangeArrowheads="1"/>
              </p:cNvSpPr>
              <p:nvPr/>
            </p:nvSpPr>
            <p:spPr bwMode="auto">
              <a:xfrm>
                <a:off x="1721" y="1814"/>
                <a:ext cx="61" cy="6"/>
              </a:xfrm>
              <a:prstGeom prst="rect">
                <a:avLst/>
              </a:prstGeom>
              <a:solidFill>
                <a:srgbClr val="FFCE0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0" name="Rectangle 580"/>
              <p:cNvSpPr>
                <a:spLocks noChangeArrowheads="1"/>
              </p:cNvSpPr>
              <p:nvPr/>
            </p:nvSpPr>
            <p:spPr bwMode="auto">
              <a:xfrm>
                <a:off x="1721" y="1820"/>
                <a:ext cx="61" cy="6"/>
              </a:xfrm>
              <a:prstGeom prst="rect">
                <a:avLst/>
              </a:prstGeom>
              <a:solidFill>
                <a:srgbClr val="FFCF1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1" name="Rectangle 581"/>
              <p:cNvSpPr>
                <a:spLocks noChangeArrowheads="1"/>
              </p:cNvSpPr>
              <p:nvPr/>
            </p:nvSpPr>
            <p:spPr bwMode="auto">
              <a:xfrm>
                <a:off x="1721" y="1826"/>
                <a:ext cx="61" cy="6"/>
              </a:xfrm>
              <a:prstGeom prst="rect">
                <a:avLst/>
              </a:prstGeom>
              <a:solidFill>
                <a:srgbClr val="FFD0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2" name="Rectangle 582"/>
              <p:cNvSpPr>
                <a:spLocks noChangeArrowheads="1"/>
              </p:cNvSpPr>
              <p:nvPr/>
            </p:nvSpPr>
            <p:spPr bwMode="auto">
              <a:xfrm>
                <a:off x="1721" y="1832"/>
                <a:ext cx="61" cy="6"/>
              </a:xfrm>
              <a:prstGeom prst="rect">
                <a:avLst/>
              </a:prstGeom>
              <a:solidFill>
                <a:srgbClr val="FFD11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3" name="Rectangle 583"/>
              <p:cNvSpPr>
                <a:spLocks noChangeArrowheads="1"/>
              </p:cNvSpPr>
              <p:nvPr/>
            </p:nvSpPr>
            <p:spPr bwMode="auto">
              <a:xfrm>
                <a:off x="1721" y="1838"/>
                <a:ext cx="61" cy="6"/>
              </a:xfrm>
              <a:prstGeom prst="rect">
                <a:avLst/>
              </a:prstGeom>
              <a:solidFill>
                <a:srgbClr val="FFD22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4" name="Rectangle 584"/>
              <p:cNvSpPr>
                <a:spLocks noChangeArrowheads="1"/>
              </p:cNvSpPr>
              <p:nvPr/>
            </p:nvSpPr>
            <p:spPr bwMode="auto">
              <a:xfrm>
                <a:off x="1721" y="1844"/>
                <a:ext cx="61" cy="6"/>
              </a:xfrm>
              <a:prstGeom prst="rect">
                <a:avLst/>
              </a:prstGeom>
              <a:solidFill>
                <a:srgbClr val="FFD42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5" name="Rectangle 585"/>
              <p:cNvSpPr>
                <a:spLocks noChangeArrowheads="1"/>
              </p:cNvSpPr>
              <p:nvPr/>
            </p:nvSpPr>
            <p:spPr bwMode="auto">
              <a:xfrm>
                <a:off x="1721" y="1850"/>
                <a:ext cx="61" cy="6"/>
              </a:xfrm>
              <a:prstGeom prst="rect">
                <a:avLst/>
              </a:prstGeom>
              <a:solidFill>
                <a:srgbClr val="FFD52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6" name="Rectangle 586"/>
              <p:cNvSpPr>
                <a:spLocks noChangeArrowheads="1"/>
              </p:cNvSpPr>
              <p:nvPr/>
            </p:nvSpPr>
            <p:spPr bwMode="auto">
              <a:xfrm>
                <a:off x="1721" y="1856"/>
                <a:ext cx="61" cy="6"/>
              </a:xfrm>
              <a:prstGeom prst="rect">
                <a:avLst/>
              </a:prstGeom>
              <a:solidFill>
                <a:srgbClr val="FFD63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7" name="Rectangle 587"/>
              <p:cNvSpPr>
                <a:spLocks noChangeArrowheads="1"/>
              </p:cNvSpPr>
              <p:nvPr/>
            </p:nvSpPr>
            <p:spPr bwMode="auto">
              <a:xfrm>
                <a:off x="1721" y="1862"/>
                <a:ext cx="61" cy="6"/>
              </a:xfrm>
              <a:prstGeom prst="rect">
                <a:avLst/>
              </a:prstGeom>
              <a:solidFill>
                <a:srgbClr val="FFD73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8" name="Rectangle 588"/>
              <p:cNvSpPr>
                <a:spLocks noChangeArrowheads="1"/>
              </p:cNvSpPr>
              <p:nvPr/>
            </p:nvSpPr>
            <p:spPr bwMode="auto">
              <a:xfrm>
                <a:off x="1721" y="1868"/>
                <a:ext cx="61" cy="6"/>
              </a:xfrm>
              <a:prstGeom prst="rect">
                <a:avLst/>
              </a:prstGeom>
              <a:solidFill>
                <a:srgbClr val="FFD83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9" name="Rectangle 589"/>
              <p:cNvSpPr>
                <a:spLocks noChangeArrowheads="1"/>
              </p:cNvSpPr>
              <p:nvPr/>
            </p:nvSpPr>
            <p:spPr bwMode="auto">
              <a:xfrm>
                <a:off x="1721" y="1874"/>
                <a:ext cx="61" cy="6"/>
              </a:xfrm>
              <a:prstGeom prst="rect">
                <a:avLst/>
              </a:prstGeom>
              <a:solidFill>
                <a:srgbClr val="FFD94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" name="Rectangle 590"/>
              <p:cNvSpPr>
                <a:spLocks noChangeArrowheads="1"/>
              </p:cNvSpPr>
              <p:nvPr/>
            </p:nvSpPr>
            <p:spPr bwMode="auto">
              <a:xfrm>
                <a:off x="1721" y="1880"/>
                <a:ext cx="61" cy="6"/>
              </a:xfrm>
              <a:prstGeom prst="rect">
                <a:avLst/>
              </a:prstGeom>
              <a:solidFill>
                <a:srgbClr val="FFDA4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1" name="Rectangle 591"/>
              <p:cNvSpPr>
                <a:spLocks noChangeArrowheads="1"/>
              </p:cNvSpPr>
              <p:nvPr/>
            </p:nvSpPr>
            <p:spPr bwMode="auto">
              <a:xfrm>
                <a:off x="1721" y="1886"/>
                <a:ext cx="61" cy="6"/>
              </a:xfrm>
              <a:prstGeom prst="rect">
                <a:avLst/>
              </a:prstGeom>
              <a:solidFill>
                <a:srgbClr val="FFDB4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" name="Rectangle 592"/>
              <p:cNvSpPr>
                <a:spLocks noChangeArrowheads="1"/>
              </p:cNvSpPr>
              <p:nvPr/>
            </p:nvSpPr>
            <p:spPr bwMode="auto">
              <a:xfrm>
                <a:off x="1721" y="1892"/>
                <a:ext cx="61" cy="6"/>
              </a:xfrm>
              <a:prstGeom prst="rect">
                <a:avLst/>
              </a:prstGeom>
              <a:solidFill>
                <a:srgbClr val="FFDC5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3" name="Rectangle 593"/>
              <p:cNvSpPr>
                <a:spLocks noChangeArrowheads="1"/>
              </p:cNvSpPr>
              <p:nvPr/>
            </p:nvSpPr>
            <p:spPr bwMode="auto">
              <a:xfrm>
                <a:off x="1721" y="1898"/>
                <a:ext cx="61" cy="6"/>
              </a:xfrm>
              <a:prstGeom prst="rect">
                <a:avLst/>
              </a:prstGeom>
              <a:solidFill>
                <a:srgbClr val="FFDD5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" name="Rectangle 594"/>
              <p:cNvSpPr>
                <a:spLocks noChangeArrowheads="1"/>
              </p:cNvSpPr>
              <p:nvPr/>
            </p:nvSpPr>
            <p:spPr bwMode="auto">
              <a:xfrm>
                <a:off x="1721" y="1904"/>
                <a:ext cx="61" cy="6"/>
              </a:xfrm>
              <a:prstGeom prst="rect">
                <a:avLst/>
              </a:prstGeom>
              <a:solidFill>
                <a:srgbClr val="FFDE5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5" name="Rectangle 595"/>
              <p:cNvSpPr>
                <a:spLocks noChangeArrowheads="1"/>
              </p:cNvSpPr>
              <p:nvPr/>
            </p:nvSpPr>
            <p:spPr bwMode="auto">
              <a:xfrm>
                <a:off x="1721" y="1910"/>
                <a:ext cx="61" cy="7"/>
              </a:xfrm>
              <a:prstGeom prst="rect">
                <a:avLst/>
              </a:prstGeom>
              <a:solidFill>
                <a:srgbClr val="FFDF6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6" name="Rectangle 596"/>
              <p:cNvSpPr>
                <a:spLocks noChangeArrowheads="1"/>
              </p:cNvSpPr>
              <p:nvPr/>
            </p:nvSpPr>
            <p:spPr bwMode="auto">
              <a:xfrm>
                <a:off x="1721" y="1917"/>
                <a:ext cx="61" cy="6"/>
              </a:xfrm>
              <a:prstGeom prst="rect">
                <a:avLst/>
              </a:prstGeom>
              <a:solidFill>
                <a:srgbClr val="FFE06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7" name="Rectangle 597"/>
              <p:cNvSpPr>
                <a:spLocks noChangeArrowheads="1"/>
              </p:cNvSpPr>
              <p:nvPr/>
            </p:nvSpPr>
            <p:spPr bwMode="auto">
              <a:xfrm>
                <a:off x="1721" y="1923"/>
                <a:ext cx="61" cy="6"/>
              </a:xfrm>
              <a:prstGeom prst="rect">
                <a:avLst/>
              </a:prstGeom>
              <a:solidFill>
                <a:srgbClr val="FFE16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8" name="Rectangle 598"/>
              <p:cNvSpPr>
                <a:spLocks noChangeArrowheads="1"/>
              </p:cNvSpPr>
              <p:nvPr/>
            </p:nvSpPr>
            <p:spPr bwMode="auto">
              <a:xfrm>
                <a:off x="1721" y="1929"/>
                <a:ext cx="61" cy="6"/>
              </a:xfrm>
              <a:prstGeom prst="rect">
                <a:avLst/>
              </a:prstGeom>
              <a:solidFill>
                <a:srgbClr val="FFE37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9" name="Rectangle 599"/>
              <p:cNvSpPr>
                <a:spLocks noChangeArrowheads="1"/>
              </p:cNvSpPr>
              <p:nvPr/>
            </p:nvSpPr>
            <p:spPr bwMode="auto">
              <a:xfrm>
                <a:off x="1721" y="1935"/>
                <a:ext cx="61" cy="6"/>
              </a:xfrm>
              <a:prstGeom prst="rect">
                <a:avLst/>
              </a:prstGeom>
              <a:solidFill>
                <a:srgbClr val="FFE4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0" name="Rectangle 600"/>
              <p:cNvSpPr>
                <a:spLocks noChangeArrowheads="1"/>
              </p:cNvSpPr>
              <p:nvPr/>
            </p:nvSpPr>
            <p:spPr bwMode="auto">
              <a:xfrm>
                <a:off x="1721" y="1941"/>
                <a:ext cx="61" cy="6"/>
              </a:xfrm>
              <a:prstGeom prst="rect">
                <a:avLst/>
              </a:prstGeom>
              <a:solidFill>
                <a:srgbClr val="FFE57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1" name="Rectangle 601"/>
              <p:cNvSpPr>
                <a:spLocks noChangeArrowheads="1"/>
              </p:cNvSpPr>
              <p:nvPr/>
            </p:nvSpPr>
            <p:spPr bwMode="auto">
              <a:xfrm>
                <a:off x="1721" y="1947"/>
                <a:ext cx="61" cy="6"/>
              </a:xfrm>
              <a:prstGeom prst="rect">
                <a:avLst/>
              </a:prstGeom>
              <a:solidFill>
                <a:srgbClr val="FFE68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2" name="Rectangle 602"/>
              <p:cNvSpPr>
                <a:spLocks noChangeArrowheads="1"/>
              </p:cNvSpPr>
              <p:nvPr/>
            </p:nvSpPr>
            <p:spPr bwMode="auto">
              <a:xfrm>
                <a:off x="1721" y="1953"/>
                <a:ext cx="61" cy="6"/>
              </a:xfrm>
              <a:prstGeom prst="rect">
                <a:avLst/>
              </a:prstGeom>
              <a:solidFill>
                <a:srgbClr val="FFE78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3" name="Rectangle 603"/>
              <p:cNvSpPr>
                <a:spLocks noChangeArrowheads="1"/>
              </p:cNvSpPr>
              <p:nvPr/>
            </p:nvSpPr>
            <p:spPr bwMode="auto">
              <a:xfrm>
                <a:off x="1721" y="1959"/>
                <a:ext cx="61" cy="6"/>
              </a:xfrm>
              <a:prstGeom prst="rect">
                <a:avLst/>
              </a:prstGeom>
              <a:solidFill>
                <a:srgbClr val="FFE88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4" name="Rectangle 604"/>
              <p:cNvSpPr>
                <a:spLocks noChangeArrowheads="1"/>
              </p:cNvSpPr>
              <p:nvPr/>
            </p:nvSpPr>
            <p:spPr bwMode="auto">
              <a:xfrm>
                <a:off x="1721" y="1965"/>
                <a:ext cx="61" cy="6"/>
              </a:xfrm>
              <a:prstGeom prst="rect">
                <a:avLst/>
              </a:prstGeom>
              <a:solidFill>
                <a:srgbClr val="FFE99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5" name="Rectangle 605"/>
              <p:cNvSpPr>
                <a:spLocks noChangeArrowheads="1"/>
              </p:cNvSpPr>
              <p:nvPr/>
            </p:nvSpPr>
            <p:spPr bwMode="auto">
              <a:xfrm>
                <a:off x="1721" y="1971"/>
                <a:ext cx="61" cy="6"/>
              </a:xfrm>
              <a:prstGeom prst="rect">
                <a:avLst/>
              </a:prstGeom>
              <a:solidFill>
                <a:srgbClr val="FFEB9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6" name="Rectangle 606"/>
              <p:cNvSpPr>
                <a:spLocks noChangeArrowheads="1"/>
              </p:cNvSpPr>
              <p:nvPr/>
            </p:nvSpPr>
            <p:spPr bwMode="auto">
              <a:xfrm>
                <a:off x="1721" y="1977"/>
                <a:ext cx="61" cy="6"/>
              </a:xfrm>
              <a:prstGeom prst="rect">
                <a:avLst/>
              </a:prstGeom>
              <a:solidFill>
                <a:srgbClr val="FFEC9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808"/>
            <p:cNvGrpSpPr>
              <a:grpSpLocks/>
            </p:cNvGrpSpPr>
            <p:nvPr/>
          </p:nvGrpSpPr>
          <p:grpSpPr bwMode="auto">
            <a:xfrm>
              <a:off x="1492" y="1808"/>
              <a:ext cx="290" cy="1355"/>
              <a:chOff x="1492" y="1808"/>
              <a:chExt cx="290" cy="1355"/>
            </a:xfrm>
          </p:grpSpPr>
          <p:sp>
            <p:nvSpPr>
              <p:cNvPr id="1547" name="Rectangle 608"/>
              <p:cNvSpPr>
                <a:spLocks noChangeArrowheads="1"/>
              </p:cNvSpPr>
              <p:nvPr/>
            </p:nvSpPr>
            <p:spPr bwMode="auto">
              <a:xfrm>
                <a:off x="1721" y="1983"/>
                <a:ext cx="61" cy="6"/>
              </a:xfrm>
              <a:prstGeom prst="rect">
                <a:avLst/>
              </a:prstGeom>
              <a:solidFill>
                <a:srgbClr val="FFED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8" name="Rectangle 609"/>
              <p:cNvSpPr>
                <a:spLocks noChangeArrowheads="1"/>
              </p:cNvSpPr>
              <p:nvPr/>
            </p:nvSpPr>
            <p:spPr bwMode="auto">
              <a:xfrm>
                <a:off x="1721" y="1989"/>
                <a:ext cx="61" cy="6"/>
              </a:xfrm>
              <a:prstGeom prst="rect">
                <a:avLst/>
              </a:prstGeom>
              <a:solidFill>
                <a:srgbClr val="FFEEA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9" name="Rectangle 610"/>
              <p:cNvSpPr>
                <a:spLocks noChangeArrowheads="1"/>
              </p:cNvSpPr>
              <p:nvPr/>
            </p:nvSpPr>
            <p:spPr bwMode="auto">
              <a:xfrm>
                <a:off x="1721" y="1995"/>
                <a:ext cx="61" cy="6"/>
              </a:xfrm>
              <a:prstGeom prst="rect">
                <a:avLst/>
              </a:prstGeom>
              <a:solidFill>
                <a:srgbClr val="FFEFA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0" name="Rectangle 611"/>
              <p:cNvSpPr>
                <a:spLocks noChangeArrowheads="1"/>
              </p:cNvSpPr>
              <p:nvPr/>
            </p:nvSpPr>
            <p:spPr bwMode="auto">
              <a:xfrm>
                <a:off x="1721" y="2001"/>
                <a:ext cx="61" cy="6"/>
              </a:xfrm>
              <a:prstGeom prst="rect">
                <a:avLst/>
              </a:prstGeom>
              <a:solidFill>
                <a:srgbClr val="FFF0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1" name="Rectangle 612"/>
              <p:cNvSpPr>
                <a:spLocks noChangeArrowheads="1"/>
              </p:cNvSpPr>
              <p:nvPr/>
            </p:nvSpPr>
            <p:spPr bwMode="auto">
              <a:xfrm>
                <a:off x="1721" y="2007"/>
                <a:ext cx="61" cy="6"/>
              </a:xfrm>
              <a:prstGeom prst="rect">
                <a:avLst/>
              </a:prstGeom>
              <a:solidFill>
                <a:srgbClr val="FFF1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2" name="Rectangle 613"/>
              <p:cNvSpPr>
                <a:spLocks noChangeArrowheads="1"/>
              </p:cNvSpPr>
              <p:nvPr/>
            </p:nvSpPr>
            <p:spPr bwMode="auto">
              <a:xfrm>
                <a:off x="1721" y="2013"/>
                <a:ext cx="61" cy="6"/>
              </a:xfrm>
              <a:prstGeom prst="rect">
                <a:avLst/>
              </a:prstGeom>
              <a:solidFill>
                <a:srgbClr val="FFF2B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3" name="Rectangle 614"/>
              <p:cNvSpPr>
                <a:spLocks noChangeArrowheads="1"/>
              </p:cNvSpPr>
              <p:nvPr/>
            </p:nvSpPr>
            <p:spPr bwMode="auto">
              <a:xfrm>
                <a:off x="1721" y="2019"/>
                <a:ext cx="61" cy="6"/>
              </a:xfrm>
              <a:prstGeom prst="rect">
                <a:avLst/>
              </a:prstGeom>
              <a:solidFill>
                <a:srgbClr val="FFF3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4" name="Rectangle 615"/>
              <p:cNvSpPr>
                <a:spLocks noChangeArrowheads="1"/>
              </p:cNvSpPr>
              <p:nvPr/>
            </p:nvSpPr>
            <p:spPr bwMode="auto">
              <a:xfrm>
                <a:off x="1721" y="2025"/>
                <a:ext cx="61" cy="6"/>
              </a:xfrm>
              <a:prstGeom prst="rect">
                <a:avLst/>
              </a:prstGeom>
              <a:solidFill>
                <a:srgbClr val="FFF4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5" name="Rectangle 616"/>
              <p:cNvSpPr>
                <a:spLocks noChangeArrowheads="1"/>
              </p:cNvSpPr>
              <p:nvPr/>
            </p:nvSpPr>
            <p:spPr bwMode="auto">
              <a:xfrm>
                <a:off x="1721" y="2031"/>
                <a:ext cx="61" cy="6"/>
              </a:xfrm>
              <a:prstGeom prst="rect">
                <a:avLst/>
              </a:prstGeom>
              <a:solidFill>
                <a:srgbClr val="FFF5C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6" name="Rectangle 617"/>
              <p:cNvSpPr>
                <a:spLocks noChangeArrowheads="1"/>
              </p:cNvSpPr>
              <p:nvPr/>
            </p:nvSpPr>
            <p:spPr bwMode="auto">
              <a:xfrm>
                <a:off x="1721" y="2037"/>
                <a:ext cx="61" cy="6"/>
              </a:xfrm>
              <a:prstGeom prst="rect">
                <a:avLst/>
              </a:prstGeom>
              <a:solidFill>
                <a:srgbClr val="FFF6D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7" name="Rectangle 618"/>
              <p:cNvSpPr>
                <a:spLocks noChangeArrowheads="1"/>
              </p:cNvSpPr>
              <p:nvPr/>
            </p:nvSpPr>
            <p:spPr bwMode="auto">
              <a:xfrm>
                <a:off x="1721" y="2043"/>
                <a:ext cx="61" cy="6"/>
              </a:xfrm>
              <a:prstGeom prst="rect">
                <a:avLst/>
              </a:prstGeom>
              <a:solidFill>
                <a:srgbClr val="FFF7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8" name="Rectangle 619"/>
              <p:cNvSpPr>
                <a:spLocks noChangeArrowheads="1"/>
              </p:cNvSpPr>
              <p:nvPr/>
            </p:nvSpPr>
            <p:spPr bwMode="auto">
              <a:xfrm>
                <a:off x="1721" y="2049"/>
                <a:ext cx="61" cy="6"/>
              </a:xfrm>
              <a:prstGeom prst="rect">
                <a:avLst/>
              </a:prstGeom>
              <a:solidFill>
                <a:srgbClr val="FFF9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9" name="Rectangle 620"/>
              <p:cNvSpPr>
                <a:spLocks noChangeArrowheads="1"/>
              </p:cNvSpPr>
              <p:nvPr/>
            </p:nvSpPr>
            <p:spPr bwMode="auto">
              <a:xfrm>
                <a:off x="1721" y="2055"/>
                <a:ext cx="61" cy="6"/>
              </a:xfrm>
              <a:prstGeom prst="rect">
                <a:avLst/>
              </a:prstGeom>
              <a:solidFill>
                <a:srgbClr val="FFFA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0" name="Rectangle 621"/>
              <p:cNvSpPr>
                <a:spLocks noChangeArrowheads="1"/>
              </p:cNvSpPr>
              <p:nvPr/>
            </p:nvSpPr>
            <p:spPr bwMode="auto">
              <a:xfrm>
                <a:off x="1721" y="2061"/>
                <a:ext cx="61" cy="6"/>
              </a:xfrm>
              <a:prstGeom prst="rect">
                <a:avLst/>
              </a:prstGeom>
              <a:solidFill>
                <a:srgbClr val="FFFB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1" name="Rectangle 622"/>
              <p:cNvSpPr>
                <a:spLocks noChangeArrowheads="1"/>
              </p:cNvSpPr>
              <p:nvPr/>
            </p:nvSpPr>
            <p:spPr bwMode="auto">
              <a:xfrm>
                <a:off x="1721" y="2067"/>
                <a:ext cx="61" cy="6"/>
              </a:xfrm>
              <a:prstGeom prst="rect">
                <a:avLst/>
              </a:prstGeom>
              <a:solidFill>
                <a:srgbClr val="FFFC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2" name="Rectangle 623"/>
              <p:cNvSpPr>
                <a:spLocks noChangeArrowheads="1"/>
              </p:cNvSpPr>
              <p:nvPr/>
            </p:nvSpPr>
            <p:spPr bwMode="auto">
              <a:xfrm>
                <a:off x="1721" y="2073"/>
                <a:ext cx="61" cy="6"/>
              </a:xfrm>
              <a:prstGeom prst="rect">
                <a:avLst/>
              </a:prstGeom>
              <a:solidFill>
                <a:srgbClr val="FFFD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3" name="Rectangle 624"/>
              <p:cNvSpPr>
                <a:spLocks noChangeArrowheads="1"/>
              </p:cNvSpPr>
              <p:nvPr/>
            </p:nvSpPr>
            <p:spPr bwMode="auto">
              <a:xfrm>
                <a:off x="1721" y="2079"/>
                <a:ext cx="61" cy="6"/>
              </a:xfrm>
              <a:prstGeom prst="rect">
                <a:avLst/>
              </a:prstGeom>
              <a:solidFill>
                <a:srgbClr val="FFFEF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4" name="Freeform 625"/>
              <p:cNvSpPr>
                <a:spLocks/>
              </p:cNvSpPr>
              <p:nvPr/>
            </p:nvSpPr>
            <p:spPr bwMode="auto">
              <a:xfrm>
                <a:off x="1731" y="1808"/>
                <a:ext cx="46" cy="273"/>
              </a:xfrm>
              <a:custGeom>
                <a:avLst/>
                <a:gdLst/>
                <a:ahLst/>
                <a:cxnLst>
                  <a:cxn ang="0">
                    <a:pos x="46" y="227"/>
                  </a:cxn>
                  <a:cxn ang="0">
                    <a:pos x="0" y="273"/>
                  </a:cxn>
                  <a:cxn ang="0">
                    <a:pos x="0" y="45"/>
                  </a:cxn>
                  <a:cxn ang="0">
                    <a:pos x="46" y="0"/>
                  </a:cxn>
                  <a:cxn ang="0">
                    <a:pos x="46" y="227"/>
                  </a:cxn>
                </a:cxnLst>
                <a:rect l="0" t="0" r="r" b="b"/>
                <a:pathLst>
                  <a:path w="46" h="273">
                    <a:moveTo>
                      <a:pt x="46" y="227"/>
                    </a:moveTo>
                    <a:lnTo>
                      <a:pt x="0" y="273"/>
                    </a:lnTo>
                    <a:lnTo>
                      <a:pt x="0" y="45"/>
                    </a:lnTo>
                    <a:lnTo>
                      <a:pt x="46" y="0"/>
                    </a:lnTo>
                    <a:lnTo>
                      <a:pt x="46" y="227"/>
                    </a:lnTo>
                    <a:close/>
                  </a:path>
                </a:pathLst>
              </a:cu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5" name="Rectangle 626"/>
              <p:cNvSpPr>
                <a:spLocks noChangeArrowheads="1"/>
              </p:cNvSpPr>
              <p:nvPr/>
            </p:nvSpPr>
            <p:spPr bwMode="auto">
              <a:xfrm>
                <a:off x="1492" y="1844"/>
                <a:ext cx="241" cy="6"/>
              </a:xfrm>
              <a:prstGeom prst="rect">
                <a:avLst/>
              </a:prstGeom>
              <a:solidFill>
                <a:srgbClr val="FFFE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6" name="Rectangle 627"/>
              <p:cNvSpPr>
                <a:spLocks noChangeArrowheads="1"/>
              </p:cNvSpPr>
              <p:nvPr/>
            </p:nvSpPr>
            <p:spPr bwMode="auto">
              <a:xfrm>
                <a:off x="1492" y="1850"/>
                <a:ext cx="241" cy="6"/>
              </a:xfrm>
              <a:prstGeom prst="rect">
                <a:avLst/>
              </a:prstGeom>
              <a:solidFill>
                <a:srgbClr val="FFCD0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7" name="Rectangle 628"/>
              <p:cNvSpPr>
                <a:spLocks noChangeArrowheads="1"/>
              </p:cNvSpPr>
              <p:nvPr/>
            </p:nvSpPr>
            <p:spPr bwMode="auto">
              <a:xfrm>
                <a:off x="1492" y="1856"/>
                <a:ext cx="241" cy="6"/>
              </a:xfrm>
              <a:prstGeom prst="rect">
                <a:avLst/>
              </a:prstGeom>
              <a:solidFill>
                <a:srgbClr val="FFCE0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" name="Rectangle 629"/>
              <p:cNvSpPr>
                <a:spLocks noChangeArrowheads="1"/>
              </p:cNvSpPr>
              <p:nvPr/>
            </p:nvSpPr>
            <p:spPr bwMode="auto">
              <a:xfrm>
                <a:off x="1492" y="1862"/>
                <a:ext cx="241" cy="6"/>
              </a:xfrm>
              <a:prstGeom prst="rect">
                <a:avLst/>
              </a:prstGeom>
              <a:solidFill>
                <a:srgbClr val="FFCF1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" name="Rectangle 630"/>
              <p:cNvSpPr>
                <a:spLocks noChangeArrowheads="1"/>
              </p:cNvSpPr>
              <p:nvPr/>
            </p:nvSpPr>
            <p:spPr bwMode="auto">
              <a:xfrm>
                <a:off x="1492" y="1868"/>
                <a:ext cx="241" cy="6"/>
              </a:xfrm>
              <a:prstGeom prst="rect">
                <a:avLst/>
              </a:prstGeom>
              <a:solidFill>
                <a:srgbClr val="FFD0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0" name="Rectangle 631"/>
              <p:cNvSpPr>
                <a:spLocks noChangeArrowheads="1"/>
              </p:cNvSpPr>
              <p:nvPr/>
            </p:nvSpPr>
            <p:spPr bwMode="auto">
              <a:xfrm>
                <a:off x="1492" y="1874"/>
                <a:ext cx="241" cy="6"/>
              </a:xfrm>
              <a:prstGeom prst="rect">
                <a:avLst/>
              </a:prstGeom>
              <a:solidFill>
                <a:srgbClr val="FFD11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1" name="Rectangle 632"/>
              <p:cNvSpPr>
                <a:spLocks noChangeArrowheads="1"/>
              </p:cNvSpPr>
              <p:nvPr/>
            </p:nvSpPr>
            <p:spPr bwMode="auto">
              <a:xfrm>
                <a:off x="1492" y="1880"/>
                <a:ext cx="241" cy="6"/>
              </a:xfrm>
              <a:prstGeom prst="rect">
                <a:avLst/>
              </a:prstGeom>
              <a:solidFill>
                <a:srgbClr val="FFD32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2" name="Rectangle 633"/>
              <p:cNvSpPr>
                <a:spLocks noChangeArrowheads="1"/>
              </p:cNvSpPr>
              <p:nvPr/>
            </p:nvSpPr>
            <p:spPr bwMode="auto">
              <a:xfrm>
                <a:off x="1492" y="1886"/>
                <a:ext cx="241" cy="6"/>
              </a:xfrm>
              <a:prstGeom prst="rect">
                <a:avLst/>
              </a:prstGeom>
              <a:solidFill>
                <a:srgbClr val="FFD52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3" name="Rectangle 634"/>
              <p:cNvSpPr>
                <a:spLocks noChangeArrowheads="1"/>
              </p:cNvSpPr>
              <p:nvPr/>
            </p:nvSpPr>
            <p:spPr bwMode="auto">
              <a:xfrm>
                <a:off x="1492" y="1892"/>
                <a:ext cx="241" cy="6"/>
              </a:xfrm>
              <a:prstGeom prst="rect">
                <a:avLst/>
              </a:prstGeom>
              <a:solidFill>
                <a:srgbClr val="FFD63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4" name="Rectangle 635"/>
              <p:cNvSpPr>
                <a:spLocks noChangeArrowheads="1"/>
              </p:cNvSpPr>
              <p:nvPr/>
            </p:nvSpPr>
            <p:spPr bwMode="auto">
              <a:xfrm>
                <a:off x="1492" y="1898"/>
                <a:ext cx="241" cy="6"/>
              </a:xfrm>
              <a:prstGeom prst="rect">
                <a:avLst/>
              </a:prstGeom>
              <a:solidFill>
                <a:srgbClr val="FFD73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5" name="Rectangle 636"/>
              <p:cNvSpPr>
                <a:spLocks noChangeArrowheads="1"/>
              </p:cNvSpPr>
              <p:nvPr/>
            </p:nvSpPr>
            <p:spPr bwMode="auto">
              <a:xfrm>
                <a:off x="1492" y="1904"/>
                <a:ext cx="241" cy="6"/>
              </a:xfrm>
              <a:prstGeom prst="rect">
                <a:avLst/>
              </a:prstGeom>
              <a:solidFill>
                <a:srgbClr val="FFD93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6" name="Rectangle 637"/>
              <p:cNvSpPr>
                <a:spLocks noChangeArrowheads="1"/>
              </p:cNvSpPr>
              <p:nvPr/>
            </p:nvSpPr>
            <p:spPr bwMode="auto">
              <a:xfrm>
                <a:off x="1492" y="1910"/>
                <a:ext cx="241" cy="7"/>
              </a:xfrm>
              <a:prstGeom prst="rect">
                <a:avLst/>
              </a:prstGeom>
              <a:solidFill>
                <a:srgbClr val="FFDA4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7" name="Rectangle 638"/>
              <p:cNvSpPr>
                <a:spLocks noChangeArrowheads="1"/>
              </p:cNvSpPr>
              <p:nvPr/>
            </p:nvSpPr>
            <p:spPr bwMode="auto">
              <a:xfrm>
                <a:off x="1492" y="1917"/>
                <a:ext cx="241" cy="6"/>
              </a:xfrm>
              <a:prstGeom prst="rect">
                <a:avLst/>
              </a:prstGeom>
              <a:solidFill>
                <a:srgbClr val="FFDB4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" name="Rectangle 639"/>
              <p:cNvSpPr>
                <a:spLocks noChangeArrowheads="1"/>
              </p:cNvSpPr>
              <p:nvPr/>
            </p:nvSpPr>
            <p:spPr bwMode="auto">
              <a:xfrm>
                <a:off x="1492" y="1923"/>
                <a:ext cx="241" cy="6"/>
              </a:xfrm>
              <a:prstGeom prst="rect">
                <a:avLst/>
              </a:prstGeom>
              <a:solidFill>
                <a:srgbClr val="FFDC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" name="Rectangle 640"/>
              <p:cNvSpPr>
                <a:spLocks noChangeArrowheads="1"/>
              </p:cNvSpPr>
              <p:nvPr/>
            </p:nvSpPr>
            <p:spPr bwMode="auto">
              <a:xfrm>
                <a:off x="1492" y="1929"/>
                <a:ext cx="241" cy="6"/>
              </a:xfrm>
              <a:prstGeom prst="rect">
                <a:avLst/>
              </a:prstGeom>
              <a:solidFill>
                <a:srgbClr val="FFDD5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" name="Rectangle 641"/>
              <p:cNvSpPr>
                <a:spLocks noChangeArrowheads="1"/>
              </p:cNvSpPr>
              <p:nvPr/>
            </p:nvSpPr>
            <p:spPr bwMode="auto">
              <a:xfrm>
                <a:off x="1492" y="1935"/>
                <a:ext cx="241" cy="6"/>
              </a:xfrm>
              <a:prstGeom prst="rect">
                <a:avLst/>
              </a:prstGeom>
              <a:solidFill>
                <a:srgbClr val="FFDF5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1" name="Rectangle 642"/>
              <p:cNvSpPr>
                <a:spLocks noChangeArrowheads="1"/>
              </p:cNvSpPr>
              <p:nvPr/>
            </p:nvSpPr>
            <p:spPr bwMode="auto">
              <a:xfrm>
                <a:off x="1492" y="1941"/>
                <a:ext cx="241" cy="6"/>
              </a:xfrm>
              <a:prstGeom prst="rect">
                <a:avLst/>
              </a:prstGeom>
              <a:solidFill>
                <a:srgbClr val="FFE06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2" name="Rectangle 643"/>
              <p:cNvSpPr>
                <a:spLocks noChangeArrowheads="1"/>
              </p:cNvSpPr>
              <p:nvPr/>
            </p:nvSpPr>
            <p:spPr bwMode="auto">
              <a:xfrm>
                <a:off x="1492" y="1947"/>
                <a:ext cx="241" cy="6"/>
              </a:xfrm>
              <a:prstGeom prst="rect">
                <a:avLst/>
              </a:prstGeom>
              <a:solidFill>
                <a:srgbClr val="FFE16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3" name="Rectangle 644"/>
              <p:cNvSpPr>
                <a:spLocks noChangeArrowheads="1"/>
              </p:cNvSpPr>
              <p:nvPr/>
            </p:nvSpPr>
            <p:spPr bwMode="auto">
              <a:xfrm>
                <a:off x="1492" y="1953"/>
                <a:ext cx="241" cy="6"/>
              </a:xfrm>
              <a:prstGeom prst="rect">
                <a:avLst/>
              </a:prstGeom>
              <a:solidFill>
                <a:srgbClr val="FFE27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" name="Rectangle 645"/>
              <p:cNvSpPr>
                <a:spLocks noChangeArrowheads="1"/>
              </p:cNvSpPr>
              <p:nvPr/>
            </p:nvSpPr>
            <p:spPr bwMode="auto">
              <a:xfrm>
                <a:off x="1492" y="1959"/>
                <a:ext cx="241" cy="6"/>
              </a:xfrm>
              <a:prstGeom prst="rect">
                <a:avLst/>
              </a:prstGeom>
              <a:solidFill>
                <a:srgbClr val="FFE47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5" name="Rectangle 646"/>
              <p:cNvSpPr>
                <a:spLocks noChangeArrowheads="1"/>
              </p:cNvSpPr>
              <p:nvPr/>
            </p:nvSpPr>
            <p:spPr bwMode="auto">
              <a:xfrm>
                <a:off x="1492" y="1965"/>
                <a:ext cx="241" cy="6"/>
              </a:xfrm>
              <a:prstGeom prst="rect">
                <a:avLst/>
              </a:prstGeom>
              <a:solidFill>
                <a:srgbClr val="FFE57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6" name="Rectangle 647"/>
              <p:cNvSpPr>
                <a:spLocks noChangeArrowheads="1"/>
              </p:cNvSpPr>
              <p:nvPr/>
            </p:nvSpPr>
            <p:spPr bwMode="auto">
              <a:xfrm>
                <a:off x="1492" y="1971"/>
                <a:ext cx="241" cy="6"/>
              </a:xfrm>
              <a:prstGeom prst="rect">
                <a:avLst/>
              </a:prstGeom>
              <a:solidFill>
                <a:srgbClr val="FFE78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7" name="Rectangle 648"/>
              <p:cNvSpPr>
                <a:spLocks noChangeArrowheads="1"/>
              </p:cNvSpPr>
              <p:nvPr/>
            </p:nvSpPr>
            <p:spPr bwMode="auto">
              <a:xfrm>
                <a:off x="1492" y="1977"/>
                <a:ext cx="241" cy="6"/>
              </a:xfrm>
              <a:prstGeom prst="rect">
                <a:avLst/>
              </a:prstGeom>
              <a:solidFill>
                <a:srgbClr val="FFE88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8" name="Rectangle 649"/>
              <p:cNvSpPr>
                <a:spLocks noChangeArrowheads="1"/>
              </p:cNvSpPr>
              <p:nvPr/>
            </p:nvSpPr>
            <p:spPr bwMode="auto">
              <a:xfrm>
                <a:off x="1492" y="1983"/>
                <a:ext cx="241" cy="6"/>
              </a:xfrm>
              <a:prstGeom prst="rect">
                <a:avLst/>
              </a:prstGeom>
              <a:solidFill>
                <a:srgbClr val="FFE99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" name="Rectangle 650"/>
              <p:cNvSpPr>
                <a:spLocks noChangeArrowheads="1"/>
              </p:cNvSpPr>
              <p:nvPr/>
            </p:nvSpPr>
            <p:spPr bwMode="auto">
              <a:xfrm>
                <a:off x="1492" y="1989"/>
                <a:ext cx="241" cy="6"/>
              </a:xfrm>
              <a:prstGeom prst="rect">
                <a:avLst/>
              </a:prstGeom>
              <a:solidFill>
                <a:srgbClr val="FFEA9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" name="Rectangle 651"/>
              <p:cNvSpPr>
                <a:spLocks noChangeArrowheads="1"/>
              </p:cNvSpPr>
              <p:nvPr/>
            </p:nvSpPr>
            <p:spPr bwMode="auto">
              <a:xfrm>
                <a:off x="1492" y="1995"/>
                <a:ext cx="241" cy="6"/>
              </a:xfrm>
              <a:prstGeom prst="rect">
                <a:avLst/>
              </a:prstGeom>
              <a:solidFill>
                <a:srgbClr val="FFEC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1" name="Rectangle 652"/>
              <p:cNvSpPr>
                <a:spLocks noChangeArrowheads="1"/>
              </p:cNvSpPr>
              <p:nvPr/>
            </p:nvSpPr>
            <p:spPr bwMode="auto">
              <a:xfrm>
                <a:off x="1492" y="2001"/>
                <a:ext cx="241" cy="6"/>
              </a:xfrm>
              <a:prstGeom prst="rect">
                <a:avLst/>
              </a:prstGeom>
              <a:solidFill>
                <a:srgbClr val="FFEDA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2" name="Rectangle 653"/>
              <p:cNvSpPr>
                <a:spLocks noChangeArrowheads="1"/>
              </p:cNvSpPr>
              <p:nvPr/>
            </p:nvSpPr>
            <p:spPr bwMode="auto">
              <a:xfrm>
                <a:off x="1492" y="2007"/>
                <a:ext cx="241" cy="6"/>
              </a:xfrm>
              <a:prstGeom prst="rect">
                <a:avLst/>
              </a:prstGeom>
              <a:solidFill>
                <a:srgbClr val="FFEE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3" name="Rectangle 654"/>
              <p:cNvSpPr>
                <a:spLocks noChangeArrowheads="1"/>
              </p:cNvSpPr>
              <p:nvPr/>
            </p:nvSpPr>
            <p:spPr bwMode="auto">
              <a:xfrm>
                <a:off x="1492" y="2013"/>
                <a:ext cx="241" cy="6"/>
              </a:xfrm>
              <a:prstGeom prst="rect">
                <a:avLst/>
              </a:prstGeom>
              <a:solidFill>
                <a:srgbClr val="FFEF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4" name="Rectangle 655"/>
              <p:cNvSpPr>
                <a:spLocks noChangeArrowheads="1"/>
              </p:cNvSpPr>
              <p:nvPr/>
            </p:nvSpPr>
            <p:spPr bwMode="auto">
              <a:xfrm>
                <a:off x="1492" y="2019"/>
                <a:ext cx="241" cy="6"/>
              </a:xfrm>
              <a:prstGeom prst="rect">
                <a:avLst/>
              </a:prstGeom>
              <a:solidFill>
                <a:srgbClr val="FFF0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5" name="Rectangle 656"/>
              <p:cNvSpPr>
                <a:spLocks noChangeArrowheads="1"/>
              </p:cNvSpPr>
              <p:nvPr/>
            </p:nvSpPr>
            <p:spPr bwMode="auto">
              <a:xfrm>
                <a:off x="1492" y="2025"/>
                <a:ext cx="241" cy="6"/>
              </a:xfrm>
              <a:prstGeom prst="rect">
                <a:avLst/>
              </a:prstGeom>
              <a:solidFill>
                <a:srgbClr val="FFF2B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6" name="Rectangle 657"/>
              <p:cNvSpPr>
                <a:spLocks noChangeArrowheads="1"/>
              </p:cNvSpPr>
              <p:nvPr/>
            </p:nvSpPr>
            <p:spPr bwMode="auto">
              <a:xfrm>
                <a:off x="1492" y="2031"/>
                <a:ext cx="241" cy="6"/>
              </a:xfrm>
              <a:prstGeom prst="rect">
                <a:avLst/>
              </a:prstGeom>
              <a:solidFill>
                <a:srgbClr val="FFF3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" name="Rectangle 658"/>
              <p:cNvSpPr>
                <a:spLocks noChangeArrowheads="1"/>
              </p:cNvSpPr>
              <p:nvPr/>
            </p:nvSpPr>
            <p:spPr bwMode="auto">
              <a:xfrm>
                <a:off x="1492" y="2037"/>
                <a:ext cx="241" cy="6"/>
              </a:xfrm>
              <a:prstGeom prst="rect">
                <a:avLst/>
              </a:prstGeom>
              <a:solidFill>
                <a:srgbClr val="FFF4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" name="Rectangle 659"/>
              <p:cNvSpPr>
                <a:spLocks noChangeArrowheads="1"/>
              </p:cNvSpPr>
              <p:nvPr/>
            </p:nvSpPr>
            <p:spPr bwMode="auto">
              <a:xfrm>
                <a:off x="1492" y="2043"/>
                <a:ext cx="241" cy="6"/>
              </a:xfrm>
              <a:prstGeom prst="rect">
                <a:avLst/>
              </a:prstGeom>
              <a:solidFill>
                <a:srgbClr val="FFF5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" name="Rectangle 660"/>
              <p:cNvSpPr>
                <a:spLocks noChangeArrowheads="1"/>
              </p:cNvSpPr>
              <p:nvPr/>
            </p:nvSpPr>
            <p:spPr bwMode="auto">
              <a:xfrm>
                <a:off x="1492" y="2049"/>
                <a:ext cx="241" cy="6"/>
              </a:xfrm>
              <a:prstGeom prst="rect">
                <a:avLst/>
              </a:prstGeom>
              <a:solidFill>
                <a:srgbClr val="FFF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0" name="Rectangle 661"/>
              <p:cNvSpPr>
                <a:spLocks noChangeArrowheads="1"/>
              </p:cNvSpPr>
              <p:nvPr/>
            </p:nvSpPr>
            <p:spPr bwMode="auto">
              <a:xfrm>
                <a:off x="1492" y="2055"/>
                <a:ext cx="241" cy="6"/>
              </a:xfrm>
              <a:prstGeom prst="rect">
                <a:avLst/>
              </a:prstGeom>
              <a:solidFill>
                <a:srgbClr val="FFF9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1" name="Rectangle 662"/>
              <p:cNvSpPr>
                <a:spLocks noChangeArrowheads="1"/>
              </p:cNvSpPr>
              <p:nvPr/>
            </p:nvSpPr>
            <p:spPr bwMode="auto">
              <a:xfrm>
                <a:off x="1492" y="2061"/>
                <a:ext cx="241" cy="6"/>
              </a:xfrm>
              <a:prstGeom prst="rect">
                <a:avLst/>
              </a:prstGeom>
              <a:solidFill>
                <a:srgbClr val="FFFAE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2" name="Rectangle 663"/>
              <p:cNvSpPr>
                <a:spLocks noChangeArrowheads="1"/>
              </p:cNvSpPr>
              <p:nvPr/>
            </p:nvSpPr>
            <p:spPr bwMode="auto">
              <a:xfrm>
                <a:off x="1492" y="2067"/>
                <a:ext cx="241" cy="6"/>
              </a:xfrm>
              <a:prstGeom prst="rect">
                <a:avLst/>
              </a:prstGeom>
              <a:solidFill>
                <a:srgbClr val="FFFBE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" name="Rectangle 664"/>
              <p:cNvSpPr>
                <a:spLocks noChangeArrowheads="1"/>
              </p:cNvSpPr>
              <p:nvPr/>
            </p:nvSpPr>
            <p:spPr bwMode="auto">
              <a:xfrm>
                <a:off x="1492" y="2073"/>
                <a:ext cx="241" cy="6"/>
              </a:xfrm>
              <a:prstGeom prst="rect">
                <a:avLst/>
              </a:prstGeom>
              <a:solidFill>
                <a:srgbClr val="FFFC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4" name="Rectangle 665"/>
              <p:cNvSpPr>
                <a:spLocks noChangeArrowheads="1"/>
              </p:cNvSpPr>
              <p:nvPr/>
            </p:nvSpPr>
            <p:spPr bwMode="auto">
              <a:xfrm>
                <a:off x="1492" y="2079"/>
                <a:ext cx="241" cy="6"/>
              </a:xfrm>
              <a:prstGeom prst="rect">
                <a:avLst/>
              </a:prstGeom>
              <a:solidFill>
                <a:srgbClr val="FFFE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5" name="Rectangle 666"/>
              <p:cNvSpPr>
                <a:spLocks noChangeArrowheads="1"/>
              </p:cNvSpPr>
              <p:nvPr/>
            </p:nvSpPr>
            <p:spPr bwMode="auto">
              <a:xfrm>
                <a:off x="1504" y="1853"/>
                <a:ext cx="227" cy="228"/>
              </a:xfrm>
              <a:prstGeom prst="rect">
                <a:avLst/>
              </a:pr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6" name="Oval 667"/>
              <p:cNvSpPr>
                <a:spLocks noChangeArrowheads="1"/>
              </p:cNvSpPr>
              <p:nvPr/>
            </p:nvSpPr>
            <p:spPr bwMode="auto">
              <a:xfrm>
                <a:off x="1592" y="1941"/>
                <a:ext cx="51" cy="52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7" name="Freeform 668"/>
              <p:cNvSpPr>
                <a:spLocks/>
              </p:cNvSpPr>
              <p:nvPr/>
            </p:nvSpPr>
            <p:spPr bwMode="auto">
              <a:xfrm>
                <a:off x="1515" y="1944"/>
                <a:ext cx="77" cy="45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2" y="45"/>
                  </a:cxn>
                  <a:cxn ang="0">
                    <a:pos x="22" y="31"/>
                  </a:cxn>
                  <a:cxn ang="0">
                    <a:pos x="77" y="31"/>
                  </a:cxn>
                  <a:cxn ang="0">
                    <a:pos x="77" y="15"/>
                  </a:cxn>
                  <a:cxn ang="0">
                    <a:pos x="22" y="15"/>
                  </a:cxn>
                  <a:cxn ang="0">
                    <a:pos x="22" y="0"/>
                  </a:cxn>
                  <a:cxn ang="0">
                    <a:pos x="0" y="23"/>
                  </a:cxn>
                </a:cxnLst>
                <a:rect l="0" t="0" r="r" b="b"/>
                <a:pathLst>
                  <a:path w="77" h="45">
                    <a:moveTo>
                      <a:pt x="0" y="23"/>
                    </a:moveTo>
                    <a:lnTo>
                      <a:pt x="22" y="45"/>
                    </a:lnTo>
                    <a:lnTo>
                      <a:pt x="22" y="31"/>
                    </a:lnTo>
                    <a:lnTo>
                      <a:pt x="77" y="31"/>
                    </a:lnTo>
                    <a:lnTo>
                      <a:pt x="77" y="15"/>
                    </a:lnTo>
                    <a:lnTo>
                      <a:pt x="22" y="15"/>
                    </a:lnTo>
                    <a:lnTo>
                      <a:pt x="22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8" name="Freeform 669"/>
              <p:cNvSpPr>
                <a:spLocks/>
              </p:cNvSpPr>
              <p:nvPr/>
            </p:nvSpPr>
            <p:spPr bwMode="auto">
              <a:xfrm>
                <a:off x="1643" y="1944"/>
                <a:ext cx="77" cy="45"/>
              </a:xfrm>
              <a:custGeom>
                <a:avLst/>
                <a:gdLst/>
                <a:ahLst/>
                <a:cxnLst>
                  <a:cxn ang="0">
                    <a:pos x="77" y="23"/>
                  </a:cxn>
                  <a:cxn ang="0">
                    <a:pos x="54" y="45"/>
                  </a:cxn>
                  <a:cxn ang="0">
                    <a:pos x="54" y="31"/>
                  </a:cxn>
                  <a:cxn ang="0">
                    <a:pos x="0" y="31"/>
                  </a:cxn>
                  <a:cxn ang="0">
                    <a:pos x="0" y="15"/>
                  </a:cxn>
                  <a:cxn ang="0">
                    <a:pos x="54" y="15"/>
                  </a:cxn>
                  <a:cxn ang="0">
                    <a:pos x="54" y="0"/>
                  </a:cxn>
                  <a:cxn ang="0">
                    <a:pos x="77" y="23"/>
                  </a:cxn>
                </a:cxnLst>
                <a:rect l="0" t="0" r="r" b="b"/>
                <a:pathLst>
                  <a:path w="77" h="45">
                    <a:moveTo>
                      <a:pt x="77" y="23"/>
                    </a:moveTo>
                    <a:lnTo>
                      <a:pt x="54" y="45"/>
                    </a:lnTo>
                    <a:lnTo>
                      <a:pt x="54" y="31"/>
                    </a:lnTo>
                    <a:lnTo>
                      <a:pt x="0" y="31"/>
                    </a:lnTo>
                    <a:lnTo>
                      <a:pt x="0" y="15"/>
                    </a:lnTo>
                    <a:lnTo>
                      <a:pt x="54" y="15"/>
                    </a:lnTo>
                    <a:lnTo>
                      <a:pt x="54" y="0"/>
                    </a:lnTo>
                    <a:lnTo>
                      <a:pt x="77" y="2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" name="Freeform 670"/>
              <p:cNvSpPr>
                <a:spLocks/>
              </p:cNvSpPr>
              <p:nvPr/>
            </p:nvSpPr>
            <p:spPr bwMode="auto">
              <a:xfrm>
                <a:off x="1594" y="1993"/>
                <a:ext cx="46" cy="76"/>
              </a:xfrm>
              <a:custGeom>
                <a:avLst/>
                <a:gdLst/>
                <a:ahLst/>
                <a:cxnLst>
                  <a:cxn ang="0">
                    <a:pos x="23" y="76"/>
                  </a:cxn>
                  <a:cxn ang="0">
                    <a:pos x="46" y="54"/>
                  </a:cxn>
                  <a:cxn ang="0">
                    <a:pos x="31" y="54"/>
                  </a:cxn>
                  <a:cxn ang="0">
                    <a:pos x="31" y="0"/>
                  </a:cxn>
                  <a:cxn ang="0">
                    <a:pos x="15" y="0"/>
                  </a:cxn>
                  <a:cxn ang="0">
                    <a:pos x="15" y="54"/>
                  </a:cxn>
                  <a:cxn ang="0">
                    <a:pos x="0" y="54"/>
                  </a:cxn>
                  <a:cxn ang="0">
                    <a:pos x="23" y="76"/>
                  </a:cxn>
                </a:cxnLst>
                <a:rect l="0" t="0" r="r" b="b"/>
                <a:pathLst>
                  <a:path w="46" h="76">
                    <a:moveTo>
                      <a:pt x="23" y="76"/>
                    </a:moveTo>
                    <a:lnTo>
                      <a:pt x="46" y="54"/>
                    </a:lnTo>
                    <a:lnTo>
                      <a:pt x="31" y="54"/>
                    </a:lnTo>
                    <a:lnTo>
                      <a:pt x="31" y="0"/>
                    </a:lnTo>
                    <a:lnTo>
                      <a:pt x="15" y="0"/>
                    </a:lnTo>
                    <a:lnTo>
                      <a:pt x="15" y="54"/>
                    </a:lnTo>
                    <a:lnTo>
                      <a:pt x="0" y="54"/>
                    </a:lnTo>
                    <a:lnTo>
                      <a:pt x="23" y="7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0" name="Freeform 671"/>
              <p:cNvSpPr>
                <a:spLocks/>
              </p:cNvSpPr>
              <p:nvPr/>
            </p:nvSpPr>
            <p:spPr bwMode="auto">
              <a:xfrm>
                <a:off x="1594" y="1865"/>
                <a:ext cx="46" cy="76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22"/>
                  </a:cxn>
                  <a:cxn ang="0">
                    <a:pos x="15" y="22"/>
                  </a:cxn>
                  <a:cxn ang="0">
                    <a:pos x="15" y="76"/>
                  </a:cxn>
                  <a:cxn ang="0">
                    <a:pos x="31" y="76"/>
                  </a:cxn>
                  <a:cxn ang="0">
                    <a:pos x="31" y="22"/>
                  </a:cxn>
                  <a:cxn ang="0">
                    <a:pos x="46" y="22"/>
                  </a:cxn>
                  <a:cxn ang="0">
                    <a:pos x="23" y="0"/>
                  </a:cxn>
                </a:cxnLst>
                <a:rect l="0" t="0" r="r" b="b"/>
                <a:pathLst>
                  <a:path w="46" h="76">
                    <a:moveTo>
                      <a:pt x="23" y="0"/>
                    </a:moveTo>
                    <a:lnTo>
                      <a:pt x="0" y="22"/>
                    </a:lnTo>
                    <a:lnTo>
                      <a:pt x="15" y="22"/>
                    </a:lnTo>
                    <a:lnTo>
                      <a:pt x="15" y="76"/>
                    </a:lnTo>
                    <a:lnTo>
                      <a:pt x="31" y="76"/>
                    </a:lnTo>
                    <a:lnTo>
                      <a:pt x="31" y="22"/>
                    </a:lnTo>
                    <a:lnTo>
                      <a:pt x="46" y="2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1" name="Freeform 672"/>
              <p:cNvSpPr>
                <a:spLocks/>
              </p:cNvSpPr>
              <p:nvPr/>
            </p:nvSpPr>
            <p:spPr bwMode="auto">
              <a:xfrm>
                <a:off x="1548" y="1898"/>
                <a:ext cx="56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2"/>
                  </a:cxn>
                  <a:cxn ang="0">
                    <a:pos x="11" y="21"/>
                  </a:cxn>
                  <a:cxn ang="0">
                    <a:pos x="46" y="56"/>
                  </a:cxn>
                  <a:cxn ang="0">
                    <a:pos x="56" y="45"/>
                  </a:cxn>
                  <a:cxn ang="0">
                    <a:pos x="21" y="10"/>
                  </a:cxn>
                  <a:cxn ang="0">
                    <a:pos x="32" y="0"/>
                  </a:cxn>
                  <a:cxn ang="0">
                    <a:pos x="0" y="0"/>
                  </a:cxn>
                </a:cxnLst>
                <a:rect l="0" t="0" r="r" b="b"/>
                <a:pathLst>
                  <a:path w="56" h="56">
                    <a:moveTo>
                      <a:pt x="0" y="0"/>
                    </a:moveTo>
                    <a:lnTo>
                      <a:pt x="0" y="32"/>
                    </a:lnTo>
                    <a:lnTo>
                      <a:pt x="11" y="21"/>
                    </a:lnTo>
                    <a:lnTo>
                      <a:pt x="46" y="56"/>
                    </a:lnTo>
                    <a:lnTo>
                      <a:pt x="56" y="45"/>
                    </a:lnTo>
                    <a:lnTo>
                      <a:pt x="21" y="10"/>
                    </a:lnTo>
                    <a:lnTo>
                      <a:pt x="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2" name="Freeform 673"/>
              <p:cNvSpPr>
                <a:spLocks/>
              </p:cNvSpPr>
              <p:nvPr/>
            </p:nvSpPr>
            <p:spPr bwMode="auto">
              <a:xfrm>
                <a:off x="1548" y="1980"/>
                <a:ext cx="56" cy="56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0" y="24"/>
                  </a:cxn>
                  <a:cxn ang="0">
                    <a:pos x="11" y="35"/>
                  </a:cxn>
                  <a:cxn ang="0">
                    <a:pos x="46" y="0"/>
                  </a:cxn>
                  <a:cxn ang="0">
                    <a:pos x="56" y="11"/>
                  </a:cxn>
                  <a:cxn ang="0">
                    <a:pos x="21" y="46"/>
                  </a:cxn>
                  <a:cxn ang="0">
                    <a:pos x="32" y="56"/>
                  </a:cxn>
                  <a:cxn ang="0">
                    <a:pos x="0" y="56"/>
                  </a:cxn>
                </a:cxnLst>
                <a:rect l="0" t="0" r="r" b="b"/>
                <a:pathLst>
                  <a:path w="56" h="56">
                    <a:moveTo>
                      <a:pt x="0" y="56"/>
                    </a:moveTo>
                    <a:lnTo>
                      <a:pt x="0" y="24"/>
                    </a:lnTo>
                    <a:lnTo>
                      <a:pt x="11" y="35"/>
                    </a:lnTo>
                    <a:lnTo>
                      <a:pt x="46" y="0"/>
                    </a:lnTo>
                    <a:lnTo>
                      <a:pt x="56" y="11"/>
                    </a:lnTo>
                    <a:lnTo>
                      <a:pt x="21" y="46"/>
                    </a:lnTo>
                    <a:lnTo>
                      <a:pt x="32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3" name="Freeform 674"/>
              <p:cNvSpPr>
                <a:spLocks/>
              </p:cNvSpPr>
              <p:nvPr/>
            </p:nvSpPr>
            <p:spPr bwMode="auto">
              <a:xfrm>
                <a:off x="1630" y="1898"/>
                <a:ext cx="57" cy="56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25" y="0"/>
                  </a:cxn>
                  <a:cxn ang="0">
                    <a:pos x="35" y="10"/>
                  </a:cxn>
                  <a:cxn ang="0">
                    <a:pos x="0" y="45"/>
                  </a:cxn>
                  <a:cxn ang="0">
                    <a:pos x="11" y="56"/>
                  </a:cxn>
                  <a:cxn ang="0">
                    <a:pos x="46" y="21"/>
                  </a:cxn>
                  <a:cxn ang="0">
                    <a:pos x="57" y="32"/>
                  </a:cxn>
                  <a:cxn ang="0">
                    <a:pos x="57" y="0"/>
                  </a:cxn>
                </a:cxnLst>
                <a:rect l="0" t="0" r="r" b="b"/>
                <a:pathLst>
                  <a:path w="57" h="56">
                    <a:moveTo>
                      <a:pt x="57" y="0"/>
                    </a:moveTo>
                    <a:lnTo>
                      <a:pt x="25" y="0"/>
                    </a:lnTo>
                    <a:lnTo>
                      <a:pt x="35" y="10"/>
                    </a:lnTo>
                    <a:lnTo>
                      <a:pt x="0" y="45"/>
                    </a:lnTo>
                    <a:lnTo>
                      <a:pt x="11" y="56"/>
                    </a:lnTo>
                    <a:lnTo>
                      <a:pt x="46" y="21"/>
                    </a:lnTo>
                    <a:lnTo>
                      <a:pt x="57" y="32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4" name="Freeform 675"/>
              <p:cNvSpPr>
                <a:spLocks/>
              </p:cNvSpPr>
              <p:nvPr/>
            </p:nvSpPr>
            <p:spPr bwMode="auto">
              <a:xfrm>
                <a:off x="1630" y="1980"/>
                <a:ext cx="57" cy="56"/>
              </a:xfrm>
              <a:custGeom>
                <a:avLst/>
                <a:gdLst/>
                <a:ahLst/>
                <a:cxnLst>
                  <a:cxn ang="0">
                    <a:pos x="57" y="56"/>
                  </a:cxn>
                  <a:cxn ang="0">
                    <a:pos x="57" y="24"/>
                  </a:cxn>
                  <a:cxn ang="0">
                    <a:pos x="46" y="35"/>
                  </a:cxn>
                  <a:cxn ang="0">
                    <a:pos x="11" y="0"/>
                  </a:cxn>
                  <a:cxn ang="0">
                    <a:pos x="0" y="11"/>
                  </a:cxn>
                  <a:cxn ang="0">
                    <a:pos x="35" y="46"/>
                  </a:cxn>
                  <a:cxn ang="0">
                    <a:pos x="25" y="56"/>
                  </a:cxn>
                  <a:cxn ang="0">
                    <a:pos x="57" y="56"/>
                  </a:cxn>
                </a:cxnLst>
                <a:rect l="0" t="0" r="r" b="b"/>
                <a:pathLst>
                  <a:path w="57" h="56">
                    <a:moveTo>
                      <a:pt x="57" y="56"/>
                    </a:moveTo>
                    <a:lnTo>
                      <a:pt x="57" y="24"/>
                    </a:lnTo>
                    <a:lnTo>
                      <a:pt x="46" y="35"/>
                    </a:lnTo>
                    <a:lnTo>
                      <a:pt x="11" y="0"/>
                    </a:lnTo>
                    <a:lnTo>
                      <a:pt x="0" y="11"/>
                    </a:lnTo>
                    <a:lnTo>
                      <a:pt x="35" y="46"/>
                    </a:lnTo>
                    <a:lnTo>
                      <a:pt x="25" y="56"/>
                    </a:lnTo>
                    <a:lnTo>
                      <a:pt x="57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5" name="Rectangle 676"/>
              <p:cNvSpPr>
                <a:spLocks noChangeArrowheads="1"/>
              </p:cNvSpPr>
              <p:nvPr/>
            </p:nvSpPr>
            <p:spPr bwMode="auto">
              <a:xfrm>
                <a:off x="1492" y="2482"/>
                <a:ext cx="290" cy="6"/>
              </a:xfrm>
              <a:prstGeom prst="rect">
                <a:avLst/>
              </a:prstGeom>
              <a:solidFill>
                <a:srgbClr val="FFCD0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6" name="Rectangle 677"/>
              <p:cNvSpPr>
                <a:spLocks noChangeArrowheads="1"/>
              </p:cNvSpPr>
              <p:nvPr/>
            </p:nvSpPr>
            <p:spPr bwMode="auto">
              <a:xfrm>
                <a:off x="1492" y="2488"/>
                <a:ext cx="290" cy="6"/>
              </a:xfrm>
              <a:prstGeom prst="rect">
                <a:avLst/>
              </a:prstGeom>
              <a:solidFill>
                <a:srgbClr val="FFFBE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7" name="Rectangle 678"/>
              <p:cNvSpPr>
                <a:spLocks noChangeArrowheads="1"/>
              </p:cNvSpPr>
              <p:nvPr/>
            </p:nvSpPr>
            <p:spPr bwMode="auto">
              <a:xfrm>
                <a:off x="1492" y="2494"/>
                <a:ext cx="290" cy="6"/>
              </a:xfrm>
              <a:prstGeom prst="rect">
                <a:avLst/>
              </a:prstGeom>
              <a:solidFill>
                <a:srgbClr val="FFF5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8" name="Rectangle 679"/>
              <p:cNvSpPr>
                <a:spLocks noChangeArrowheads="1"/>
              </p:cNvSpPr>
              <p:nvPr/>
            </p:nvSpPr>
            <p:spPr bwMode="auto">
              <a:xfrm>
                <a:off x="1492" y="2500"/>
                <a:ext cx="290" cy="6"/>
              </a:xfrm>
              <a:prstGeom prst="rect">
                <a:avLst/>
              </a:prstGeom>
              <a:solidFill>
                <a:srgbClr val="FFF0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9" name="Rectangle 680"/>
              <p:cNvSpPr>
                <a:spLocks noChangeArrowheads="1"/>
              </p:cNvSpPr>
              <p:nvPr/>
            </p:nvSpPr>
            <p:spPr bwMode="auto">
              <a:xfrm>
                <a:off x="1492" y="2506"/>
                <a:ext cx="290" cy="6"/>
              </a:xfrm>
              <a:prstGeom prst="rect">
                <a:avLst/>
              </a:prstGeom>
              <a:solidFill>
                <a:srgbClr val="FFEB9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0" name="Rectangle 681"/>
              <p:cNvSpPr>
                <a:spLocks noChangeArrowheads="1"/>
              </p:cNvSpPr>
              <p:nvPr/>
            </p:nvSpPr>
            <p:spPr bwMode="auto">
              <a:xfrm>
                <a:off x="1492" y="2512"/>
                <a:ext cx="290" cy="6"/>
              </a:xfrm>
              <a:prstGeom prst="rect">
                <a:avLst/>
              </a:prstGeom>
              <a:solidFill>
                <a:srgbClr val="FFE68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1" name="Rectangle 682"/>
              <p:cNvSpPr>
                <a:spLocks noChangeArrowheads="1"/>
              </p:cNvSpPr>
              <p:nvPr/>
            </p:nvSpPr>
            <p:spPr bwMode="auto">
              <a:xfrm>
                <a:off x="1492" y="2518"/>
                <a:ext cx="290" cy="6"/>
              </a:xfrm>
              <a:prstGeom prst="rect">
                <a:avLst/>
              </a:prstGeom>
              <a:solidFill>
                <a:srgbClr val="FFE06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2" name="Rectangle 683"/>
              <p:cNvSpPr>
                <a:spLocks noChangeArrowheads="1"/>
              </p:cNvSpPr>
              <p:nvPr/>
            </p:nvSpPr>
            <p:spPr bwMode="auto">
              <a:xfrm>
                <a:off x="1492" y="2524"/>
                <a:ext cx="290" cy="7"/>
              </a:xfrm>
              <a:prstGeom prst="rect">
                <a:avLst/>
              </a:prstGeom>
              <a:solidFill>
                <a:srgbClr val="FFDB4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3" name="Rectangle 684"/>
              <p:cNvSpPr>
                <a:spLocks noChangeArrowheads="1"/>
              </p:cNvSpPr>
              <p:nvPr/>
            </p:nvSpPr>
            <p:spPr bwMode="auto">
              <a:xfrm>
                <a:off x="1492" y="2531"/>
                <a:ext cx="290" cy="6"/>
              </a:xfrm>
              <a:prstGeom prst="rect">
                <a:avLst/>
              </a:prstGeom>
              <a:solidFill>
                <a:srgbClr val="FFD63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4" name="Rectangle 685"/>
              <p:cNvSpPr>
                <a:spLocks noChangeArrowheads="1"/>
              </p:cNvSpPr>
              <p:nvPr/>
            </p:nvSpPr>
            <p:spPr bwMode="auto">
              <a:xfrm>
                <a:off x="1492" y="2537"/>
                <a:ext cx="290" cy="6"/>
              </a:xfrm>
              <a:prstGeom prst="rect">
                <a:avLst/>
              </a:prstGeom>
              <a:solidFill>
                <a:srgbClr val="FFD0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5" name="Freeform 686"/>
              <p:cNvSpPr>
                <a:spLocks/>
              </p:cNvSpPr>
              <p:nvPr/>
            </p:nvSpPr>
            <p:spPr bwMode="auto">
              <a:xfrm>
                <a:off x="1504" y="2490"/>
                <a:ext cx="273" cy="46"/>
              </a:xfrm>
              <a:custGeom>
                <a:avLst/>
                <a:gdLst/>
                <a:ahLst/>
                <a:cxnLst>
                  <a:cxn ang="0">
                    <a:pos x="227" y="46"/>
                  </a:cxn>
                  <a:cxn ang="0">
                    <a:pos x="0" y="46"/>
                  </a:cxn>
                  <a:cxn ang="0">
                    <a:pos x="45" y="0"/>
                  </a:cxn>
                  <a:cxn ang="0">
                    <a:pos x="273" y="0"/>
                  </a:cxn>
                  <a:cxn ang="0">
                    <a:pos x="227" y="46"/>
                  </a:cxn>
                </a:cxnLst>
                <a:rect l="0" t="0" r="r" b="b"/>
                <a:pathLst>
                  <a:path w="273" h="46">
                    <a:moveTo>
                      <a:pt x="227" y="46"/>
                    </a:moveTo>
                    <a:lnTo>
                      <a:pt x="0" y="46"/>
                    </a:lnTo>
                    <a:lnTo>
                      <a:pt x="45" y="0"/>
                    </a:lnTo>
                    <a:lnTo>
                      <a:pt x="273" y="0"/>
                    </a:lnTo>
                    <a:lnTo>
                      <a:pt x="227" y="46"/>
                    </a:lnTo>
                    <a:close/>
                  </a:path>
                </a:pathLst>
              </a:cu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6" name="Rectangle 687"/>
              <p:cNvSpPr>
                <a:spLocks noChangeArrowheads="1"/>
              </p:cNvSpPr>
              <p:nvPr/>
            </p:nvSpPr>
            <p:spPr bwMode="auto">
              <a:xfrm>
                <a:off x="1721" y="2482"/>
                <a:ext cx="61" cy="6"/>
              </a:xfrm>
              <a:prstGeom prst="rect">
                <a:avLst/>
              </a:prstGeom>
              <a:solidFill>
                <a:srgbClr val="FFFF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7" name="Rectangle 688"/>
              <p:cNvSpPr>
                <a:spLocks noChangeArrowheads="1"/>
              </p:cNvSpPr>
              <p:nvPr/>
            </p:nvSpPr>
            <p:spPr bwMode="auto">
              <a:xfrm>
                <a:off x="1721" y="2488"/>
                <a:ext cx="61" cy="6"/>
              </a:xfrm>
              <a:prstGeom prst="rect">
                <a:avLst/>
              </a:prstGeom>
              <a:solidFill>
                <a:srgbClr val="FFCD0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8" name="Rectangle 689"/>
              <p:cNvSpPr>
                <a:spLocks noChangeArrowheads="1"/>
              </p:cNvSpPr>
              <p:nvPr/>
            </p:nvSpPr>
            <p:spPr bwMode="auto">
              <a:xfrm>
                <a:off x="1721" y="2494"/>
                <a:ext cx="61" cy="6"/>
              </a:xfrm>
              <a:prstGeom prst="rect">
                <a:avLst/>
              </a:prstGeom>
              <a:solidFill>
                <a:srgbClr val="FFCE0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9" name="Rectangle 690"/>
              <p:cNvSpPr>
                <a:spLocks noChangeArrowheads="1"/>
              </p:cNvSpPr>
              <p:nvPr/>
            </p:nvSpPr>
            <p:spPr bwMode="auto">
              <a:xfrm>
                <a:off x="1721" y="2500"/>
                <a:ext cx="61" cy="6"/>
              </a:xfrm>
              <a:prstGeom prst="rect">
                <a:avLst/>
              </a:prstGeom>
              <a:solidFill>
                <a:srgbClr val="FFCF0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0" name="Rectangle 691"/>
              <p:cNvSpPr>
                <a:spLocks noChangeArrowheads="1"/>
              </p:cNvSpPr>
              <p:nvPr/>
            </p:nvSpPr>
            <p:spPr bwMode="auto">
              <a:xfrm>
                <a:off x="1721" y="2506"/>
                <a:ext cx="61" cy="6"/>
              </a:xfrm>
              <a:prstGeom prst="rect">
                <a:avLst/>
              </a:prstGeom>
              <a:solidFill>
                <a:srgbClr val="FFD01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1" name="Rectangle 692"/>
              <p:cNvSpPr>
                <a:spLocks noChangeArrowheads="1"/>
              </p:cNvSpPr>
              <p:nvPr/>
            </p:nvSpPr>
            <p:spPr bwMode="auto">
              <a:xfrm>
                <a:off x="1721" y="2512"/>
                <a:ext cx="61" cy="6"/>
              </a:xfrm>
              <a:prstGeom prst="rect">
                <a:avLst/>
              </a:prstGeom>
              <a:solidFill>
                <a:srgbClr val="FFD11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2" name="Rectangle 693"/>
              <p:cNvSpPr>
                <a:spLocks noChangeArrowheads="1"/>
              </p:cNvSpPr>
              <p:nvPr/>
            </p:nvSpPr>
            <p:spPr bwMode="auto">
              <a:xfrm>
                <a:off x="1721" y="2518"/>
                <a:ext cx="61" cy="6"/>
              </a:xfrm>
              <a:prstGeom prst="rect">
                <a:avLst/>
              </a:prstGeom>
              <a:solidFill>
                <a:srgbClr val="FFD21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3" name="Rectangle 694"/>
              <p:cNvSpPr>
                <a:spLocks noChangeArrowheads="1"/>
              </p:cNvSpPr>
              <p:nvPr/>
            </p:nvSpPr>
            <p:spPr bwMode="auto">
              <a:xfrm>
                <a:off x="1721" y="2524"/>
                <a:ext cx="61" cy="7"/>
              </a:xfrm>
              <a:prstGeom prst="rect">
                <a:avLst/>
              </a:prstGeom>
              <a:solidFill>
                <a:srgbClr val="FFD32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4" name="Rectangle 695"/>
              <p:cNvSpPr>
                <a:spLocks noChangeArrowheads="1"/>
              </p:cNvSpPr>
              <p:nvPr/>
            </p:nvSpPr>
            <p:spPr bwMode="auto">
              <a:xfrm>
                <a:off x="1721" y="2531"/>
                <a:ext cx="61" cy="6"/>
              </a:xfrm>
              <a:prstGeom prst="rect">
                <a:avLst/>
              </a:prstGeom>
              <a:solidFill>
                <a:srgbClr val="FFD42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5" name="Rectangle 696"/>
              <p:cNvSpPr>
                <a:spLocks noChangeArrowheads="1"/>
              </p:cNvSpPr>
              <p:nvPr/>
            </p:nvSpPr>
            <p:spPr bwMode="auto">
              <a:xfrm>
                <a:off x="1721" y="2537"/>
                <a:ext cx="61" cy="6"/>
              </a:xfrm>
              <a:prstGeom prst="rect">
                <a:avLst/>
              </a:prstGeom>
              <a:solidFill>
                <a:srgbClr val="FFD62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6" name="Rectangle 697"/>
              <p:cNvSpPr>
                <a:spLocks noChangeArrowheads="1"/>
              </p:cNvSpPr>
              <p:nvPr/>
            </p:nvSpPr>
            <p:spPr bwMode="auto">
              <a:xfrm>
                <a:off x="1721" y="2543"/>
                <a:ext cx="61" cy="6"/>
              </a:xfrm>
              <a:prstGeom prst="rect">
                <a:avLst/>
              </a:prstGeom>
              <a:solidFill>
                <a:srgbClr val="FFD73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7" name="Rectangle 698"/>
              <p:cNvSpPr>
                <a:spLocks noChangeArrowheads="1"/>
              </p:cNvSpPr>
              <p:nvPr/>
            </p:nvSpPr>
            <p:spPr bwMode="auto">
              <a:xfrm>
                <a:off x="1721" y="2549"/>
                <a:ext cx="61" cy="6"/>
              </a:xfrm>
              <a:prstGeom prst="rect">
                <a:avLst/>
              </a:prstGeom>
              <a:solidFill>
                <a:srgbClr val="FFD83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8" name="Rectangle 699"/>
              <p:cNvSpPr>
                <a:spLocks noChangeArrowheads="1"/>
              </p:cNvSpPr>
              <p:nvPr/>
            </p:nvSpPr>
            <p:spPr bwMode="auto">
              <a:xfrm>
                <a:off x="1721" y="2555"/>
                <a:ext cx="61" cy="6"/>
              </a:xfrm>
              <a:prstGeom prst="rect">
                <a:avLst/>
              </a:prstGeom>
              <a:solidFill>
                <a:srgbClr val="FFD9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9" name="Rectangle 700"/>
              <p:cNvSpPr>
                <a:spLocks noChangeArrowheads="1"/>
              </p:cNvSpPr>
              <p:nvPr/>
            </p:nvSpPr>
            <p:spPr bwMode="auto">
              <a:xfrm>
                <a:off x="1721" y="2561"/>
                <a:ext cx="61" cy="6"/>
              </a:xfrm>
              <a:prstGeom prst="rect">
                <a:avLst/>
              </a:prstGeom>
              <a:solidFill>
                <a:srgbClr val="FFDA4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0" name="Rectangle 701"/>
              <p:cNvSpPr>
                <a:spLocks noChangeArrowheads="1"/>
              </p:cNvSpPr>
              <p:nvPr/>
            </p:nvSpPr>
            <p:spPr bwMode="auto">
              <a:xfrm>
                <a:off x="1721" y="2567"/>
                <a:ext cx="61" cy="6"/>
              </a:xfrm>
              <a:prstGeom prst="rect">
                <a:avLst/>
              </a:prstGeom>
              <a:solidFill>
                <a:srgbClr val="FFDB4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1" name="Rectangle 702"/>
              <p:cNvSpPr>
                <a:spLocks noChangeArrowheads="1"/>
              </p:cNvSpPr>
              <p:nvPr/>
            </p:nvSpPr>
            <p:spPr bwMode="auto">
              <a:xfrm>
                <a:off x="1721" y="2573"/>
                <a:ext cx="61" cy="6"/>
              </a:xfrm>
              <a:prstGeom prst="rect">
                <a:avLst/>
              </a:prstGeom>
              <a:solidFill>
                <a:srgbClr val="FFDC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2" name="Rectangle 703"/>
              <p:cNvSpPr>
                <a:spLocks noChangeArrowheads="1"/>
              </p:cNvSpPr>
              <p:nvPr/>
            </p:nvSpPr>
            <p:spPr bwMode="auto">
              <a:xfrm>
                <a:off x="1721" y="2579"/>
                <a:ext cx="61" cy="6"/>
              </a:xfrm>
              <a:prstGeom prst="rect">
                <a:avLst/>
              </a:prstGeom>
              <a:solidFill>
                <a:srgbClr val="FFDD5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3" name="Rectangle 704"/>
              <p:cNvSpPr>
                <a:spLocks noChangeArrowheads="1"/>
              </p:cNvSpPr>
              <p:nvPr/>
            </p:nvSpPr>
            <p:spPr bwMode="auto">
              <a:xfrm>
                <a:off x="1721" y="2585"/>
                <a:ext cx="61" cy="6"/>
              </a:xfrm>
              <a:prstGeom prst="rect">
                <a:avLst/>
              </a:prstGeom>
              <a:solidFill>
                <a:srgbClr val="FFDE5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4" name="Rectangle 705"/>
              <p:cNvSpPr>
                <a:spLocks noChangeArrowheads="1"/>
              </p:cNvSpPr>
              <p:nvPr/>
            </p:nvSpPr>
            <p:spPr bwMode="auto">
              <a:xfrm>
                <a:off x="1721" y="2591"/>
                <a:ext cx="61" cy="6"/>
              </a:xfrm>
              <a:prstGeom prst="rect">
                <a:avLst/>
              </a:prstGeom>
              <a:solidFill>
                <a:srgbClr val="FFDF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5" name="Rectangle 706"/>
              <p:cNvSpPr>
                <a:spLocks noChangeArrowheads="1"/>
              </p:cNvSpPr>
              <p:nvPr/>
            </p:nvSpPr>
            <p:spPr bwMode="auto">
              <a:xfrm>
                <a:off x="1721" y="2597"/>
                <a:ext cx="61" cy="6"/>
              </a:xfrm>
              <a:prstGeom prst="rect">
                <a:avLst/>
              </a:prstGeom>
              <a:solidFill>
                <a:srgbClr val="FFE06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6" name="Rectangle 707"/>
              <p:cNvSpPr>
                <a:spLocks noChangeArrowheads="1"/>
              </p:cNvSpPr>
              <p:nvPr/>
            </p:nvSpPr>
            <p:spPr bwMode="auto">
              <a:xfrm>
                <a:off x="1721" y="2603"/>
                <a:ext cx="61" cy="6"/>
              </a:xfrm>
              <a:prstGeom prst="rect">
                <a:avLst/>
              </a:prstGeom>
              <a:solidFill>
                <a:srgbClr val="FFE16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7" name="Rectangle 708"/>
              <p:cNvSpPr>
                <a:spLocks noChangeArrowheads="1"/>
              </p:cNvSpPr>
              <p:nvPr/>
            </p:nvSpPr>
            <p:spPr bwMode="auto">
              <a:xfrm>
                <a:off x="1721" y="2609"/>
                <a:ext cx="61" cy="6"/>
              </a:xfrm>
              <a:prstGeom prst="rect">
                <a:avLst/>
              </a:prstGeom>
              <a:solidFill>
                <a:srgbClr val="FFE27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8" name="Rectangle 709"/>
              <p:cNvSpPr>
                <a:spLocks noChangeArrowheads="1"/>
              </p:cNvSpPr>
              <p:nvPr/>
            </p:nvSpPr>
            <p:spPr bwMode="auto">
              <a:xfrm>
                <a:off x="1721" y="2615"/>
                <a:ext cx="61" cy="6"/>
              </a:xfrm>
              <a:prstGeom prst="rect">
                <a:avLst/>
              </a:prstGeom>
              <a:solidFill>
                <a:srgbClr val="FFE37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" name="Rectangle 710"/>
              <p:cNvSpPr>
                <a:spLocks noChangeArrowheads="1"/>
              </p:cNvSpPr>
              <p:nvPr/>
            </p:nvSpPr>
            <p:spPr bwMode="auto">
              <a:xfrm>
                <a:off x="1721" y="2621"/>
                <a:ext cx="61" cy="6"/>
              </a:xfrm>
              <a:prstGeom prst="rect">
                <a:avLst/>
              </a:prstGeom>
              <a:solidFill>
                <a:srgbClr val="FFE57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" name="Rectangle 711"/>
              <p:cNvSpPr>
                <a:spLocks noChangeArrowheads="1"/>
              </p:cNvSpPr>
              <p:nvPr/>
            </p:nvSpPr>
            <p:spPr bwMode="auto">
              <a:xfrm>
                <a:off x="1721" y="2627"/>
                <a:ext cx="61" cy="6"/>
              </a:xfrm>
              <a:prstGeom prst="rect">
                <a:avLst/>
              </a:prstGeom>
              <a:solidFill>
                <a:srgbClr val="FFE6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1" name="Rectangle 712"/>
              <p:cNvSpPr>
                <a:spLocks noChangeArrowheads="1"/>
              </p:cNvSpPr>
              <p:nvPr/>
            </p:nvSpPr>
            <p:spPr bwMode="auto">
              <a:xfrm>
                <a:off x="1721" y="2633"/>
                <a:ext cx="61" cy="6"/>
              </a:xfrm>
              <a:prstGeom prst="rect">
                <a:avLst/>
              </a:prstGeom>
              <a:solidFill>
                <a:srgbClr val="FFE78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2" name="Rectangle 713"/>
              <p:cNvSpPr>
                <a:spLocks noChangeArrowheads="1"/>
              </p:cNvSpPr>
              <p:nvPr/>
            </p:nvSpPr>
            <p:spPr bwMode="auto">
              <a:xfrm>
                <a:off x="1721" y="2639"/>
                <a:ext cx="61" cy="6"/>
              </a:xfrm>
              <a:prstGeom prst="rect">
                <a:avLst/>
              </a:prstGeom>
              <a:solidFill>
                <a:srgbClr val="FFE88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3" name="Rectangle 714"/>
              <p:cNvSpPr>
                <a:spLocks noChangeArrowheads="1"/>
              </p:cNvSpPr>
              <p:nvPr/>
            </p:nvSpPr>
            <p:spPr bwMode="auto">
              <a:xfrm>
                <a:off x="1721" y="2645"/>
                <a:ext cx="61" cy="6"/>
              </a:xfrm>
              <a:prstGeom prst="rect">
                <a:avLst/>
              </a:prstGeom>
              <a:solidFill>
                <a:srgbClr val="FFE99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4" name="Rectangle 715"/>
              <p:cNvSpPr>
                <a:spLocks noChangeArrowheads="1"/>
              </p:cNvSpPr>
              <p:nvPr/>
            </p:nvSpPr>
            <p:spPr bwMode="auto">
              <a:xfrm>
                <a:off x="1721" y="2651"/>
                <a:ext cx="61" cy="6"/>
              </a:xfrm>
              <a:prstGeom prst="rect">
                <a:avLst/>
              </a:prstGeom>
              <a:solidFill>
                <a:srgbClr val="FFEA9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5" name="Rectangle 716"/>
              <p:cNvSpPr>
                <a:spLocks noChangeArrowheads="1"/>
              </p:cNvSpPr>
              <p:nvPr/>
            </p:nvSpPr>
            <p:spPr bwMode="auto">
              <a:xfrm>
                <a:off x="1721" y="2657"/>
                <a:ext cx="61" cy="6"/>
              </a:xfrm>
              <a:prstGeom prst="rect">
                <a:avLst/>
              </a:prstGeom>
              <a:solidFill>
                <a:srgbClr val="FFEB9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6" name="Rectangle 717"/>
              <p:cNvSpPr>
                <a:spLocks noChangeArrowheads="1"/>
              </p:cNvSpPr>
              <p:nvPr/>
            </p:nvSpPr>
            <p:spPr bwMode="auto">
              <a:xfrm>
                <a:off x="1721" y="2663"/>
                <a:ext cx="61" cy="6"/>
              </a:xfrm>
              <a:prstGeom prst="rect">
                <a:avLst/>
              </a:prstGeom>
              <a:solidFill>
                <a:srgbClr val="FFECA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7" name="Rectangle 718"/>
              <p:cNvSpPr>
                <a:spLocks noChangeArrowheads="1"/>
              </p:cNvSpPr>
              <p:nvPr/>
            </p:nvSpPr>
            <p:spPr bwMode="auto">
              <a:xfrm>
                <a:off x="1721" y="2669"/>
                <a:ext cx="61" cy="6"/>
              </a:xfrm>
              <a:prstGeom prst="rect">
                <a:avLst/>
              </a:prstGeom>
              <a:solidFill>
                <a:srgbClr val="FFEDA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8" name="Rectangle 719"/>
              <p:cNvSpPr>
                <a:spLocks noChangeArrowheads="1"/>
              </p:cNvSpPr>
              <p:nvPr/>
            </p:nvSpPr>
            <p:spPr bwMode="auto">
              <a:xfrm>
                <a:off x="1721" y="2675"/>
                <a:ext cx="61" cy="6"/>
              </a:xfrm>
              <a:prstGeom prst="rect">
                <a:avLst/>
              </a:prstGeom>
              <a:solidFill>
                <a:srgbClr val="FFEEA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" name="Rectangle 720"/>
              <p:cNvSpPr>
                <a:spLocks noChangeArrowheads="1"/>
              </p:cNvSpPr>
              <p:nvPr/>
            </p:nvSpPr>
            <p:spPr bwMode="auto">
              <a:xfrm>
                <a:off x="1721" y="2681"/>
                <a:ext cx="61" cy="6"/>
              </a:xfrm>
              <a:prstGeom prst="rect">
                <a:avLst/>
              </a:prstGeom>
              <a:solidFill>
                <a:srgbClr val="FFEF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0" name="Rectangle 721"/>
              <p:cNvSpPr>
                <a:spLocks noChangeArrowheads="1"/>
              </p:cNvSpPr>
              <p:nvPr/>
            </p:nvSpPr>
            <p:spPr bwMode="auto">
              <a:xfrm>
                <a:off x="1721" y="2687"/>
                <a:ext cx="61" cy="6"/>
              </a:xfrm>
              <a:prstGeom prst="rect">
                <a:avLst/>
              </a:prstGeom>
              <a:solidFill>
                <a:srgbClr val="FFF0B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1" name="Rectangle 722"/>
              <p:cNvSpPr>
                <a:spLocks noChangeArrowheads="1"/>
              </p:cNvSpPr>
              <p:nvPr/>
            </p:nvSpPr>
            <p:spPr bwMode="auto">
              <a:xfrm>
                <a:off x="1721" y="2693"/>
                <a:ext cx="61" cy="6"/>
              </a:xfrm>
              <a:prstGeom prst="rect">
                <a:avLst/>
              </a:prstGeom>
              <a:solidFill>
                <a:srgbClr val="FFF1B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2" name="Rectangle 723"/>
              <p:cNvSpPr>
                <a:spLocks noChangeArrowheads="1"/>
              </p:cNvSpPr>
              <p:nvPr/>
            </p:nvSpPr>
            <p:spPr bwMode="auto">
              <a:xfrm>
                <a:off x="1721" y="2699"/>
                <a:ext cx="61" cy="6"/>
              </a:xfrm>
              <a:prstGeom prst="rect">
                <a:avLst/>
              </a:prstGeom>
              <a:solidFill>
                <a:srgbClr val="FFF2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3" name="Rectangle 724"/>
              <p:cNvSpPr>
                <a:spLocks noChangeArrowheads="1"/>
              </p:cNvSpPr>
              <p:nvPr/>
            </p:nvSpPr>
            <p:spPr bwMode="auto">
              <a:xfrm>
                <a:off x="1721" y="2705"/>
                <a:ext cx="61" cy="6"/>
              </a:xfrm>
              <a:prstGeom prst="rect">
                <a:avLst/>
              </a:prstGeom>
              <a:solidFill>
                <a:srgbClr val="FFF3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4" name="Rectangle 725"/>
              <p:cNvSpPr>
                <a:spLocks noChangeArrowheads="1"/>
              </p:cNvSpPr>
              <p:nvPr/>
            </p:nvSpPr>
            <p:spPr bwMode="auto">
              <a:xfrm>
                <a:off x="1721" y="2711"/>
                <a:ext cx="61" cy="6"/>
              </a:xfrm>
              <a:prstGeom prst="rect">
                <a:avLst/>
              </a:prstGeom>
              <a:solidFill>
                <a:srgbClr val="FFF4C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5" name="Rectangle 726"/>
              <p:cNvSpPr>
                <a:spLocks noChangeArrowheads="1"/>
              </p:cNvSpPr>
              <p:nvPr/>
            </p:nvSpPr>
            <p:spPr bwMode="auto">
              <a:xfrm>
                <a:off x="1721" y="2717"/>
                <a:ext cx="61" cy="6"/>
              </a:xfrm>
              <a:prstGeom prst="rect">
                <a:avLst/>
              </a:prstGeom>
              <a:solidFill>
                <a:srgbClr val="FFF5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6" name="Rectangle 727"/>
              <p:cNvSpPr>
                <a:spLocks noChangeArrowheads="1"/>
              </p:cNvSpPr>
              <p:nvPr/>
            </p:nvSpPr>
            <p:spPr bwMode="auto">
              <a:xfrm>
                <a:off x="1721" y="2723"/>
                <a:ext cx="61" cy="6"/>
              </a:xfrm>
              <a:prstGeom prst="rect">
                <a:avLst/>
              </a:prstGeom>
              <a:solidFill>
                <a:srgbClr val="FFF7D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7" name="Rectangle 728"/>
              <p:cNvSpPr>
                <a:spLocks noChangeArrowheads="1"/>
              </p:cNvSpPr>
              <p:nvPr/>
            </p:nvSpPr>
            <p:spPr bwMode="auto">
              <a:xfrm>
                <a:off x="1721" y="2729"/>
                <a:ext cx="61" cy="6"/>
              </a:xfrm>
              <a:prstGeom prst="rect">
                <a:avLst/>
              </a:prstGeom>
              <a:solidFill>
                <a:srgbClr val="FFF8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8" name="Rectangle 729"/>
              <p:cNvSpPr>
                <a:spLocks noChangeArrowheads="1"/>
              </p:cNvSpPr>
              <p:nvPr/>
            </p:nvSpPr>
            <p:spPr bwMode="auto">
              <a:xfrm>
                <a:off x="1721" y="2735"/>
                <a:ext cx="61" cy="6"/>
              </a:xfrm>
              <a:prstGeom prst="rect">
                <a:avLst/>
              </a:prstGeom>
              <a:solidFill>
                <a:srgbClr val="FFF9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9" name="Rectangle 730"/>
              <p:cNvSpPr>
                <a:spLocks noChangeArrowheads="1"/>
              </p:cNvSpPr>
              <p:nvPr/>
            </p:nvSpPr>
            <p:spPr bwMode="auto">
              <a:xfrm>
                <a:off x="1721" y="2741"/>
                <a:ext cx="61" cy="6"/>
              </a:xfrm>
              <a:prstGeom prst="rect">
                <a:avLst/>
              </a:prstGeom>
              <a:solidFill>
                <a:srgbClr val="FFFA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0" name="Rectangle 731"/>
              <p:cNvSpPr>
                <a:spLocks noChangeArrowheads="1"/>
              </p:cNvSpPr>
              <p:nvPr/>
            </p:nvSpPr>
            <p:spPr bwMode="auto">
              <a:xfrm>
                <a:off x="1721" y="2747"/>
                <a:ext cx="61" cy="6"/>
              </a:xfrm>
              <a:prstGeom prst="rect">
                <a:avLst/>
              </a:prstGeom>
              <a:solidFill>
                <a:srgbClr val="FFF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1" name="Rectangle 732"/>
              <p:cNvSpPr>
                <a:spLocks noChangeArrowheads="1"/>
              </p:cNvSpPr>
              <p:nvPr/>
            </p:nvSpPr>
            <p:spPr bwMode="auto">
              <a:xfrm>
                <a:off x="1721" y="2753"/>
                <a:ext cx="61" cy="6"/>
              </a:xfrm>
              <a:prstGeom prst="rect">
                <a:avLst/>
              </a:prstGeom>
              <a:solidFill>
                <a:srgbClr val="FFFC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2" name="Rectangle 733"/>
              <p:cNvSpPr>
                <a:spLocks noChangeArrowheads="1"/>
              </p:cNvSpPr>
              <p:nvPr/>
            </p:nvSpPr>
            <p:spPr bwMode="auto">
              <a:xfrm>
                <a:off x="1721" y="2759"/>
                <a:ext cx="61" cy="6"/>
              </a:xfrm>
              <a:prstGeom prst="rect">
                <a:avLst/>
              </a:prstGeom>
              <a:solidFill>
                <a:srgbClr val="FFFDF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3" name="Rectangle 734"/>
              <p:cNvSpPr>
                <a:spLocks noChangeArrowheads="1"/>
              </p:cNvSpPr>
              <p:nvPr/>
            </p:nvSpPr>
            <p:spPr bwMode="auto">
              <a:xfrm>
                <a:off x="1721" y="2765"/>
                <a:ext cx="61" cy="6"/>
              </a:xfrm>
              <a:prstGeom prst="rect">
                <a:avLst/>
              </a:prstGeom>
              <a:solidFill>
                <a:srgbClr val="FFFE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4" name="Freeform 735"/>
              <p:cNvSpPr>
                <a:spLocks/>
              </p:cNvSpPr>
              <p:nvPr/>
            </p:nvSpPr>
            <p:spPr bwMode="auto">
              <a:xfrm>
                <a:off x="1731" y="2490"/>
                <a:ext cx="46" cy="273"/>
              </a:xfrm>
              <a:custGeom>
                <a:avLst/>
                <a:gdLst/>
                <a:ahLst/>
                <a:cxnLst>
                  <a:cxn ang="0">
                    <a:pos x="46" y="228"/>
                  </a:cxn>
                  <a:cxn ang="0">
                    <a:pos x="0" y="273"/>
                  </a:cxn>
                  <a:cxn ang="0">
                    <a:pos x="0" y="46"/>
                  </a:cxn>
                  <a:cxn ang="0">
                    <a:pos x="46" y="0"/>
                  </a:cxn>
                  <a:cxn ang="0">
                    <a:pos x="46" y="228"/>
                  </a:cxn>
                </a:cxnLst>
                <a:rect l="0" t="0" r="r" b="b"/>
                <a:pathLst>
                  <a:path w="46" h="273">
                    <a:moveTo>
                      <a:pt x="46" y="228"/>
                    </a:moveTo>
                    <a:lnTo>
                      <a:pt x="0" y="273"/>
                    </a:lnTo>
                    <a:lnTo>
                      <a:pt x="0" y="46"/>
                    </a:lnTo>
                    <a:lnTo>
                      <a:pt x="46" y="0"/>
                    </a:lnTo>
                    <a:lnTo>
                      <a:pt x="46" y="228"/>
                    </a:lnTo>
                    <a:close/>
                  </a:path>
                </a:pathLst>
              </a:cu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5" name="Rectangle 736"/>
              <p:cNvSpPr>
                <a:spLocks noChangeArrowheads="1"/>
              </p:cNvSpPr>
              <p:nvPr/>
            </p:nvSpPr>
            <p:spPr bwMode="auto">
              <a:xfrm>
                <a:off x="1492" y="2524"/>
                <a:ext cx="241" cy="7"/>
              </a:xfrm>
              <a:prstGeom prst="rect">
                <a:avLst/>
              </a:prstGeom>
              <a:solidFill>
                <a:srgbClr val="FFFEF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6" name="Rectangle 737"/>
              <p:cNvSpPr>
                <a:spLocks noChangeArrowheads="1"/>
              </p:cNvSpPr>
              <p:nvPr/>
            </p:nvSpPr>
            <p:spPr bwMode="auto">
              <a:xfrm>
                <a:off x="1492" y="2531"/>
                <a:ext cx="241" cy="6"/>
              </a:xfrm>
              <a:prstGeom prst="rect">
                <a:avLst/>
              </a:prstGeom>
              <a:solidFill>
                <a:srgbClr val="FFCC0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7" name="Rectangle 738"/>
              <p:cNvSpPr>
                <a:spLocks noChangeArrowheads="1"/>
              </p:cNvSpPr>
              <p:nvPr/>
            </p:nvSpPr>
            <p:spPr bwMode="auto">
              <a:xfrm>
                <a:off x="1492" y="2537"/>
                <a:ext cx="241" cy="6"/>
              </a:xfrm>
              <a:prstGeom prst="rect">
                <a:avLst/>
              </a:prstGeom>
              <a:solidFill>
                <a:srgbClr val="FFCD0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8" name="Rectangle 739"/>
              <p:cNvSpPr>
                <a:spLocks noChangeArrowheads="1"/>
              </p:cNvSpPr>
              <p:nvPr/>
            </p:nvSpPr>
            <p:spPr bwMode="auto">
              <a:xfrm>
                <a:off x="1492" y="2543"/>
                <a:ext cx="241" cy="6"/>
              </a:xfrm>
              <a:prstGeom prst="rect">
                <a:avLst/>
              </a:prstGeom>
              <a:solidFill>
                <a:srgbClr val="FFCF0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9" name="Rectangle 740"/>
              <p:cNvSpPr>
                <a:spLocks noChangeArrowheads="1"/>
              </p:cNvSpPr>
              <p:nvPr/>
            </p:nvSpPr>
            <p:spPr bwMode="auto">
              <a:xfrm>
                <a:off x="1492" y="2549"/>
                <a:ext cx="241" cy="6"/>
              </a:xfrm>
              <a:prstGeom prst="rect">
                <a:avLst/>
              </a:prstGeom>
              <a:solidFill>
                <a:srgbClr val="FFD01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0" name="Rectangle 741"/>
              <p:cNvSpPr>
                <a:spLocks noChangeArrowheads="1"/>
              </p:cNvSpPr>
              <p:nvPr/>
            </p:nvSpPr>
            <p:spPr bwMode="auto">
              <a:xfrm>
                <a:off x="1492" y="2555"/>
                <a:ext cx="241" cy="6"/>
              </a:xfrm>
              <a:prstGeom prst="rect">
                <a:avLst/>
              </a:prstGeom>
              <a:solidFill>
                <a:srgbClr val="FFD11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1" name="Rectangle 742"/>
              <p:cNvSpPr>
                <a:spLocks noChangeArrowheads="1"/>
              </p:cNvSpPr>
              <p:nvPr/>
            </p:nvSpPr>
            <p:spPr bwMode="auto">
              <a:xfrm>
                <a:off x="1492" y="2561"/>
                <a:ext cx="241" cy="6"/>
              </a:xfrm>
              <a:prstGeom prst="rect">
                <a:avLst/>
              </a:prstGeom>
              <a:solidFill>
                <a:srgbClr val="FFD22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2" name="Rectangle 743"/>
              <p:cNvSpPr>
                <a:spLocks noChangeArrowheads="1"/>
              </p:cNvSpPr>
              <p:nvPr/>
            </p:nvSpPr>
            <p:spPr bwMode="auto">
              <a:xfrm>
                <a:off x="1492" y="2567"/>
                <a:ext cx="241" cy="6"/>
              </a:xfrm>
              <a:prstGeom prst="rect">
                <a:avLst/>
              </a:prstGeom>
              <a:solidFill>
                <a:srgbClr val="FFD42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3" name="Rectangle 744"/>
              <p:cNvSpPr>
                <a:spLocks noChangeArrowheads="1"/>
              </p:cNvSpPr>
              <p:nvPr/>
            </p:nvSpPr>
            <p:spPr bwMode="auto">
              <a:xfrm>
                <a:off x="1492" y="2573"/>
                <a:ext cx="241" cy="6"/>
              </a:xfrm>
              <a:prstGeom prst="rect">
                <a:avLst/>
              </a:prstGeom>
              <a:solidFill>
                <a:srgbClr val="FFD62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4" name="Rectangle 745"/>
              <p:cNvSpPr>
                <a:spLocks noChangeArrowheads="1"/>
              </p:cNvSpPr>
              <p:nvPr/>
            </p:nvSpPr>
            <p:spPr bwMode="auto">
              <a:xfrm>
                <a:off x="1492" y="2579"/>
                <a:ext cx="241" cy="6"/>
              </a:xfrm>
              <a:prstGeom prst="rect">
                <a:avLst/>
              </a:prstGeom>
              <a:solidFill>
                <a:srgbClr val="FFD73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5" name="Rectangle 746"/>
              <p:cNvSpPr>
                <a:spLocks noChangeArrowheads="1"/>
              </p:cNvSpPr>
              <p:nvPr/>
            </p:nvSpPr>
            <p:spPr bwMode="auto">
              <a:xfrm>
                <a:off x="1492" y="2585"/>
                <a:ext cx="241" cy="6"/>
              </a:xfrm>
              <a:prstGeom prst="rect">
                <a:avLst/>
              </a:prstGeom>
              <a:solidFill>
                <a:srgbClr val="FFD83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" name="Rectangle 747"/>
              <p:cNvSpPr>
                <a:spLocks noChangeArrowheads="1"/>
              </p:cNvSpPr>
              <p:nvPr/>
            </p:nvSpPr>
            <p:spPr bwMode="auto">
              <a:xfrm>
                <a:off x="1492" y="2591"/>
                <a:ext cx="241" cy="6"/>
              </a:xfrm>
              <a:prstGeom prst="rect">
                <a:avLst/>
              </a:prstGeom>
              <a:solidFill>
                <a:srgbClr val="FFD94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7" name="Rectangle 748"/>
              <p:cNvSpPr>
                <a:spLocks noChangeArrowheads="1"/>
              </p:cNvSpPr>
              <p:nvPr/>
            </p:nvSpPr>
            <p:spPr bwMode="auto">
              <a:xfrm>
                <a:off x="1492" y="2597"/>
                <a:ext cx="241" cy="6"/>
              </a:xfrm>
              <a:prstGeom prst="rect">
                <a:avLst/>
              </a:prstGeom>
              <a:solidFill>
                <a:srgbClr val="FFDA4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8" name="Rectangle 749"/>
              <p:cNvSpPr>
                <a:spLocks noChangeArrowheads="1"/>
              </p:cNvSpPr>
              <p:nvPr/>
            </p:nvSpPr>
            <p:spPr bwMode="auto">
              <a:xfrm>
                <a:off x="1492" y="2603"/>
                <a:ext cx="241" cy="6"/>
              </a:xfrm>
              <a:prstGeom prst="rect">
                <a:avLst/>
              </a:prstGeom>
              <a:solidFill>
                <a:srgbClr val="FFDC4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" name="Rectangle 750"/>
              <p:cNvSpPr>
                <a:spLocks noChangeArrowheads="1"/>
              </p:cNvSpPr>
              <p:nvPr/>
            </p:nvSpPr>
            <p:spPr bwMode="auto">
              <a:xfrm>
                <a:off x="1492" y="2609"/>
                <a:ext cx="241" cy="6"/>
              </a:xfrm>
              <a:prstGeom prst="rect">
                <a:avLst/>
              </a:prstGeom>
              <a:solidFill>
                <a:srgbClr val="FFDD5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" name="Rectangle 751"/>
              <p:cNvSpPr>
                <a:spLocks noChangeArrowheads="1"/>
              </p:cNvSpPr>
              <p:nvPr/>
            </p:nvSpPr>
            <p:spPr bwMode="auto">
              <a:xfrm>
                <a:off x="1492" y="2615"/>
                <a:ext cx="241" cy="6"/>
              </a:xfrm>
              <a:prstGeom prst="rect">
                <a:avLst/>
              </a:prstGeom>
              <a:solidFill>
                <a:srgbClr val="FFDE5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" name="Rectangle 752"/>
              <p:cNvSpPr>
                <a:spLocks noChangeArrowheads="1"/>
              </p:cNvSpPr>
              <p:nvPr/>
            </p:nvSpPr>
            <p:spPr bwMode="auto">
              <a:xfrm>
                <a:off x="1492" y="2621"/>
                <a:ext cx="241" cy="6"/>
              </a:xfrm>
              <a:prstGeom prst="rect">
                <a:avLst/>
              </a:prstGeom>
              <a:solidFill>
                <a:srgbClr val="FFDF6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2" name="Rectangle 753"/>
              <p:cNvSpPr>
                <a:spLocks noChangeArrowheads="1"/>
              </p:cNvSpPr>
              <p:nvPr/>
            </p:nvSpPr>
            <p:spPr bwMode="auto">
              <a:xfrm>
                <a:off x="1492" y="2627"/>
                <a:ext cx="241" cy="6"/>
              </a:xfrm>
              <a:prstGeom prst="rect">
                <a:avLst/>
              </a:prstGeom>
              <a:solidFill>
                <a:srgbClr val="FFE16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3" name="Rectangle 754"/>
              <p:cNvSpPr>
                <a:spLocks noChangeArrowheads="1"/>
              </p:cNvSpPr>
              <p:nvPr/>
            </p:nvSpPr>
            <p:spPr bwMode="auto">
              <a:xfrm>
                <a:off x="1492" y="2633"/>
                <a:ext cx="241" cy="6"/>
              </a:xfrm>
              <a:prstGeom prst="rect">
                <a:avLst/>
              </a:prstGeom>
              <a:solidFill>
                <a:srgbClr val="FFE26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4" name="Rectangle 755"/>
              <p:cNvSpPr>
                <a:spLocks noChangeArrowheads="1"/>
              </p:cNvSpPr>
              <p:nvPr/>
            </p:nvSpPr>
            <p:spPr bwMode="auto">
              <a:xfrm>
                <a:off x="1492" y="2639"/>
                <a:ext cx="241" cy="6"/>
              </a:xfrm>
              <a:prstGeom prst="rect">
                <a:avLst/>
              </a:prstGeom>
              <a:solidFill>
                <a:srgbClr val="FFE37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5" name="Rectangle 756"/>
              <p:cNvSpPr>
                <a:spLocks noChangeArrowheads="1"/>
              </p:cNvSpPr>
              <p:nvPr/>
            </p:nvSpPr>
            <p:spPr bwMode="auto">
              <a:xfrm>
                <a:off x="1492" y="2645"/>
                <a:ext cx="241" cy="6"/>
              </a:xfrm>
              <a:prstGeom prst="rect">
                <a:avLst/>
              </a:prstGeom>
              <a:solidFill>
                <a:srgbClr val="FFE57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6" name="Rectangle 757"/>
              <p:cNvSpPr>
                <a:spLocks noChangeArrowheads="1"/>
              </p:cNvSpPr>
              <p:nvPr/>
            </p:nvSpPr>
            <p:spPr bwMode="auto">
              <a:xfrm>
                <a:off x="1492" y="2651"/>
                <a:ext cx="241" cy="6"/>
              </a:xfrm>
              <a:prstGeom prst="rect">
                <a:avLst/>
              </a:prstGeom>
              <a:solidFill>
                <a:srgbClr val="FFE68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7" name="Rectangle 758"/>
              <p:cNvSpPr>
                <a:spLocks noChangeArrowheads="1"/>
              </p:cNvSpPr>
              <p:nvPr/>
            </p:nvSpPr>
            <p:spPr bwMode="auto">
              <a:xfrm>
                <a:off x="1492" y="2657"/>
                <a:ext cx="241" cy="6"/>
              </a:xfrm>
              <a:prstGeom prst="rect">
                <a:avLst/>
              </a:prstGeom>
              <a:solidFill>
                <a:srgbClr val="FFE88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8" name="Rectangle 759"/>
              <p:cNvSpPr>
                <a:spLocks noChangeArrowheads="1"/>
              </p:cNvSpPr>
              <p:nvPr/>
            </p:nvSpPr>
            <p:spPr bwMode="auto">
              <a:xfrm>
                <a:off x="1492" y="2663"/>
                <a:ext cx="241" cy="6"/>
              </a:xfrm>
              <a:prstGeom prst="rect">
                <a:avLst/>
              </a:prstGeom>
              <a:solidFill>
                <a:srgbClr val="FFE98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9" name="Rectangle 760"/>
              <p:cNvSpPr>
                <a:spLocks noChangeArrowheads="1"/>
              </p:cNvSpPr>
              <p:nvPr/>
            </p:nvSpPr>
            <p:spPr bwMode="auto">
              <a:xfrm>
                <a:off x="1492" y="2669"/>
                <a:ext cx="241" cy="6"/>
              </a:xfrm>
              <a:prstGeom prst="rect">
                <a:avLst/>
              </a:prstGeom>
              <a:solidFill>
                <a:srgbClr val="FFEA9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0" name="Rectangle 761"/>
              <p:cNvSpPr>
                <a:spLocks noChangeArrowheads="1"/>
              </p:cNvSpPr>
              <p:nvPr/>
            </p:nvSpPr>
            <p:spPr bwMode="auto">
              <a:xfrm>
                <a:off x="1492" y="2675"/>
                <a:ext cx="241" cy="6"/>
              </a:xfrm>
              <a:prstGeom prst="rect">
                <a:avLst/>
              </a:prstGeom>
              <a:solidFill>
                <a:srgbClr val="FFEB9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1" name="Rectangle 762"/>
              <p:cNvSpPr>
                <a:spLocks noChangeArrowheads="1"/>
              </p:cNvSpPr>
              <p:nvPr/>
            </p:nvSpPr>
            <p:spPr bwMode="auto">
              <a:xfrm>
                <a:off x="1492" y="2681"/>
                <a:ext cx="241" cy="6"/>
              </a:xfrm>
              <a:prstGeom prst="rect">
                <a:avLst/>
              </a:prstGeom>
              <a:solidFill>
                <a:srgbClr val="FFECA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2" name="Rectangle 763"/>
              <p:cNvSpPr>
                <a:spLocks noChangeArrowheads="1"/>
              </p:cNvSpPr>
              <p:nvPr/>
            </p:nvSpPr>
            <p:spPr bwMode="auto">
              <a:xfrm>
                <a:off x="1492" y="2687"/>
                <a:ext cx="241" cy="6"/>
              </a:xfrm>
              <a:prstGeom prst="rect">
                <a:avLst/>
              </a:prstGeom>
              <a:solidFill>
                <a:srgbClr val="FFEEA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3" name="Rectangle 764"/>
              <p:cNvSpPr>
                <a:spLocks noChangeArrowheads="1"/>
              </p:cNvSpPr>
              <p:nvPr/>
            </p:nvSpPr>
            <p:spPr bwMode="auto">
              <a:xfrm>
                <a:off x="1492" y="2693"/>
                <a:ext cx="241" cy="6"/>
              </a:xfrm>
              <a:prstGeom prst="rect">
                <a:avLst/>
              </a:prstGeom>
              <a:solidFill>
                <a:srgbClr val="FFEF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4" name="Rectangle 765"/>
              <p:cNvSpPr>
                <a:spLocks noChangeArrowheads="1"/>
              </p:cNvSpPr>
              <p:nvPr/>
            </p:nvSpPr>
            <p:spPr bwMode="auto">
              <a:xfrm>
                <a:off x="1492" y="2699"/>
                <a:ext cx="241" cy="6"/>
              </a:xfrm>
              <a:prstGeom prst="rect">
                <a:avLst/>
              </a:prstGeom>
              <a:solidFill>
                <a:srgbClr val="FFF0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5" name="Rectangle 766"/>
              <p:cNvSpPr>
                <a:spLocks noChangeArrowheads="1"/>
              </p:cNvSpPr>
              <p:nvPr/>
            </p:nvSpPr>
            <p:spPr bwMode="auto">
              <a:xfrm>
                <a:off x="1492" y="2705"/>
                <a:ext cx="241" cy="6"/>
              </a:xfrm>
              <a:prstGeom prst="rect">
                <a:avLst/>
              </a:prstGeom>
              <a:solidFill>
                <a:srgbClr val="FFF1B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6" name="Rectangle 767"/>
              <p:cNvSpPr>
                <a:spLocks noChangeArrowheads="1"/>
              </p:cNvSpPr>
              <p:nvPr/>
            </p:nvSpPr>
            <p:spPr bwMode="auto">
              <a:xfrm>
                <a:off x="1492" y="2711"/>
                <a:ext cx="241" cy="6"/>
              </a:xfrm>
              <a:prstGeom prst="rect">
                <a:avLst/>
              </a:prstGeom>
              <a:solidFill>
                <a:srgbClr val="FFF2C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7" name="Rectangle 768"/>
              <p:cNvSpPr>
                <a:spLocks noChangeArrowheads="1"/>
              </p:cNvSpPr>
              <p:nvPr/>
            </p:nvSpPr>
            <p:spPr bwMode="auto">
              <a:xfrm>
                <a:off x="1492" y="2717"/>
                <a:ext cx="241" cy="6"/>
              </a:xfrm>
              <a:prstGeom prst="rect">
                <a:avLst/>
              </a:prstGeom>
              <a:solidFill>
                <a:srgbClr val="FFF4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8" name="Rectangle 769"/>
              <p:cNvSpPr>
                <a:spLocks noChangeArrowheads="1"/>
              </p:cNvSpPr>
              <p:nvPr/>
            </p:nvSpPr>
            <p:spPr bwMode="auto">
              <a:xfrm>
                <a:off x="1492" y="2723"/>
                <a:ext cx="241" cy="6"/>
              </a:xfrm>
              <a:prstGeom prst="rect">
                <a:avLst/>
              </a:prstGeom>
              <a:solidFill>
                <a:srgbClr val="FFF5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9" name="Rectangle 770"/>
              <p:cNvSpPr>
                <a:spLocks noChangeArrowheads="1"/>
              </p:cNvSpPr>
              <p:nvPr/>
            </p:nvSpPr>
            <p:spPr bwMode="auto">
              <a:xfrm>
                <a:off x="1492" y="2729"/>
                <a:ext cx="241" cy="6"/>
              </a:xfrm>
              <a:prstGeom prst="rect">
                <a:avLst/>
              </a:prstGeom>
              <a:solidFill>
                <a:srgbClr val="FFF6D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0" name="Rectangle 771"/>
              <p:cNvSpPr>
                <a:spLocks noChangeArrowheads="1"/>
              </p:cNvSpPr>
              <p:nvPr/>
            </p:nvSpPr>
            <p:spPr bwMode="auto">
              <a:xfrm>
                <a:off x="1492" y="2735"/>
                <a:ext cx="241" cy="6"/>
              </a:xfrm>
              <a:prstGeom prst="rect">
                <a:avLst/>
              </a:prstGeom>
              <a:solidFill>
                <a:srgbClr val="FFF8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1" name="Rectangle 772"/>
              <p:cNvSpPr>
                <a:spLocks noChangeArrowheads="1"/>
              </p:cNvSpPr>
              <p:nvPr/>
            </p:nvSpPr>
            <p:spPr bwMode="auto">
              <a:xfrm>
                <a:off x="1492" y="2741"/>
                <a:ext cx="241" cy="6"/>
              </a:xfrm>
              <a:prstGeom prst="rect">
                <a:avLst/>
              </a:prstGeom>
              <a:solidFill>
                <a:srgbClr val="FFF9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2" name="Rectangle 773"/>
              <p:cNvSpPr>
                <a:spLocks noChangeArrowheads="1"/>
              </p:cNvSpPr>
              <p:nvPr/>
            </p:nvSpPr>
            <p:spPr bwMode="auto">
              <a:xfrm>
                <a:off x="1492" y="2747"/>
                <a:ext cx="241" cy="6"/>
              </a:xfrm>
              <a:prstGeom prst="rect">
                <a:avLst/>
              </a:prstGeom>
              <a:solidFill>
                <a:srgbClr val="FFFB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3" name="Rectangle 774"/>
              <p:cNvSpPr>
                <a:spLocks noChangeArrowheads="1"/>
              </p:cNvSpPr>
              <p:nvPr/>
            </p:nvSpPr>
            <p:spPr bwMode="auto">
              <a:xfrm>
                <a:off x="1492" y="2753"/>
                <a:ext cx="241" cy="6"/>
              </a:xfrm>
              <a:prstGeom prst="rect">
                <a:avLst/>
              </a:prstGeom>
              <a:solidFill>
                <a:srgbClr val="FFFC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4" name="Rectangle 775"/>
              <p:cNvSpPr>
                <a:spLocks noChangeArrowheads="1"/>
              </p:cNvSpPr>
              <p:nvPr/>
            </p:nvSpPr>
            <p:spPr bwMode="auto">
              <a:xfrm>
                <a:off x="1492" y="2759"/>
                <a:ext cx="241" cy="6"/>
              </a:xfrm>
              <a:prstGeom prst="rect">
                <a:avLst/>
              </a:prstGeom>
              <a:solidFill>
                <a:srgbClr val="FFFD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5" name="Rectangle 776"/>
              <p:cNvSpPr>
                <a:spLocks noChangeArrowheads="1"/>
              </p:cNvSpPr>
              <p:nvPr/>
            </p:nvSpPr>
            <p:spPr bwMode="auto">
              <a:xfrm>
                <a:off x="1504" y="2536"/>
                <a:ext cx="227" cy="227"/>
              </a:xfrm>
              <a:prstGeom prst="rect">
                <a:avLst/>
              </a:pr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6" name="Oval 777"/>
              <p:cNvSpPr>
                <a:spLocks noChangeArrowheads="1"/>
              </p:cNvSpPr>
              <p:nvPr/>
            </p:nvSpPr>
            <p:spPr bwMode="auto">
              <a:xfrm>
                <a:off x="1592" y="2624"/>
                <a:ext cx="51" cy="51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7" name="Freeform 778"/>
              <p:cNvSpPr>
                <a:spLocks/>
              </p:cNvSpPr>
              <p:nvPr/>
            </p:nvSpPr>
            <p:spPr bwMode="auto">
              <a:xfrm>
                <a:off x="1515" y="2627"/>
                <a:ext cx="77" cy="45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22" y="45"/>
                  </a:cxn>
                  <a:cxn ang="0">
                    <a:pos x="22" y="30"/>
                  </a:cxn>
                  <a:cxn ang="0">
                    <a:pos x="77" y="30"/>
                  </a:cxn>
                  <a:cxn ang="0">
                    <a:pos x="77" y="15"/>
                  </a:cxn>
                  <a:cxn ang="0">
                    <a:pos x="22" y="15"/>
                  </a:cxn>
                  <a:cxn ang="0">
                    <a:pos x="22" y="0"/>
                  </a:cxn>
                  <a:cxn ang="0">
                    <a:pos x="0" y="22"/>
                  </a:cxn>
                </a:cxnLst>
                <a:rect l="0" t="0" r="r" b="b"/>
                <a:pathLst>
                  <a:path w="77" h="45">
                    <a:moveTo>
                      <a:pt x="0" y="22"/>
                    </a:moveTo>
                    <a:lnTo>
                      <a:pt x="22" y="45"/>
                    </a:lnTo>
                    <a:lnTo>
                      <a:pt x="22" y="30"/>
                    </a:lnTo>
                    <a:lnTo>
                      <a:pt x="77" y="30"/>
                    </a:lnTo>
                    <a:lnTo>
                      <a:pt x="77" y="15"/>
                    </a:lnTo>
                    <a:lnTo>
                      <a:pt x="22" y="15"/>
                    </a:lnTo>
                    <a:lnTo>
                      <a:pt x="22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8" name="Freeform 779"/>
              <p:cNvSpPr>
                <a:spLocks/>
              </p:cNvSpPr>
              <p:nvPr/>
            </p:nvSpPr>
            <p:spPr bwMode="auto">
              <a:xfrm>
                <a:off x="1643" y="2627"/>
                <a:ext cx="77" cy="45"/>
              </a:xfrm>
              <a:custGeom>
                <a:avLst/>
                <a:gdLst/>
                <a:ahLst/>
                <a:cxnLst>
                  <a:cxn ang="0">
                    <a:pos x="77" y="22"/>
                  </a:cxn>
                  <a:cxn ang="0">
                    <a:pos x="54" y="45"/>
                  </a:cxn>
                  <a:cxn ang="0">
                    <a:pos x="54" y="30"/>
                  </a:cxn>
                  <a:cxn ang="0">
                    <a:pos x="0" y="30"/>
                  </a:cxn>
                  <a:cxn ang="0">
                    <a:pos x="0" y="15"/>
                  </a:cxn>
                  <a:cxn ang="0">
                    <a:pos x="54" y="15"/>
                  </a:cxn>
                  <a:cxn ang="0">
                    <a:pos x="54" y="0"/>
                  </a:cxn>
                  <a:cxn ang="0">
                    <a:pos x="77" y="22"/>
                  </a:cxn>
                </a:cxnLst>
                <a:rect l="0" t="0" r="r" b="b"/>
                <a:pathLst>
                  <a:path w="77" h="45">
                    <a:moveTo>
                      <a:pt x="77" y="22"/>
                    </a:moveTo>
                    <a:lnTo>
                      <a:pt x="54" y="45"/>
                    </a:lnTo>
                    <a:lnTo>
                      <a:pt x="54" y="30"/>
                    </a:lnTo>
                    <a:lnTo>
                      <a:pt x="0" y="30"/>
                    </a:lnTo>
                    <a:lnTo>
                      <a:pt x="0" y="15"/>
                    </a:lnTo>
                    <a:lnTo>
                      <a:pt x="54" y="15"/>
                    </a:lnTo>
                    <a:lnTo>
                      <a:pt x="54" y="0"/>
                    </a:lnTo>
                    <a:lnTo>
                      <a:pt x="77" y="2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9" name="Freeform 780"/>
              <p:cNvSpPr>
                <a:spLocks/>
              </p:cNvSpPr>
              <p:nvPr/>
            </p:nvSpPr>
            <p:spPr bwMode="auto">
              <a:xfrm>
                <a:off x="1594" y="2675"/>
                <a:ext cx="46" cy="77"/>
              </a:xfrm>
              <a:custGeom>
                <a:avLst/>
                <a:gdLst/>
                <a:ahLst/>
                <a:cxnLst>
                  <a:cxn ang="0">
                    <a:pos x="23" y="77"/>
                  </a:cxn>
                  <a:cxn ang="0">
                    <a:pos x="46" y="54"/>
                  </a:cxn>
                  <a:cxn ang="0">
                    <a:pos x="31" y="54"/>
                  </a:cxn>
                  <a:cxn ang="0">
                    <a:pos x="31" y="0"/>
                  </a:cxn>
                  <a:cxn ang="0">
                    <a:pos x="15" y="0"/>
                  </a:cxn>
                  <a:cxn ang="0">
                    <a:pos x="15" y="54"/>
                  </a:cxn>
                  <a:cxn ang="0">
                    <a:pos x="0" y="54"/>
                  </a:cxn>
                  <a:cxn ang="0">
                    <a:pos x="23" y="77"/>
                  </a:cxn>
                </a:cxnLst>
                <a:rect l="0" t="0" r="r" b="b"/>
                <a:pathLst>
                  <a:path w="46" h="77">
                    <a:moveTo>
                      <a:pt x="23" y="77"/>
                    </a:moveTo>
                    <a:lnTo>
                      <a:pt x="46" y="54"/>
                    </a:lnTo>
                    <a:lnTo>
                      <a:pt x="31" y="54"/>
                    </a:lnTo>
                    <a:lnTo>
                      <a:pt x="31" y="0"/>
                    </a:lnTo>
                    <a:lnTo>
                      <a:pt x="15" y="0"/>
                    </a:lnTo>
                    <a:lnTo>
                      <a:pt x="15" y="54"/>
                    </a:lnTo>
                    <a:lnTo>
                      <a:pt x="0" y="54"/>
                    </a:lnTo>
                    <a:lnTo>
                      <a:pt x="23" y="7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0" name="Freeform 781"/>
              <p:cNvSpPr>
                <a:spLocks/>
              </p:cNvSpPr>
              <p:nvPr/>
            </p:nvSpPr>
            <p:spPr bwMode="auto">
              <a:xfrm>
                <a:off x="1594" y="2547"/>
                <a:ext cx="46" cy="77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23"/>
                  </a:cxn>
                  <a:cxn ang="0">
                    <a:pos x="15" y="23"/>
                  </a:cxn>
                  <a:cxn ang="0">
                    <a:pos x="15" y="77"/>
                  </a:cxn>
                  <a:cxn ang="0">
                    <a:pos x="31" y="77"/>
                  </a:cxn>
                  <a:cxn ang="0">
                    <a:pos x="31" y="23"/>
                  </a:cxn>
                  <a:cxn ang="0">
                    <a:pos x="46" y="23"/>
                  </a:cxn>
                  <a:cxn ang="0">
                    <a:pos x="23" y="0"/>
                  </a:cxn>
                </a:cxnLst>
                <a:rect l="0" t="0" r="r" b="b"/>
                <a:pathLst>
                  <a:path w="46" h="77">
                    <a:moveTo>
                      <a:pt x="23" y="0"/>
                    </a:moveTo>
                    <a:lnTo>
                      <a:pt x="0" y="23"/>
                    </a:lnTo>
                    <a:lnTo>
                      <a:pt x="15" y="23"/>
                    </a:lnTo>
                    <a:lnTo>
                      <a:pt x="15" y="77"/>
                    </a:lnTo>
                    <a:lnTo>
                      <a:pt x="31" y="77"/>
                    </a:lnTo>
                    <a:lnTo>
                      <a:pt x="31" y="23"/>
                    </a:lnTo>
                    <a:lnTo>
                      <a:pt x="46" y="2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1" name="Freeform 782"/>
              <p:cNvSpPr>
                <a:spLocks/>
              </p:cNvSpPr>
              <p:nvPr/>
            </p:nvSpPr>
            <p:spPr bwMode="auto">
              <a:xfrm>
                <a:off x="1548" y="2580"/>
                <a:ext cx="56" cy="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"/>
                  </a:cxn>
                  <a:cxn ang="0">
                    <a:pos x="11" y="22"/>
                  </a:cxn>
                  <a:cxn ang="0">
                    <a:pos x="46" y="57"/>
                  </a:cxn>
                  <a:cxn ang="0">
                    <a:pos x="56" y="46"/>
                  </a:cxn>
                  <a:cxn ang="0">
                    <a:pos x="21" y="11"/>
                  </a:cxn>
                  <a:cxn ang="0">
                    <a:pos x="32" y="0"/>
                  </a:cxn>
                  <a:cxn ang="0">
                    <a:pos x="0" y="0"/>
                  </a:cxn>
                </a:cxnLst>
                <a:rect l="0" t="0" r="r" b="b"/>
                <a:pathLst>
                  <a:path w="56" h="57">
                    <a:moveTo>
                      <a:pt x="0" y="0"/>
                    </a:moveTo>
                    <a:lnTo>
                      <a:pt x="0" y="33"/>
                    </a:lnTo>
                    <a:lnTo>
                      <a:pt x="11" y="22"/>
                    </a:lnTo>
                    <a:lnTo>
                      <a:pt x="46" y="57"/>
                    </a:lnTo>
                    <a:lnTo>
                      <a:pt x="56" y="46"/>
                    </a:lnTo>
                    <a:lnTo>
                      <a:pt x="21" y="11"/>
                    </a:lnTo>
                    <a:lnTo>
                      <a:pt x="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2" name="Freeform 783"/>
              <p:cNvSpPr>
                <a:spLocks/>
              </p:cNvSpPr>
              <p:nvPr/>
            </p:nvSpPr>
            <p:spPr bwMode="auto">
              <a:xfrm>
                <a:off x="1548" y="2662"/>
                <a:ext cx="56" cy="57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0" y="25"/>
                  </a:cxn>
                  <a:cxn ang="0">
                    <a:pos x="11" y="35"/>
                  </a:cxn>
                  <a:cxn ang="0">
                    <a:pos x="46" y="0"/>
                  </a:cxn>
                  <a:cxn ang="0">
                    <a:pos x="56" y="11"/>
                  </a:cxn>
                  <a:cxn ang="0">
                    <a:pos x="21" y="46"/>
                  </a:cxn>
                  <a:cxn ang="0">
                    <a:pos x="32" y="57"/>
                  </a:cxn>
                  <a:cxn ang="0">
                    <a:pos x="0" y="57"/>
                  </a:cxn>
                </a:cxnLst>
                <a:rect l="0" t="0" r="r" b="b"/>
                <a:pathLst>
                  <a:path w="56" h="57">
                    <a:moveTo>
                      <a:pt x="0" y="57"/>
                    </a:moveTo>
                    <a:lnTo>
                      <a:pt x="0" y="25"/>
                    </a:lnTo>
                    <a:lnTo>
                      <a:pt x="11" y="35"/>
                    </a:lnTo>
                    <a:lnTo>
                      <a:pt x="46" y="0"/>
                    </a:lnTo>
                    <a:lnTo>
                      <a:pt x="56" y="11"/>
                    </a:lnTo>
                    <a:lnTo>
                      <a:pt x="21" y="46"/>
                    </a:lnTo>
                    <a:lnTo>
                      <a:pt x="32" y="57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3" name="Freeform 784"/>
              <p:cNvSpPr>
                <a:spLocks/>
              </p:cNvSpPr>
              <p:nvPr/>
            </p:nvSpPr>
            <p:spPr bwMode="auto">
              <a:xfrm>
                <a:off x="1630" y="2580"/>
                <a:ext cx="57" cy="57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25" y="0"/>
                  </a:cxn>
                  <a:cxn ang="0">
                    <a:pos x="35" y="11"/>
                  </a:cxn>
                  <a:cxn ang="0">
                    <a:pos x="0" y="46"/>
                  </a:cxn>
                  <a:cxn ang="0">
                    <a:pos x="11" y="57"/>
                  </a:cxn>
                  <a:cxn ang="0">
                    <a:pos x="46" y="22"/>
                  </a:cxn>
                  <a:cxn ang="0">
                    <a:pos x="57" y="33"/>
                  </a:cxn>
                  <a:cxn ang="0">
                    <a:pos x="57" y="0"/>
                  </a:cxn>
                </a:cxnLst>
                <a:rect l="0" t="0" r="r" b="b"/>
                <a:pathLst>
                  <a:path w="57" h="57">
                    <a:moveTo>
                      <a:pt x="57" y="0"/>
                    </a:moveTo>
                    <a:lnTo>
                      <a:pt x="25" y="0"/>
                    </a:lnTo>
                    <a:lnTo>
                      <a:pt x="35" y="11"/>
                    </a:lnTo>
                    <a:lnTo>
                      <a:pt x="0" y="46"/>
                    </a:lnTo>
                    <a:lnTo>
                      <a:pt x="11" y="57"/>
                    </a:lnTo>
                    <a:lnTo>
                      <a:pt x="46" y="22"/>
                    </a:lnTo>
                    <a:lnTo>
                      <a:pt x="57" y="33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" name="Freeform 785"/>
              <p:cNvSpPr>
                <a:spLocks/>
              </p:cNvSpPr>
              <p:nvPr/>
            </p:nvSpPr>
            <p:spPr bwMode="auto">
              <a:xfrm>
                <a:off x="1630" y="2662"/>
                <a:ext cx="57" cy="57"/>
              </a:xfrm>
              <a:custGeom>
                <a:avLst/>
                <a:gdLst/>
                <a:ahLst/>
                <a:cxnLst>
                  <a:cxn ang="0">
                    <a:pos x="57" y="57"/>
                  </a:cxn>
                  <a:cxn ang="0">
                    <a:pos x="57" y="25"/>
                  </a:cxn>
                  <a:cxn ang="0">
                    <a:pos x="46" y="35"/>
                  </a:cxn>
                  <a:cxn ang="0">
                    <a:pos x="11" y="0"/>
                  </a:cxn>
                  <a:cxn ang="0">
                    <a:pos x="0" y="11"/>
                  </a:cxn>
                  <a:cxn ang="0">
                    <a:pos x="35" y="46"/>
                  </a:cxn>
                  <a:cxn ang="0">
                    <a:pos x="25" y="57"/>
                  </a:cxn>
                  <a:cxn ang="0">
                    <a:pos x="57" y="57"/>
                  </a:cxn>
                </a:cxnLst>
                <a:rect l="0" t="0" r="r" b="b"/>
                <a:pathLst>
                  <a:path w="57" h="57">
                    <a:moveTo>
                      <a:pt x="57" y="57"/>
                    </a:moveTo>
                    <a:lnTo>
                      <a:pt x="57" y="25"/>
                    </a:lnTo>
                    <a:lnTo>
                      <a:pt x="46" y="35"/>
                    </a:lnTo>
                    <a:lnTo>
                      <a:pt x="11" y="0"/>
                    </a:lnTo>
                    <a:lnTo>
                      <a:pt x="0" y="11"/>
                    </a:lnTo>
                    <a:lnTo>
                      <a:pt x="35" y="46"/>
                    </a:lnTo>
                    <a:lnTo>
                      <a:pt x="25" y="57"/>
                    </a:lnTo>
                    <a:lnTo>
                      <a:pt x="57" y="5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" name="Rectangle 786"/>
              <p:cNvSpPr>
                <a:spLocks noChangeArrowheads="1"/>
              </p:cNvSpPr>
              <p:nvPr/>
            </p:nvSpPr>
            <p:spPr bwMode="auto">
              <a:xfrm>
                <a:off x="1492" y="3096"/>
                <a:ext cx="290" cy="6"/>
              </a:xfrm>
              <a:prstGeom prst="rect">
                <a:avLst/>
              </a:prstGeom>
              <a:solidFill>
                <a:srgbClr val="FFCE0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" name="Rectangle 787"/>
              <p:cNvSpPr>
                <a:spLocks noChangeArrowheads="1"/>
              </p:cNvSpPr>
              <p:nvPr/>
            </p:nvSpPr>
            <p:spPr bwMode="auto">
              <a:xfrm>
                <a:off x="1492" y="3102"/>
                <a:ext cx="290" cy="6"/>
              </a:xfrm>
              <a:prstGeom prst="rect">
                <a:avLst/>
              </a:prstGeom>
              <a:solidFill>
                <a:srgbClr val="FFFC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" name="Rectangle 788"/>
              <p:cNvSpPr>
                <a:spLocks noChangeArrowheads="1"/>
              </p:cNvSpPr>
              <p:nvPr/>
            </p:nvSpPr>
            <p:spPr bwMode="auto">
              <a:xfrm>
                <a:off x="1492" y="3108"/>
                <a:ext cx="290" cy="6"/>
              </a:xfrm>
              <a:prstGeom prst="rect">
                <a:avLst/>
              </a:prstGeom>
              <a:solidFill>
                <a:srgbClr val="FFF6D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8" name="Rectangle 789"/>
              <p:cNvSpPr>
                <a:spLocks noChangeArrowheads="1"/>
              </p:cNvSpPr>
              <p:nvPr/>
            </p:nvSpPr>
            <p:spPr bwMode="auto">
              <a:xfrm>
                <a:off x="1492" y="3114"/>
                <a:ext cx="290" cy="6"/>
              </a:xfrm>
              <a:prstGeom prst="rect">
                <a:avLst/>
              </a:prstGeom>
              <a:solidFill>
                <a:srgbClr val="FFF1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9" name="Rectangle 790"/>
              <p:cNvSpPr>
                <a:spLocks noChangeArrowheads="1"/>
              </p:cNvSpPr>
              <p:nvPr/>
            </p:nvSpPr>
            <p:spPr bwMode="auto">
              <a:xfrm>
                <a:off x="1492" y="3120"/>
                <a:ext cx="290" cy="6"/>
              </a:xfrm>
              <a:prstGeom prst="rect">
                <a:avLst/>
              </a:prstGeom>
              <a:solidFill>
                <a:srgbClr val="FFEC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0" name="Rectangle 791"/>
              <p:cNvSpPr>
                <a:spLocks noChangeArrowheads="1"/>
              </p:cNvSpPr>
              <p:nvPr/>
            </p:nvSpPr>
            <p:spPr bwMode="auto">
              <a:xfrm>
                <a:off x="1492" y="3126"/>
                <a:ext cx="290" cy="6"/>
              </a:xfrm>
              <a:prstGeom prst="rect">
                <a:avLst/>
              </a:prstGeom>
              <a:solidFill>
                <a:srgbClr val="FFE78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1" name="Rectangle 792"/>
              <p:cNvSpPr>
                <a:spLocks noChangeArrowheads="1"/>
              </p:cNvSpPr>
              <p:nvPr/>
            </p:nvSpPr>
            <p:spPr bwMode="auto">
              <a:xfrm>
                <a:off x="1492" y="3132"/>
                <a:ext cx="290" cy="6"/>
              </a:xfrm>
              <a:prstGeom prst="rect">
                <a:avLst/>
              </a:prstGeom>
              <a:solidFill>
                <a:srgbClr val="FFE16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2" name="Rectangle 793"/>
              <p:cNvSpPr>
                <a:spLocks noChangeArrowheads="1"/>
              </p:cNvSpPr>
              <p:nvPr/>
            </p:nvSpPr>
            <p:spPr bwMode="auto">
              <a:xfrm>
                <a:off x="1492" y="3138"/>
                <a:ext cx="290" cy="7"/>
              </a:xfrm>
              <a:prstGeom prst="rect">
                <a:avLst/>
              </a:prstGeom>
              <a:solidFill>
                <a:srgbClr val="FFDB4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3" name="Rectangle 794"/>
              <p:cNvSpPr>
                <a:spLocks noChangeArrowheads="1"/>
              </p:cNvSpPr>
              <p:nvPr/>
            </p:nvSpPr>
            <p:spPr bwMode="auto">
              <a:xfrm>
                <a:off x="1492" y="3145"/>
                <a:ext cx="290" cy="6"/>
              </a:xfrm>
              <a:prstGeom prst="rect">
                <a:avLst/>
              </a:prstGeom>
              <a:solidFill>
                <a:srgbClr val="FFD63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4" name="Rectangle 795"/>
              <p:cNvSpPr>
                <a:spLocks noChangeArrowheads="1"/>
              </p:cNvSpPr>
              <p:nvPr/>
            </p:nvSpPr>
            <p:spPr bwMode="auto">
              <a:xfrm>
                <a:off x="1492" y="3151"/>
                <a:ext cx="290" cy="6"/>
              </a:xfrm>
              <a:prstGeom prst="rect">
                <a:avLst/>
              </a:prstGeom>
              <a:solidFill>
                <a:srgbClr val="FFD01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5" name="Freeform 796"/>
              <p:cNvSpPr>
                <a:spLocks/>
              </p:cNvSpPr>
              <p:nvPr/>
            </p:nvSpPr>
            <p:spPr bwMode="auto">
              <a:xfrm>
                <a:off x="1504" y="3105"/>
                <a:ext cx="273" cy="45"/>
              </a:xfrm>
              <a:custGeom>
                <a:avLst/>
                <a:gdLst/>
                <a:ahLst/>
                <a:cxnLst>
                  <a:cxn ang="0">
                    <a:pos x="227" y="45"/>
                  </a:cxn>
                  <a:cxn ang="0">
                    <a:pos x="0" y="45"/>
                  </a:cxn>
                  <a:cxn ang="0">
                    <a:pos x="45" y="0"/>
                  </a:cxn>
                  <a:cxn ang="0">
                    <a:pos x="273" y="0"/>
                  </a:cxn>
                  <a:cxn ang="0">
                    <a:pos x="227" y="45"/>
                  </a:cxn>
                </a:cxnLst>
                <a:rect l="0" t="0" r="r" b="b"/>
                <a:pathLst>
                  <a:path w="273" h="45">
                    <a:moveTo>
                      <a:pt x="227" y="45"/>
                    </a:moveTo>
                    <a:lnTo>
                      <a:pt x="0" y="45"/>
                    </a:lnTo>
                    <a:lnTo>
                      <a:pt x="45" y="0"/>
                    </a:lnTo>
                    <a:lnTo>
                      <a:pt x="273" y="0"/>
                    </a:lnTo>
                    <a:lnTo>
                      <a:pt x="227" y="45"/>
                    </a:lnTo>
                    <a:close/>
                  </a:path>
                </a:pathLst>
              </a:cu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6" name="Rectangle 797"/>
              <p:cNvSpPr>
                <a:spLocks noChangeArrowheads="1"/>
              </p:cNvSpPr>
              <p:nvPr/>
            </p:nvSpPr>
            <p:spPr bwMode="auto">
              <a:xfrm>
                <a:off x="1721" y="3096"/>
                <a:ext cx="61" cy="6"/>
              </a:xfrm>
              <a:prstGeom prst="rect">
                <a:avLst/>
              </a:prstGeom>
              <a:solidFill>
                <a:srgbClr val="FFFF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7" name="Rectangle 798"/>
              <p:cNvSpPr>
                <a:spLocks noChangeArrowheads="1"/>
              </p:cNvSpPr>
              <p:nvPr/>
            </p:nvSpPr>
            <p:spPr bwMode="auto">
              <a:xfrm>
                <a:off x="1721" y="3102"/>
                <a:ext cx="61" cy="6"/>
              </a:xfrm>
              <a:prstGeom prst="rect">
                <a:avLst/>
              </a:prstGeom>
              <a:solidFill>
                <a:srgbClr val="FFCD0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8" name="Rectangle 799"/>
              <p:cNvSpPr>
                <a:spLocks noChangeArrowheads="1"/>
              </p:cNvSpPr>
              <p:nvPr/>
            </p:nvSpPr>
            <p:spPr bwMode="auto">
              <a:xfrm>
                <a:off x="1721" y="3108"/>
                <a:ext cx="61" cy="6"/>
              </a:xfrm>
              <a:prstGeom prst="rect">
                <a:avLst/>
              </a:prstGeom>
              <a:solidFill>
                <a:srgbClr val="FFCE0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9" name="Rectangle 800"/>
              <p:cNvSpPr>
                <a:spLocks noChangeArrowheads="1"/>
              </p:cNvSpPr>
              <p:nvPr/>
            </p:nvSpPr>
            <p:spPr bwMode="auto">
              <a:xfrm>
                <a:off x="1721" y="3114"/>
                <a:ext cx="61" cy="6"/>
              </a:xfrm>
              <a:prstGeom prst="rect">
                <a:avLst/>
              </a:prstGeom>
              <a:solidFill>
                <a:srgbClr val="FFCF0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0" name="Rectangle 801"/>
              <p:cNvSpPr>
                <a:spLocks noChangeArrowheads="1"/>
              </p:cNvSpPr>
              <p:nvPr/>
            </p:nvSpPr>
            <p:spPr bwMode="auto">
              <a:xfrm>
                <a:off x="1721" y="3120"/>
                <a:ext cx="61" cy="6"/>
              </a:xfrm>
              <a:prstGeom prst="rect">
                <a:avLst/>
              </a:prstGeom>
              <a:solidFill>
                <a:srgbClr val="FFD01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1" name="Rectangle 802"/>
              <p:cNvSpPr>
                <a:spLocks noChangeArrowheads="1"/>
              </p:cNvSpPr>
              <p:nvPr/>
            </p:nvSpPr>
            <p:spPr bwMode="auto">
              <a:xfrm>
                <a:off x="1721" y="3126"/>
                <a:ext cx="61" cy="6"/>
              </a:xfrm>
              <a:prstGeom prst="rect">
                <a:avLst/>
              </a:prstGeom>
              <a:solidFill>
                <a:srgbClr val="FFD11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2" name="Rectangle 803"/>
              <p:cNvSpPr>
                <a:spLocks noChangeArrowheads="1"/>
              </p:cNvSpPr>
              <p:nvPr/>
            </p:nvSpPr>
            <p:spPr bwMode="auto">
              <a:xfrm>
                <a:off x="1721" y="3132"/>
                <a:ext cx="61" cy="6"/>
              </a:xfrm>
              <a:prstGeom prst="rect">
                <a:avLst/>
              </a:prstGeom>
              <a:solidFill>
                <a:srgbClr val="FFD21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3" name="Rectangle 804"/>
              <p:cNvSpPr>
                <a:spLocks noChangeArrowheads="1"/>
              </p:cNvSpPr>
              <p:nvPr/>
            </p:nvSpPr>
            <p:spPr bwMode="auto">
              <a:xfrm>
                <a:off x="1721" y="3138"/>
                <a:ext cx="61" cy="7"/>
              </a:xfrm>
              <a:prstGeom prst="rect">
                <a:avLst/>
              </a:prstGeom>
              <a:solidFill>
                <a:srgbClr val="FFD32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4" name="Rectangle 805"/>
              <p:cNvSpPr>
                <a:spLocks noChangeArrowheads="1"/>
              </p:cNvSpPr>
              <p:nvPr/>
            </p:nvSpPr>
            <p:spPr bwMode="auto">
              <a:xfrm>
                <a:off x="1721" y="3145"/>
                <a:ext cx="61" cy="6"/>
              </a:xfrm>
              <a:prstGeom prst="rect">
                <a:avLst/>
              </a:prstGeom>
              <a:solidFill>
                <a:srgbClr val="FFD42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5" name="Rectangle 806"/>
              <p:cNvSpPr>
                <a:spLocks noChangeArrowheads="1"/>
              </p:cNvSpPr>
              <p:nvPr/>
            </p:nvSpPr>
            <p:spPr bwMode="auto">
              <a:xfrm>
                <a:off x="1721" y="3151"/>
                <a:ext cx="61" cy="6"/>
              </a:xfrm>
              <a:prstGeom prst="rect">
                <a:avLst/>
              </a:prstGeom>
              <a:solidFill>
                <a:srgbClr val="FFD62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6" name="Rectangle 807"/>
              <p:cNvSpPr>
                <a:spLocks noChangeArrowheads="1"/>
              </p:cNvSpPr>
              <p:nvPr/>
            </p:nvSpPr>
            <p:spPr bwMode="auto">
              <a:xfrm>
                <a:off x="1721" y="3157"/>
                <a:ext cx="61" cy="6"/>
              </a:xfrm>
              <a:prstGeom prst="rect">
                <a:avLst/>
              </a:prstGeom>
              <a:solidFill>
                <a:srgbClr val="FFD73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1009"/>
            <p:cNvGrpSpPr>
              <a:grpSpLocks/>
            </p:cNvGrpSpPr>
            <p:nvPr/>
          </p:nvGrpSpPr>
          <p:grpSpPr bwMode="auto">
            <a:xfrm>
              <a:off x="524" y="567"/>
              <a:ext cx="2141" cy="3011"/>
              <a:chOff x="524" y="567"/>
              <a:chExt cx="2141" cy="3011"/>
            </a:xfrm>
          </p:grpSpPr>
          <p:sp>
            <p:nvSpPr>
              <p:cNvPr id="1347" name="Rectangle 809"/>
              <p:cNvSpPr>
                <a:spLocks noChangeArrowheads="1"/>
              </p:cNvSpPr>
              <p:nvPr/>
            </p:nvSpPr>
            <p:spPr bwMode="auto">
              <a:xfrm>
                <a:off x="1721" y="3163"/>
                <a:ext cx="61" cy="6"/>
              </a:xfrm>
              <a:prstGeom prst="rect">
                <a:avLst/>
              </a:prstGeom>
              <a:solidFill>
                <a:srgbClr val="FFD83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" name="Rectangle 810"/>
              <p:cNvSpPr>
                <a:spLocks noChangeArrowheads="1"/>
              </p:cNvSpPr>
              <p:nvPr/>
            </p:nvSpPr>
            <p:spPr bwMode="auto">
              <a:xfrm>
                <a:off x="1721" y="3169"/>
                <a:ext cx="61" cy="6"/>
              </a:xfrm>
              <a:prstGeom prst="rect">
                <a:avLst/>
              </a:prstGeom>
              <a:solidFill>
                <a:srgbClr val="FFD9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" name="Rectangle 811"/>
              <p:cNvSpPr>
                <a:spLocks noChangeArrowheads="1"/>
              </p:cNvSpPr>
              <p:nvPr/>
            </p:nvSpPr>
            <p:spPr bwMode="auto">
              <a:xfrm>
                <a:off x="1721" y="3175"/>
                <a:ext cx="61" cy="6"/>
              </a:xfrm>
              <a:prstGeom prst="rect">
                <a:avLst/>
              </a:prstGeom>
              <a:solidFill>
                <a:srgbClr val="FFDA4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" name="Rectangle 812"/>
              <p:cNvSpPr>
                <a:spLocks noChangeArrowheads="1"/>
              </p:cNvSpPr>
              <p:nvPr/>
            </p:nvSpPr>
            <p:spPr bwMode="auto">
              <a:xfrm>
                <a:off x="1721" y="3181"/>
                <a:ext cx="61" cy="6"/>
              </a:xfrm>
              <a:prstGeom prst="rect">
                <a:avLst/>
              </a:prstGeom>
              <a:solidFill>
                <a:srgbClr val="FFDB4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" name="Rectangle 813"/>
              <p:cNvSpPr>
                <a:spLocks noChangeArrowheads="1"/>
              </p:cNvSpPr>
              <p:nvPr/>
            </p:nvSpPr>
            <p:spPr bwMode="auto">
              <a:xfrm>
                <a:off x="1721" y="3187"/>
                <a:ext cx="61" cy="6"/>
              </a:xfrm>
              <a:prstGeom prst="rect">
                <a:avLst/>
              </a:prstGeom>
              <a:solidFill>
                <a:srgbClr val="FFDC4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" name="Rectangle 814"/>
              <p:cNvSpPr>
                <a:spLocks noChangeArrowheads="1"/>
              </p:cNvSpPr>
              <p:nvPr/>
            </p:nvSpPr>
            <p:spPr bwMode="auto">
              <a:xfrm>
                <a:off x="1721" y="3193"/>
                <a:ext cx="61" cy="6"/>
              </a:xfrm>
              <a:prstGeom prst="rect">
                <a:avLst/>
              </a:prstGeom>
              <a:solidFill>
                <a:srgbClr val="FFDD5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" name="Rectangle 815"/>
              <p:cNvSpPr>
                <a:spLocks noChangeArrowheads="1"/>
              </p:cNvSpPr>
              <p:nvPr/>
            </p:nvSpPr>
            <p:spPr bwMode="auto">
              <a:xfrm>
                <a:off x="1721" y="3199"/>
                <a:ext cx="61" cy="6"/>
              </a:xfrm>
              <a:prstGeom prst="rect">
                <a:avLst/>
              </a:prstGeom>
              <a:solidFill>
                <a:srgbClr val="FFDE5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" name="Rectangle 816"/>
              <p:cNvSpPr>
                <a:spLocks noChangeArrowheads="1"/>
              </p:cNvSpPr>
              <p:nvPr/>
            </p:nvSpPr>
            <p:spPr bwMode="auto">
              <a:xfrm>
                <a:off x="1721" y="3205"/>
                <a:ext cx="61" cy="6"/>
              </a:xfrm>
              <a:prstGeom prst="rect">
                <a:avLst/>
              </a:prstGeom>
              <a:solidFill>
                <a:srgbClr val="FFDF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" name="Rectangle 817"/>
              <p:cNvSpPr>
                <a:spLocks noChangeArrowheads="1"/>
              </p:cNvSpPr>
              <p:nvPr/>
            </p:nvSpPr>
            <p:spPr bwMode="auto">
              <a:xfrm>
                <a:off x="1721" y="3211"/>
                <a:ext cx="61" cy="6"/>
              </a:xfrm>
              <a:prstGeom prst="rect">
                <a:avLst/>
              </a:prstGeom>
              <a:solidFill>
                <a:srgbClr val="FFE06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" name="Rectangle 818"/>
              <p:cNvSpPr>
                <a:spLocks noChangeArrowheads="1"/>
              </p:cNvSpPr>
              <p:nvPr/>
            </p:nvSpPr>
            <p:spPr bwMode="auto">
              <a:xfrm>
                <a:off x="1721" y="3217"/>
                <a:ext cx="61" cy="6"/>
              </a:xfrm>
              <a:prstGeom prst="rect">
                <a:avLst/>
              </a:prstGeom>
              <a:solidFill>
                <a:srgbClr val="FFE16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" name="Rectangle 819"/>
              <p:cNvSpPr>
                <a:spLocks noChangeArrowheads="1"/>
              </p:cNvSpPr>
              <p:nvPr/>
            </p:nvSpPr>
            <p:spPr bwMode="auto">
              <a:xfrm>
                <a:off x="1721" y="3223"/>
                <a:ext cx="61" cy="6"/>
              </a:xfrm>
              <a:prstGeom prst="rect">
                <a:avLst/>
              </a:prstGeom>
              <a:solidFill>
                <a:srgbClr val="FFE27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" name="Rectangle 820"/>
              <p:cNvSpPr>
                <a:spLocks noChangeArrowheads="1"/>
              </p:cNvSpPr>
              <p:nvPr/>
            </p:nvSpPr>
            <p:spPr bwMode="auto">
              <a:xfrm>
                <a:off x="1721" y="3229"/>
                <a:ext cx="61" cy="6"/>
              </a:xfrm>
              <a:prstGeom prst="rect">
                <a:avLst/>
              </a:prstGeom>
              <a:solidFill>
                <a:srgbClr val="FFE37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9" name="Rectangle 821"/>
              <p:cNvSpPr>
                <a:spLocks noChangeArrowheads="1"/>
              </p:cNvSpPr>
              <p:nvPr/>
            </p:nvSpPr>
            <p:spPr bwMode="auto">
              <a:xfrm>
                <a:off x="1721" y="3235"/>
                <a:ext cx="61" cy="6"/>
              </a:xfrm>
              <a:prstGeom prst="rect">
                <a:avLst/>
              </a:prstGeom>
              <a:solidFill>
                <a:srgbClr val="FFE57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0" name="Rectangle 822"/>
              <p:cNvSpPr>
                <a:spLocks noChangeArrowheads="1"/>
              </p:cNvSpPr>
              <p:nvPr/>
            </p:nvSpPr>
            <p:spPr bwMode="auto">
              <a:xfrm>
                <a:off x="1721" y="3241"/>
                <a:ext cx="61" cy="6"/>
              </a:xfrm>
              <a:prstGeom prst="rect">
                <a:avLst/>
              </a:prstGeom>
              <a:solidFill>
                <a:srgbClr val="FFE6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1" name="Rectangle 823"/>
              <p:cNvSpPr>
                <a:spLocks noChangeArrowheads="1"/>
              </p:cNvSpPr>
              <p:nvPr/>
            </p:nvSpPr>
            <p:spPr bwMode="auto">
              <a:xfrm>
                <a:off x="1721" y="3247"/>
                <a:ext cx="61" cy="6"/>
              </a:xfrm>
              <a:prstGeom prst="rect">
                <a:avLst/>
              </a:prstGeom>
              <a:solidFill>
                <a:srgbClr val="FFE78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2" name="Rectangle 824"/>
              <p:cNvSpPr>
                <a:spLocks noChangeArrowheads="1"/>
              </p:cNvSpPr>
              <p:nvPr/>
            </p:nvSpPr>
            <p:spPr bwMode="auto">
              <a:xfrm>
                <a:off x="1721" y="3253"/>
                <a:ext cx="61" cy="6"/>
              </a:xfrm>
              <a:prstGeom prst="rect">
                <a:avLst/>
              </a:prstGeom>
              <a:solidFill>
                <a:srgbClr val="FFE88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3" name="Rectangle 825"/>
              <p:cNvSpPr>
                <a:spLocks noChangeArrowheads="1"/>
              </p:cNvSpPr>
              <p:nvPr/>
            </p:nvSpPr>
            <p:spPr bwMode="auto">
              <a:xfrm>
                <a:off x="1721" y="3259"/>
                <a:ext cx="61" cy="6"/>
              </a:xfrm>
              <a:prstGeom prst="rect">
                <a:avLst/>
              </a:prstGeom>
              <a:solidFill>
                <a:srgbClr val="FFE98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4" name="Rectangle 826"/>
              <p:cNvSpPr>
                <a:spLocks noChangeArrowheads="1"/>
              </p:cNvSpPr>
              <p:nvPr/>
            </p:nvSpPr>
            <p:spPr bwMode="auto">
              <a:xfrm>
                <a:off x="1721" y="3265"/>
                <a:ext cx="61" cy="6"/>
              </a:xfrm>
              <a:prstGeom prst="rect">
                <a:avLst/>
              </a:prstGeom>
              <a:solidFill>
                <a:srgbClr val="FFEA9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5" name="Rectangle 827"/>
              <p:cNvSpPr>
                <a:spLocks noChangeArrowheads="1"/>
              </p:cNvSpPr>
              <p:nvPr/>
            </p:nvSpPr>
            <p:spPr bwMode="auto">
              <a:xfrm>
                <a:off x="1721" y="3271"/>
                <a:ext cx="61" cy="6"/>
              </a:xfrm>
              <a:prstGeom prst="rect">
                <a:avLst/>
              </a:prstGeom>
              <a:solidFill>
                <a:srgbClr val="FFEB9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6" name="Rectangle 828"/>
              <p:cNvSpPr>
                <a:spLocks noChangeArrowheads="1"/>
              </p:cNvSpPr>
              <p:nvPr/>
            </p:nvSpPr>
            <p:spPr bwMode="auto">
              <a:xfrm>
                <a:off x="1721" y="3277"/>
                <a:ext cx="61" cy="6"/>
              </a:xfrm>
              <a:prstGeom prst="rect">
                <a:avLst/>
              </a:prstGeom>
              <a:solidFill>
                <a:srgbClr val="FFEC9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7" name="Rectangle 829"/>
              <p:cNvSpPr>
                <a:spLocks noChangeArrowheads="1"/>
              </p:cNvSpPr>
              <p:nvPr/>
            </p:nvSpPr>
            <p:spPr bwMode="auto">
              <a:xfrm>
                <a:off x="1721" y="3283"/>
                <a:ext cx="61" cy="6"/>
              </a:xfrm>
              <a:prstGeom prst="rect">
                <a:avLst/>
              </a:prstGeom>
              <a:solidFill>
                <a:srgbClr val="FFEDA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8" name="Rectangle 830"/>
              <p:cNvSpPr>
                <a:spLocks noChangeArrowheads="1"/>
              </p:cNvSpPr>
              <p:nvPr/>
            </p:nvSpPr>
            <p:spPr bwMode="auto">
              <a:xfrm>
                <a:off x="1721" y="3289"/>
                <a:ext cx="61" cy="6"/>
              </a:xfrm>
              <a:prstGeom prst="rect">
                <a:avLst/>
              </a:prstGeom>
              <a:solidFill>
                <a:srgbClr val="FFEE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9" name="Rectangle 831"/>
              <p:cNvSpPr>
                <a:spLocks noChangeArrowheads="1"/>
              </p:cNvSpPr>
              <p:nvPr/>
            </p:nvSpPr>
            <p:spPr bwMode="auto">
              <a:xfrm>
                <a:off x="1721" y="3295"/>
                <a:ext cx="61" cy="6"/>
              </a:xfrm>
              <a:prstGeom prst="rect">
                <a:avLst/>
              </a:prstGeom>
              <a:solidFill>
                <a:srgbClr val="FFEF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0" name="Rectangle 832"/>
              <p:cNvSpPr>
                <a:spLocks noChangeArrowheads="1"/>
              </p:cNvSpPr>
              <p:nvPr/>
            </p:nvSpPr>
            <p:spPr bwMode="auto">
              <a:xfrm>
                <a:off x="1721" y="3301"/>
                <a:ext cx="61" cy="6"/>
              </a:xfrm>
              <a:prstGeom prst="rect">
                <a:avLst/>
              </a:prstGeom>
              <a:solidFill>
                <a:srgbClr val="FFF0B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1" name="Rectangle 833"/>
              <p:cNvSpPr>
                <a:spLocks noChangeArrowheads="1"/>
              </p:cNvSpPr>
              <p:nvPr/>
            </p:nvSpPr>
            <p:spPr bwMode="auto">
              <a:xfrm>
                <a:off x="1721" y="3307"/>
                <a:ext cx="61" cy="6"/>
              </a:xfrm>
              <a:prstGeom prst="rect">
                <a:avLst/>
              </a:prstGeom>
              <a:solidFill>
                <a:srgbClr val="FFF1B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2" name="Rectangle 834"/>
              <p:cNvSpPr>
                <a:spLocks noChangeArrowheads="1"/>
              </p:cNvSpPr>
              <p:nvPr/>
            </p:nvSpPr>
            <p:spPr bwMode="auto">
              <a:xfrm>
                <a:off x="1721" y="3313"/>
                <a:ext cx="61" cy="6"/>
              </a:xfrm>
              <a:prstGeom prst="rect">
                <a:avLst/>
              </a:prstGeom>
              <a:solidFill>
                <a:srgbClr val="FFF2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3" name="Rectangle 835"/>
              <p:cNvSpPr>
                <a:spLocks noChangeArrowheads="1"/>
              </p:cNvSpPr>
              <p:nvPr/>
            </p:nvSpPr>
            <p:spPr bwMode="auto">
              <a:xfrm>
                <a:off x="1721" y="3319"/>
                <a:ext cx="61" cy="6"/>
              </a:xfrm>
              <a:prstGeom prst="rect">
                <a:avLst/>
              </a:prstGeom>
              <a:solidFill>
                <a:srgbClr val="FFF3C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4" name="Rectangle 836"/>
              <p:cNvSpPr>
                <a:spLocks noChangeArrowheads="1"/>
              </p:cNvSpPr>
              <p:nvPr/>
            </p:nvSpPr>
            <p:spPr bwMode="auto">
              <a:xfrm>
                <a:off x="1721" y="3325"/>
                <a:ext cx="61" cy="6"/>
              </a:xfrm>
              <a:prstGeom prst="rect">
                <a:avLst/>
              </a:prstGeom>
              <a:solidFill>
                <a:srgbClr val="FFF4C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5" name="Rectangle 837"/>
              <p:cNvSpPr>
                <a:spLocks noChangeArrowheads="1"/>
              </p:cNvSpPr>
              <p:nvPr/>
            </p:nvSpPr>
            <p:spPr bwMode="auto">
              <a:xfrm>
                <a:off x="1721" y="3331"/>
                <a:ext cx="61" cy="6"/>
              </a:xfrm>
              <a:prstGeom prst="rect">
                <a:avLst/>
              </a:prstGeom>
              <a:solidFill>
                <a:srgbClr val="FFF5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6" name="Rectangle 838"/>
              <p:cNvSpPr>
                <a:spLocks noChangeArrowheads="1"/>
              </p:cNvSpPr>
              <p:nvPr/>
            </p:nvSpPr>
            <p:spPr bwMode="auto">
              <a:xfrm>
                <a:off x="1721" y="3337"/>
                <a:ext cx="61" cy="6"/>
              </a:xfrm>
              <a:prstGeom prst="rect">
                <a:avLst/>
              </a:prstGeom>
              <a:solidFill>
                <a:srgbClr val="FFF7D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7" name="Rectangle 839"/>
              <p:cNvSpPr>
                <a:spLocks noChangeArrowheads="1"/>
              </p:cNvSpPr>
              <p:nvPr/>
            </p:nvSpPr>
            <p:spPr bwMode="auto">
              <a:xfrm>
                <a:off x="1721" y="3343"/>
                <a:ext cx="61" cy="6"/>
              </a:xfrm>
              <a:prstGeom prst="rect">
                <a:avLst/>
              </a:prstGeom>
              <a:solidFill>
                <a:srgbClr val="FFF8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8" name="Rectangle 840"/>
              <p:cNvSpPr>
                <a:spLocks noChangeArrowheads="1"/>
              </p:cNvSpPr>
              <p:nvPr/>
            </p:nvSpPr>
            <p:spPr bwMode="auto">
              <a:xfrm>
                <a:off x="1721" y="3349"/>
                <a:ext cx="61" cy="6"/>
              </a:xfrm>
              <a:prstGeom prst="rect">
                <a:avLst/>
              </a:prstGeom>
              <a:solidFill>
                <a:srgbClr val="FFF9E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9" name="Rectangle 841"/>
              <p:cNvSpPr>
                <a:spLocks noChangeArrowheads="1"/>
              </p:cNvSpPr>
              <p:nvPr/>
            </p:nvSpPr>
            <p:spPr bwMode="auto">
              <a:xfrm>
                <a:off x="1721" y="3355"/>
                <a:ext cx="61" cy="6"/>
              </a:xfrm>
              <a:prstGeom prst="rect">
                <a:avLst/>
              </a:prstGeom>
              <a:solidFill>
                <a:srgbClr val="FFFA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0" name="Rectangle 842"/>
              <p:cNvSpPr>
                <a:spLocks noChangeArrowheads="1"/>
              </p:cNvSpPr>
              <p:nvPr/>
            </p:nvSpPr>
            <p:spPr bwMode="auto">
              <a:xfrm>
                <a:off x="1721" y="3361"/>
                <a:ext cx="61" cy="6"/>
              </a:xfrm>
              <a:prstGeom prst="rect">
                <a:avLst/>
              </a:prstGeom>
              <a:solidFill>
                <a:srgbClr val="FFF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1" name="Rectangle 843"/>
              <p:cNvSpPr>
                <a:spLocks noChangeArrowheads="1"/>
              </p:cNvSpPr>
              <p:nvPr/>
            </p:nvSpPr>
            <p:spPr bwMode="auto">
              <a:xfrm>
                <a:off x="1721" y="3367"/>
                <a:ext cx="61" cy="6"/>
              </a:xfrm>
              <a:prstGeom prst="rect">
                <a:avLst/>
              </a:prstGeom>
              <a:solidFill>
                <a:srgbClr val="FFFC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2" name="Rectangle 844"/>
              <p:cNvSpPr>
                <a:spLocks noChangeArrowheads="1"/>
              </p:cNvSpPr>
              <p:nvPr/>
            </p:nvSpPr>
            <p:spPr bwMode="auto">
              <a:xfrm>
                <a:off x="1721" y="3373"/>
                <a:ext cx="61" cy="6"/>
              </a:xfrm>
              <a:prstGeom prst="rect">
                <a:avLst/>
              </a:prstGeom>
              <a:solidFill>
                <a:srgbClr val="FFFDF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3" name="Rectangle 845"/>
              <p:cNvSpPr>
                <a:spLocks noChangeArrowheads="1"/>
              </p:cNvSpPr>
              <p:nvPr/>
            </p:nvSpPr>
            <p:spPr bwMode="auto">
              <a:xfrm>
                <a:off x="1721" y="3379"/>
                <a:ext cx="61" cy="6"/>
              </a:xfrm>
              <a:prstGeom prst="rect">
                <a:avLst/>
              </a:prstGeom>
              <a:solidFill>
                <a:srgbClr val="FFFE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4" name="Freeform 846"/>
              <p:cNvSpPr>
                <a:spLocks/>
              </p:cNvSpPr>
              <p:nvPr/>
            </p:nvSpPr>
            <p:spPr bwMode="auto">
              <a:xfrm>
                <a:off x="1731" y="3105"/>
                <a:ext cx="46" cy="272"/>
              </a:xfrm>
              <a:custGeom>
                <a:avLst/>
                <a:gdLst/>
                <a:ahLst/>
                <a:cxnLst>
                  <a:cxn ang="0">
                    <a:pos x="46" y="227"/>
                  </a:cxn>
                  <a:cxn ang="0">
                    <a:pos x="0" y="272"/>
                  </a:cxn>
                  <a:cxn ang="0">
                    <a:pos x="0" y="45"/>
                  </a:cxn>
                  <a:cxn ang="0">
                    <a:pos x="46" y="0"/>
                  </a:cxn>
                  <a:cxn ang="0">
                    <a:pos x="46" y="227"/>
                  </a:cxn>
                </a:cxnLst>
                <a:rect l="0" t="0" r="r" b="b"/>
                <a:pathLst>
                  <a:path w="46" h="272">
                    <a:moveTo>
                      <a:pt x="46" y="227"/>
                    </a:moveTo>
                    <a:lnTo>
                      <a:pt x="0" y="272"/>
                    </a:lnTo>
                    <a:lnTo>
                      <a:pt x="0" y="45"/>
                    </a:lnTo>
                    <a:lnTo>
                      <a:pt x="46" y="0"/>
                    </a:lnTo>
                    <a:lnTo>
                      <a:pt x="46" y="227"/>
                    </a:lnTo>
                    <a:close/>
                  </a:path>
                </a:pathLst>
              </a:cu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5" name="Rectangle 847"/>
              <p:cNvSpPr>
                <a:spLocks noChangeArrowheads="1"/>
              </p:cNvSpPr>
              <p:nvPr/>
            </p:nvSpPr>
            <p:spPr bwMode="auto">
              <a:xfrm>
                <a:off x="1492" y="3138"/>
                <a:ext cx="241" cy="7"/>
              </a:xfrm>
              <a:prstGeom prst="rect">
                <a:avLst/>
              </a:prstGeom>
              <a:solidFill>
                <a:srgbClr val="FFFE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6" name="Rectangle 848"/>
              <p:cNvSpPr>
                <a:spLocks noChangeArrowheads="1"/>
              </p:cNvSpPr>
              <p:nvPr/>
            </p:nvSpPr>
            <p:spPr bwMode="auto">
              <a:xfrm>
                <a:off x="1492" y="3145"/>
                <a:ext cx="241" cy="6"/>
              </a:xfrm>
              <a:prstGeom prst="rect">
                <a:avLst/>
              </a:prstGeom>
              <a:solidFill>
                <a:srgbClr val="FFCC0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7" name="Rectangle 849"/>
              <p:cNvSpPr>
                <a:spLocks noChangeArrowheads="1"/>
              </p:cNvSpPr>
              <p:nvPr/>
            </p:nvSpPr>
            <p:spPr bwMode="auto">
              <a:xfrm>
                <a:off x="1492" y="3151"/>
                <a:ext cx="241" cy="6"/>
              </a:xfrm>
              <a:prstGeom prst="rect">
                <a:avLst/>
              </a:prstGeom>
              <a:solidFill>
                <a:srgbClr val="FFCD0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8" name="Rectangle 850"/>
              <p:cNvSpPr>
                <a:spLocks noChangeArrowheads="1"/>
              </p:cNvSpPr>
              <p:nvPr/>
            </p:nvSpPr>
            <p:spPr bwMode="auto">
              <a:xfrm>
                <a:off x="1492" y="3157"/>
                <a:ext cx="241" cy="6"/>
              </a:xfrm>
              <a:prstGeom prst="rect">
                <a:avLst/>
              </a:prstGeom>
              <a:solidFill>
                <a:srgbClr val="FFCF0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9" name="Rectangle 851"/>
              <p:cNvSpPr>
                <a:spLocks noChangeArrowheads="1"/>
              </p:cNvSpPr>
              <p:nvPr/>
            </p:nvSpPr>
            <p:spPr bwMode="auto">
              <a:xfrm>
                <a:off x="1492" y="3163"/>
                <a:ext cx="241" cy="6"/>
              </a:xfrm>
              <a:prstGeom prst="rect">
                <a:avLst/>
              </a:prstGeom>
              <a:solidFill>
                <a:srgbClr val="FFD01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0" name="Rectangle 852"/>
              <p:cNvSpPr>
                <a:spLocks noChangeArrowheads="1"/>
              </p:cNvSpPr>
              <p:nvPr/>
            </p:nvSpPr>
            <p:spPr bwMode="auto">
              <a:xfrm>
                <a:off x="1492" y="3169"/>
                <a:ext cx="241" cy="6"/>
              </a:xfrm>
              <a:prstGeom prst="rect">
                <a:avLst/>
              </a:prstGeom>
              <a:solidFill>
                <a:srgbClr val="FFD11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1" name="Rectangle 853"/>
              <p:cNvSpPr>
                <a:spLocks noChangeArrowheads="1"/>
              </p:cNvSpPr>
              <p:nvPr/>
            </p:nvSpPr>
            <p:spPr bwMode="auto">
              <a:xfrm>
                <a:off x="1492" y="3175"/>
                <a:ext cx="241" cy="6"/>
              </a:xfrm>
              <a:prstGeom prst="rect">
                <a:avLst/>
              </a:prstGeom>
              <a:solidFill>
                <a:srgbClr val="FFD22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2" name="Rectangle 854"/>
              <p:cNvSpPr>
                <a:spLocks noChangeArrowheads="1"/>
              </p:cNvSpPr>
              <p:nvPr/>
            </p:nvSpPr>
            <p:spPr bwMode="auto">
              <a:xfrm>
                <a:off x="1492" y="3181"/>
                <a:ext cx="241" cy="6"/>
              </a:xfrm>
              <a:prstGeom prst="rect">
                <a:avLst/>
              </a:prstGeom>
              <a:solidFill>
                <a:srgbClr val="FFD42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3" name="Rectangle 855"/>
              <p:cNvSpPr>
                <a:spLocks noChangeArrowheads="1"/>
              </p:cNvSpPr>
              <p:nvPr/>
            </p:nvSpPr>
            <p:spPr bwMode="auto">
              <a:xfrm>
                <a:off x="1492" y="3187"/>
                <a:ext cx="241" cy="6"/>
              </a:xfrm>
              <a:prstGeom prst="rect">
                <a:avLst/>
              </a:prstGeom>
              <a:solidFill>
                <a:srgbClr val="FFD52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4" name="Rectangle 856"/>
              <p:cNvSpPr>
                <a:spLocks noChangeArrowheads="1"/>
              </p:cNvSpPr>
              <p:nvPr/>
            </p:nvSpPr>
            <p:spPr bwMode="auto">
              <a:xfrm>
                <a:off x="1492" y="3193"/>
                <a:ext cx="241" cy="6"/>
              </a:xfrm>
              <a:prstGeom prst="rect">
                <a:avLst/>
              </a:prstGeom>
              <a:solidFill>
                <a:srgbClr val="FFD73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5" name="Rectangle 857"/>
              <p:cNvSpPr>
                <a:spLocks noChangeArrowheads="1"/>
              </p:cNvSpPr>
              <p:nvPr/>
            </p:nvSpPr>
            <p:spPr bwMode="auto">
              <a:xfrm>
                <a:off x="1492" y="3199"/>
                <a:ext cx="241" cy="6"/>
              </a:xfrm>
              <a:prstGeom prst="rect">
                <a:avLst/>
              </a:prstGeom>
              <a:solidFill>
                <a:srgbClr val="FFD83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6" name="Rectangle 858"/>
              <p:cNvSpPr>
                <a:spLocks noChangeArrowheads="1"/>
              </p:cNvSpPr>
              <p:nvPr/>
            </p:nvSpPr>
            <p:spPr bwMode="auto">
              <a:xfrm>
                <a:off x="1492" y="3205"/>
                <a:ext cx="241" cy="6"/>
              </a:xfrm>
              <a:prstGeom prst="rect">
                <a:avLst/>
              </a:prstGeom>
              <a:solidFill>
                <a:srgbClr val="FFD94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7" name="Rectangle 859"/>
              <p:cNvSpPr>
                <a:spLocks noChangeArrowheads="1"/>
              </p:cNvSpPr>
              <p:nvPr/>
            </p:nvSpPr>
            <p:spPr bwMode="auto">
              <a:xfrm>
                <a:off x="1492" y="3211"/>
                <a:ext cx="241" cy="6"/>
              </a:xfrm>
              <a:prstGeom prst="rect">
                <a:avLst/>
              </a:prstGeom>
              <a:solidFill>
                <a:srgbClr val="FFDA4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8" name="Rectangle 860"/>
              <p:cNvSpPr>
                <a:spLocks noChangeArrowheads="1"/>
              </p:cNvSpPr>
              <p:nvPr/>
            </p:nvSpPr>
            <p:spPr bwMode="auto">
              <a:xfrm>
                <a:off x="1492" y="3217"/>
                <a:ext cx="241" cy="6"/>
              </a:xfrm>
              <a:prstGeom prst="rect">
                <a:avLst/>
              </a:prstGeom>
              <a:solidFill>
                <a:srgbClr val="FFDC4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9" name="Rectangle 861"/>
              <p:cNvSpPr>
                <a:spLocks noChangeArrowheads="1"/>
              </p:cNvSpPr>
              <p:nvPr/>
            </p:nvSpPr>
            <p:spPr bwMode="auto">
              <a:xfrm>
                <a:off x="1492" y="3223"/>
                <a:ext cx="241" cy="6"/>
              </a:xfrm>
              <a:prstGeom prst="rect">
                <a:avLst/>
              </a:prstGeom>
              <a:solidFill>
                <a:srgbClr val="FFDD5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0" name="Rectangle 862"/>
              <p:cNvSpPr>
                <a:spLocks noChangeArrowheads="1"/>
              </p:cNvSpPr>
              <p:nvPr/>
            </p:nvSpPr>
            <p:spPr bwMode="auto">
              <a:xfrm>
                <a:off x="1492" y="3229"/>
                <a:ext cx="241" cy="6"/>
              </a:xfrm>
              <a:prstGeom prst="rect">
                <a:avLst/>
              </a:prstGeom>
              <a:solidFill>
                <a:srgbClr val="FFDE5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1" name="Rectangle 863"/>
              <p:cNvSpPr>
                <a:spLocks noChangeArrowheads="1"/>
              </p:cNvSpPr>
              <p:nvPr/>
            </p:nvSpPr>
            <p:spPr bwMode="auto">
              <a:xfrm>
                <a:off x="1492" y="3235"/>
                <a:ext cx="241" cy="6"/>
              </a:xfrm>
              <a:prstGeom prst="rect">
                <a:avLst/>
              </a:prstGeom>
              <a:solidFill>
                <a:srgbClr val="FFDF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2" name="Rectangle 864"/>
              <p:cNvSpPr>
                <a:spLocks noChangeArrowheads="1"/>
              </p:cNvSpPr>
              <p:nvPr/>
            </p:nvSpPr>
            <p:spPr bwMode="auto">
              <a:xfrm>
                <a:off x="1492" y="3241"/>
                <a:ext cx="241" cy="6"/>
              </a:xfrm>
              <a:prstGeom prst="rect">
                <a:avLst/>
              </a:prstGeom>
              <a:solidFill>
                <a:srgbClr val="FFE06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3" name="Rectangle 865"/>
              <p:cNvSpPr>
                <a:spLocks noChangeArrowheads="1"/>
              </p:cNvSpPr>
              <p:nvPr/>
            </p:nvSpPr>
            <p:spPr bwMode="auto">
              <a:xfrm>
                <a:off x="1492" y="3247"/>
                <a:ext cx="241" cy="6"/>
              </a:xfrm>
              <a:prstGeom prst="rect">
                <a:avLst/>
              </a:prstGeom>
              <a:solidFill>
                <a:srgbClr val="FFE26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4" name="Rectangle 866"/>
              <p:cNvSpPr>
                <a:spLocks noChangeArrowheads="1"/>
              </p:cNvSpPr>
              <p:nvPr/>
            </p:nvSpPr>
            <p:spPr bwMode="auto">
              <a:xfrm>
                <a:off x="1492" y="3253"/>
                <a:ext cx="241" cy="6"/>
              </a:xfrm>
              <a:prstGeom prst="rect">
                <a:avLst/>
              </a:prstGeom>
              <a:solidFill>
                <a:srgbClr val="FFE37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5" name="Rectangle 867"/>
              <p:cNvSpPr>
                <a:spLocks noChangeArrowheads="1"/>
              </p:cNvSpPr>
              <p:nvPr/>
            </p:nvSpPr>
            <p:spPr bwMode="auto">
              <a:xfrm>
                <a:off x="1492" y="3259"/>
                <a:ext cx="241" cy="6"/>
              </a:xfrm>
              <a:prstGeom prst="rect">
                <a:avLst/>
              </a:prstGeom>
              <a:solidFill>
                <a:srgbClr val="FFE57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6" name="Rectangle 868"/>
              <p:cNvSpPr>
                <a:spLocks noChangeArrowheads="1"/>
              </p:cNvSpPr>
              <p:nvPr/>
            </p:nvSpPr>
            <p:spPr bwMode="auto">
              <a:xfrm>
                <a:off x="1492" y="3265"/>
                <a:ext cx="241" cy="6"/>
              </a:xfrm>
              <a:prstGeom prst="rect">
                <a:avLst/>
              </a:prstGeom>
              <a:solidFill>
                <a:srgbClr val="FFE68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7" name="Rectangle 869"/>
              <p:cNvSpPr>
                <a:spLocks noChangeArrowheads="1"/>
              </p:cNvSpPr>
              <p:nvPr/>
            </p:nvSpPr>
            <p:spPr bwMode="auto">
              <a:xfrm>
                <a:off x="1492" y="3271"/>
                <a:ext cx="241" cy="6"/>
              </a:xfrm>
              <a:prstGeom prst="rect">
                <a:avLst/>
              </a:prstGeom>
              <a:solidFill>
                <a:srgbClr val="FFE78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8" name="Rectangle 870"/>
              <p:cNvSpPr>
                <a:spLocks noChangeArrowheads="1"/>
              </p:cNvSpPr>
              <p:nvPr/>
            </p:nvSpPr>
            <p:spPr bwMode="auto">
              <a:xfrm>
                <a:off x="1492" y="3277"/>
                <a:ext cx="241" cy="6"/>
              </a:xfrm>
              <a:prstGeom prst="rect">
                <a:avLst/>
              </a:prstGeom>
              <a:solidFill>
                <a:srgbClr val="FFE98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9" name="Rectangle 871"/>
              <p:cNvSpPr>
                <a:spLocks noChangeArrowheads="1"/>
              </p:cNvSpPr>
              <p:nvPr/>
            </p:nvSpPr>
            <p:spPr bwMode="auto">
              <a:xfrm>
                <a:off x="1492" y="3283"/>
                <a:ext cx="241" cy="6"/>
              </a:xfrm>
              <a:prstGeom prst="rect">
                <a:avLst/>
              </a:prstGeom>
              <a:solidFill>
                <a:srgbClr val="FFEA9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0" name="Rectangle 872"/>
              <p:cNvSpPr>
                <a:spLocks noChangeArrowheads="1"/>
              </p:cNvSpPr>
              <p:nvPr/>
            </p:nvSpPr>
            <p:spPr bwMode="auto">
              <a:xfrm>
                <a:off x="1492" y="3289"/>
                <a:ext cx="241" cy="6"/>
              </a:xfrm>
              <a:prstGeom prst="rect">
                <a:avLst/>
              </a:prstGeom>
              <a:solidFill>
                <a:srgbClr val="FFEB9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1" name="Rectangle 873"/>
              <p:cNvSpPr>
                <a:spLocks noChangeArrowheads="1"/>
              </p:cNvSpPr>
              <p:nvPr/>
            </p:nvSpPr>
            <p:spPr bwMode="auto">
              <a:xfrm>
                <a:off x="1492" y="3295"/>
                <a:ext cx="241" cy="6"/>
              </a:xfrm>
              <a:prstGeom prst="rect">
                <a:avLst/>
              </a:prstGeom>
              <a:solidFill>
                <a:srgbClr val="FFECA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2" name="Rectangle 874"/>
              <p:cNvSpPr>
                <a:spLocks noChangeArrowheads="1"/>
              </p:cNvSpPr>
              <p:nvPr/>
            </p:nvSpPr>
            <p:spPr bwMode="auto">
              <a:xfrm>
                <a:off x="1492" y="3301"/>
                <a:ext cx="241" cy="6"/>
              </a:xfrm>
              <a:prstGeom prst="rect">
                <a:avLst/>
              </a:prstGeom>
              <a:solidFill>
                <a:srgbClr val="FFEEA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3" name="Rectangle 875"/>
              <p:cNvSpPr>
                <a:spLocks noChangeArrowheads="1"/>
              </p:cNvSpPr>
              <p:nvPr/>
            </p:nvSpPr>
            <p:spPr bwMode="auto">
              <a:xfrm>
                <a:off x="1492" y="3307"/>
                <a:ext cx="241" cy="6"/>
              </a:xfrm>
              <a:prstGeom prst="rect">
                <a:avLst/>
              </a:prstGeom>
              <a:solidFill>
                <a:srgbClr val="FFEF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4" name="Rectangle 876"/>
              <p:cNvSpPr>
                <a:spLocks noChangeArrowheads="1"/>
              </p:cNvSpPr>
              <p:nvPr/>
            </p:nvSpPr>
            <p:spPr bwMode="auto">
              <a:xfrm>
                <a:off x="1492" y="3313"/>
                <a:ext cx="241" cy="6"/>
              </a:xfrm>
              <a:prstGeom prst="rect">
                <a:avLst/>
              </a:prstGeom>
              <a:solidFill>
                <a:srgbClr val="FFF0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5" name="Rectangle 877"/>
              <p:cNvSpPr>
                <a:spLocks noChangeArrowheads="1"/>
              </p:cNvSpPr>
              <p:nvPr/>
            </p:nvSpPr>
            <p:spPr bwMode="auto">
              <a:xfrm>
                <a:off x="1492" y="3319"/>
                <a:ext cx="241" cy="6"/>
              </a:xfrm>
              <a:prstGeom prst="rect">
                <a:avLst/>
              </a:prstGeom>
              <a:solidFill>
                <a:srgbClr val="FFF1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6" name="Rectangle 878"/>
              <p:cNvSpPr>
                <a:spLocks noChangeArrowheads="1"/>
              </p:cNvSpPr>
              <p:nvPr/>
            </p:nvSpPr>
            <p:spPr bwMode="auto">
              <a:xfrm>
                <a:off x="1492" y="3325"/>
                <a:ext cx="241" cy="6"/>
              </a:xfrm>
              <a:prstGeom prst="rect">
                <a:avLst/>
              </a:prstGeom>
              <a:solidFill>
                <a:srgbClr val="FFF2C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7" name="Rectangle 879"/>
              <p:cNvSpPr>
                <a:spLocks noChangeArrowheads="1"/>
              </p:cNvSpPr>
              <p:nvPr/>
            </p:nvSpPr>
            <p:spPr bwMode="auto">
              <a:xfrm>
                <a:off x="1492" y="3331"/>
                <a:ext cx="241" cy="6"/>
              </a:xfrm>
              <a:prstGeom prst="rect">
                <a:avLst/>
              </a:prstGeom>
              <a:solidFill>
                <a:srgbClr val="FFF4C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8" name="Rectangle 880"/>
              <p:cNvSpPr>
                <a:spLocks noChangeArrowheads="1"/>
              </p:cNvSpPr>
              <p:nvPr/>
            </p:nvSpPr>
            <p:spPr bwMode="auto">
              <a:xfrm>
                <a:off x="1492" y="3337"/>
                <a:ext cx="241" cy="6"/>
              </a:xfrm>
              <a:prstGeom prst="rect">
                <a:avLst/>
              </a:prstGeom>
              <a:solidFill>
                <a:srgbClr val="FFF5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9" name="Rectangle 881"/>
              <p:cNvSpPr>
                <a:spLocks noChangeArrowheads="1"/>
              </p:cNvSpPr>
              <p:nvPr/>
            </p:nvSpPr>
            <p:spPr bwMode="auto">
              <a:xfrm>
                <a:off x="1492" y="3343"/>
                <a:ext cx="241" cy="6"/>
              </a:xfrm>
              <a:prstGeom prst="rect">
                <a:avLst/>
              </a:prstGeom>
              <a:solidFill>
                <a:srgbClr val="FFF6D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0" name="Rectangle 882"/>
              <p:cNvSpPr>
                <a:spLocks noChangeArrowheads="1"/>
              </p:cNvSpPr>
              <p:nvPr/>
            </p:nvSpPr>
            <p:spPr bwMode="auto">
              <a:xfrm>
                <a:off x="1492" y="3349"/>
                <a:ext cx="241" cy="6"/>
              </a:xfrm>
              <a:prstGeom prst="rect">
                <a:avLst/>
              </a:prstGeom>
              <a:solidFill>
                <a:srgbClr val="FFF8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1" name="Rectangle 883"/>
              <p:cNvSpPr>
                <a:spLocks noChangeArrowheads="1"/>
              </p:cNvSpPr>
              <p:nvPr/>
            </p:nvSpPr>
            <p:spPr bwMode="auto">
              <a:xfrm>
                <a:off x="1492" y="3355"/>
                <a:ext cx="241" cy="6"/>
              </a:xfrm>
              <a:prstGeom prst="rect">
                <a:avLst/>
              </a:prstGeom>
              <a:solidFill>
                <a:srgbClr val="FFF9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2" name="Rectangle 884"/>
              <p:cNvSpPr>
                <a:spLocks noChangeArrowheads="1"/>
              </p:cNvSpPr>
              <p:nvPr/>
            </p:nvSpPr>
            <p:spPr bwMode="auto">
              <a:xfrm>
                <a:off x="1492" y="3361"/>
                <a:ext cx="241" cy="6"/>
              </a:xfrm>
              <a:prstGeom prst="rect">
                <a:avLst/>
              </a:prstGeom>
              <a:solidFill>
                <a:srgbClr val="FFFB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3" name="Rectangle 885"/>
              <p:cNvSpPr>
                <a:spLocks noChangeArrowheads="1"/>
              </p:cNvSpPr>
              <p:nvPr/>
            </p:nvSpPr>
            <p:spPr bwMode="auto">
              <a:xfrm>
                <a:off x="1492" y="3367"/>
                <a:ext cx="241" cy="6"/>
              </a:xfrm>
              <a:prstGeom prst="rect">
                <a:avLst/>
              </a:prstGeom>
              <a:solidFill>
                <a:srgbClr val="FFFC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4" name="Rectangle 886"/>
              <p:cNvSpPr>
                <a:spLocks noChangeArrowheads="1"/>
              </p:cNvSpPr>
              <p:nvPr/>
            </p:nvSpPr>
            <p:spPr bwMode="auto">
              <a:xfrm>
                <a:off x="1492" y="3373"/>
                <a:ext cx="241" cy="6"/>
              </a:xfrm>
              <a:prstGeom prst="rect">
                <a:avLst/>
              </a:prstGeom>
              <a:solidFill>
                <a:srgbClr val="FFFDF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5" name="Rectangle 887"/>
              <p:cNvSpPr>
                <a:spLocks noChangeArrowheads="1"/>
              </p:cNvSpPr>
              <p:nvPr/>
            </p:nvSpPr>
            <p:spPr bwMode="auto">
              <a:xfrm>
                <a:off x="1504" y="3150"/>
                <a:ext cx="227" cy="227"/>
              </a:xfrm>
              <a:prstGeom prst="rect">
                <a:avLst/>
              </a:pr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6" name="Oval 888"/>
              <p:cNvSpPr>
                <a:spLocks noChangeArrowheads="1"/>
              </p:cNvSpPr>
              <p:nvPr/>
            </p:nvSpPr>
            <p:spPr bwMode="auto">
              <a:xfrm>
                <a:off x="1592" y="3238"/>
                <a:ext cx="51" cy="51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7" name="Freeform 889"/>
              <p:cNvSpPr>
                <a:spLocks/>
              </p:cNvSpPr>
              <p:nvPr/>
            </p:nvSpPr>
            <p:spPr bwMode="auto">
              <a:xfrm>
                <a:off x="1515" y="3241"/>
                <a:ext cx="77" cy="45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2" y="45"/>
                  </a:cxn>
                  <a:cxn ang="0">
                    <a:pos x="22" y="31"/>
                  </a:cxn>
                  <a:cxn ang="0">
                    <a:pos x="77" y="31"/>
                  </a:cxn>
                  <a:cxn ang="0">
                    <a:pos x="77" y="15"/>
                  </a:cxn>
                  <a:cxn ang="0">
                    <a:pos x="22" y="15"/>
                  </a:cxn>
                  <a:cxn ang="0">
                    <a:pos x="22" y="0"/>
                  </a:cxn>
                  <a:cxn ang="0">
                    <a:pos x="0" y="23"/>
                  </a:cxn>
                </a:cxnLst>
                <a:rect l="0" t="0" r="r" b="b"/>
                <a:pathLst>
                  <a:path w="77" h="45">
                    <a:moveTo>
                      <a:pt x="0" y="23"/>
                    </a:moveTo>
                    <a:lnTo>
                      <a:pt x="22" y="45"/>
                    </a:lnTo>
                    <a:lnTo>
                      <a:pt x="22" y="31"/>
                    </a:lnTo>
                    <a:lnTo>
                      <a:pt x="77" y="31"/>
                    </a:lnTo>
                    <a:lnTo>
                      <a:pt x="77" y="15"/>
                    </a:lnTo>
                    <a:lnTo>
                      <a:pt x="22" y="15"/>
                    </a:lnTo>
                    <a:lnTo>
                      <a:pt x="22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8" name="Freeform 890"/>
              <p:cNvSpPr>
                <a:spLocks/>
              </p:cNvSpPr>
              <p:nvPr/>
            </p:nvSpPr>
            <p:spPr bwMode="auto">
              <a:xfrm>
                <a:off x="1643" y="3241"/>
                <a:ext cx="77" cy="45"/>
              </a:xfrm>
              <a:custGeom>
                <a:avLst/>
                <a:gdLst/>
                <a:ahLst/>
                <a:cxnLst>
                  <a:cxn ang="0">
                    <a:pos x="77" y="23"/>
                  </a:cxn>
                  <a:cxn ang="0">
                    <a:pos x="54" y="45"/>
                  </a:cxn>
                  <a:cxn ang="0">
                    <a:pos x="54" y="31"/>
                  </a:cxn>
                  <a:cxn ang="0">
                    <a:pos x="0" y="31"/>
                  </a:cxn>
                  <a:cxn ang="0">
                    <a:pos x="0" y="15"/>
                  </a:cxn>
                  <a:cxn ang="0">
                    <a:pos x="54" y="15"/>
                  </a:cxn>
                  <a:cxn ang="0">
                    <a:pos x="54" y="0"/>
                  </a:cxn>
                  <a:cxn ang="0">
                    <a:pos x="77" y="23"/>
                  </a:cxn>
                </a:cxnLst>
                <a:rect l="0" t="0" r="r" b="b"/>
                <a:pathLst>
                  <a:path w="77" h="45">
                    <a:moveTo>
                      <a:pt x="77" y="23"/>
                    </a:moveTo>
                    <a:lnTo>
                      <a:pt x="54" y="45"/>
                    </a:lnTo>
                    <a:lnTo>
                      <a:pt x="54" y="31"/>
                    </a:lnTo>
                    <a:lnTo>
                      <a:pt x="0" y="31"/>
                    </a:lnTo>
                    <a:lnTo>
                      <a:pt x="0" y="15"/>
                    </a:lnTo>
                    <a:lnTo>
                      <a:pt x="54" y="15"/>
                    </a:lnTo>
                    <a:lnTo>
                      <a:pt x="54" y="0"/>
                    </a:lnTo>
                    <a:lnTo>
                      <a:pt x="77" y="2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9" name="Freeform 891"/>
              <p:cNvSpPr>
                <a:spLocks/>
              </p:cNvSpPr>
              <p:nvPr/>
            </p:nvSpPr>
            <p:spPr bwMode="auto">
              <a:xfrm>
                <a:off x="1594" y="3289"/>
                <a:ext cx="46" cy="77"/>
              </a:xfrm>
              <a:custGeom>
                <a:avLst/>
                <a:gdLst/>
                <a:ahLst/>
                <a:cxnLst>
                  <a:cxn ang="0">
                    <a:pos x="23" y="77"/>
                  </a:cxn>
                  <a:cxn ang="0">
                    <a:pos x="46" y="55"/>
                  </a:cxn>
                  <a:cxn ang="0">
                    <a:pos x="31" y="55"/>
                  </a:cxn>
                  <a:cxn ang="0">
                    <a:pos x="31" y="0"/>
                  </a:cxn>
                  <a:cxn ang="0">
                    <a:pos x="15" y="0"/>
                  </a:cxn>
                  <a:cxn ang="0">
                    <a:pos x="15" y="55"/>
                  </a:cxn>
                  <a:cxn ang="0">
                    <a:pos x="0" y="55"/>
                  </a:cxn>
                  <a:cxn ang="0">
                    <a:pos x="23" y="77"/>
                  </a:cxn>
                </a:cxnLst>
                <a:rect l="0" t="0" r="r" b="b"/>
                <a:pathLst>
                  <a:path w="46" h="77">
                    <a:moveTo>
                      <a:pt x="23" y="77"/>
                    </a:moveTo>
                    <a:lnTo>
                      <a:pt x="46" y="55"/>
                    </a:lnTo>
                    <a:lnTo>
                      <a:pt x="31" y="55"/>
                    </a:lnTo>
                    <a:lnTo>
                      <a:pt x="31" y="0"/>
                    </a:lnTo>
                    <a:lnTo>
                      <a:pt x="15" y="0"/>
                    </a:lnTo>
                    <a:lnTo>
                      <a:pt x="15" y="55"/>
                    </a:lnTo>
                    <a:lnTo>
                      <a:pt x="0" y="55"/>
                    </a:lnTo>
                    <a:lnTo>
                      <a:pt x="23" y="7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0" name="Freeform 892"/>
              <p:cNvSpPr>
                <a:spLocks/>
              </p:cNvSpPr>
              <p:nvPr/>
            </p:nvSpPr>
            <p:spPr bwMode="auto">
              <a:xfrm>
                <a:off x="1594" y="3161"/>
                <a:ext cx="46" cy="77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23"/>
                  </a:cxn>
                  <a:cxn ang="0">
                    <a:pos x="15" y="23"/>
                  </a:cxn>
                  <a:cxn ang="0">
                    <a:pos x="15" y="77"/>
                  </a:cxn>
                  <a:cxn ang="0">
                    <a:pos x="31" y="77"/>
                  </a:cxn>
                  <a:cxn ang="0">
                    <a:pos x="31" y="23"/>
                  </a:cxn>
                  <a:cxn ang="0">
                    <a:pos x="46" y="23"/>
                  </a:cxn>
                  <a:cxn ang="0">
                    <a:pos x="23" y="0"/>
                  </a:cxn>
                </a:cxnLst>
                <a:rect l="0" t="0" r="r" b="b"/>
                <a:pathLst>
                  <a:path w="46" h="77">
                    <a:moveTo>
                      <a:pt x="23" y="0"/>
                    </a:moveTo>
                    <a:lnTo>
                      <a:pt x="0" y="23"/>
                    </a:lnTo>
                    <a:lnTo>
                      <a:pt x="15" y="23"/>
                    </a:lnTo>
                    <a:lnTo>
                      <a:pt x="15" y="77"/>
                    </a:lnTo>
                    <a:lnTo>
                      <a:pt x="31" y="77"/>
                    </a:lnTo>
                    <a:lnTo>
                      <a:pt x="31" y="23"/>
                    </a:lnTo>
                    <a:lnTo>
                      <a:pt x="46" y="2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1" name="Freeform 893"/>
              <p:cNvSpPr>
                <a:spLocks/>
              </p:cNvSpPr>
              <p:nvPr/>
            </p:nvSpPr>
            <p:spPr bwMode="auto">
              <a:xfrm>
                <a:off x="1548" y="3195"/>
                <a:ext cx="56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2"/>
                  </a:cxn>
                  <a:cxn ang="0">
                    <a:pos x="11" y="21"/>
                  </a:cxn>
                  <a:cxn ang="0">
                    <a:pos x="46" y="56"/>
                  </a:cxn>
                  <a:cxn ang="0">
                    <a:pos x="56" y="45"/>
                  </a:cxn>
                  <a:cxn ang="0">
                    <a:pos x="21" y="10"/>
                  </a:cxn>
                  <a:cxn ang="0">
                    <a:pos x="32" y="0"/>
                  </a:cxn>
                  <a:cxn ang="0">
                    <a:pos x="0" y="0"/>
                  </a:cxn>
                </a:cxnLst>
                <a:rect l="0" t="0" r="r" b="b"/>
                <a:pathLst>
                  <a:path w="56" h="56">
                    <a:moveTo>
                      <a:pt x="0" y="0"/>
                    </a:moveTo>
                    <a:lnTo>
                      <a:pt x="0" y="32"/>
                    </a:lnTo>
                    <a:lnTo>
                      <a:pt x="11" y="21"/>
                    </a:lnTo>
                    <a:lnTo>
                      <a:pt x="46" y="56"/>
                    </a:lnTo>
                    <a:lnTo>
                      <a:pt x="56" y="45"/>
                    </a:lnTo>
                    <a:lnTo>
                      <a:pt x="21" y="10"/>
                    </a:lnTo>
                    <a:lnTo>
                      <a:pt x="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2" name="Freeform 894"/>
              <p:cNvSpPr>
                <a:spLocks/>
              </p:cNvSpPr>
              <p:nvPr/>
            </p:nvSpPr>
            <p:spPr bwMode="auto">
              <a:xfrm>
                <a:off x="1548" y="3277"/>
                <a:ext cx="56" cy="56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0" y="24"/>
                  </a:cxn>
                  <a:cxn ang="0">
                    <a:pos x="11" y="35"/>
                  </a:cxn>
                  <a:cxn ang="0">
                    <a:pos x="46" y="0"/>
                  </a:cxn>
                  <a:cxn ang="0">
                    <a:pos x="56" y="10"/>
                  </a:cxn>
                  <a:cxn ang="0">
                    <a:pos x="21" y="45"/>
                  </a:cxn>
                  <a:cxn ang="0">
                    <a:pos x="32" y="56"/>
                  </a:cxn>
                  <a:cxn ang="0">
                    <a:pos x="0" y="56"/>
                  </a:cxn>
                </a:cxnLst>
                <a:rect l="0" t="0" r="r" b="b"/>
                <a:pathLst>
                  <a:path w="56" h="56">
                    <a:moveTo>
                      <a:pt x="0" y="56"/>
                    </a:moveTo>
                    <a:lnTo>
                      <a:pt x="0" y="24"/>
                    </a:lnTo>
                    <a:lnTo>
                      <a:pt x="11" y="35"/>
                    </a:lnTo>
                    <a:lnTo>
                      <a:pt x="46" y="0"/>
                    </a:lnTo>
                    <a:lnTo>
                      <a:pt x="56" y="10"/>
                    </a:lnTo>
                    <a:lnTo>
                      <a:pt x="21" y="45"/>
                    </a:lnTo>
                    <a:lnTo>
                      <a:pt x="32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3" name="Freeform 895"/>
              <p:cNvSpPr>
                <a:spLocks/>
              </p:cNvSpPr>
              <p:nvPr/>
            </p:nvSpPr>
            <p:spPr bwMode="auto">
              <a:xfrm>
                <a:off x="1630" y="3195"/>
                <a:ext cx="57" cy="56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25" y="0"/>
                  </a:cxn>
                  <a:cxn ang="0">
                    <a:pos x="35" y="10"/>
                  </a:cxn>
                  <a:cxn ang="0">
                    <a:pos x="0" y="45"/>
                  </a:cxn>
                  <a:cxn ang="0">
                    <a:pos x="11" y="56"/>
                  </a:cxn>
                  <a:cxn ang="0">
                    <a:pos x="46" y="21"/>
                  </a:cxn>
                  <a:cxn ang="0">
                    <a:pos x="57" y="32"/>
                  </a:cxn>
                  <a:cxn ang="0">
                    <a:pos x="57" y="0"/>
                  </a:cxn>
                </a:cxnLst>
                <a:rect l="0" t="0" r="r" b="b"/>
                <a:pathLst>
                  <a:path w="57" h="56">
                    <a:moveTo>
                      <a:pt x="57" y="0"/>
                    </a:moveTo>
                    <a:lnTo>
                      <a:pt x="25" y="0"/>
                    </a:lnTo>
                    <a:lnTo>
                      <a:pt x="35" y="10"/>
                    </a:lnTo>
                    <a:lnTo>
                      <a:pt x="0" y="45"/>
                    </a:lnTo>
                    <a:lnTo>
                      <a:pt x="11" y="56"/>
                    </a:lnTo>
                    <a:lnTo>
                      <a:pt x="46" y="21"/>
                    </a:lnTo>
                    <a:lnTo>
                      <a:pt x="57" y="32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4" name="Freeform 896"/>
              <p:cNvSpPr>
                <a:spLocks/>
              </p:cNvSpPr>
              <p:nvPr/>
            </p:nvSpPr>
            <p:spPr bwMode="auto">
              <a:xfrm>
                <a:off x="1630" y="3277"/>
                <a:ext cx="57" cy="56"/>
              </a:xfrm>
              <a:custGeom>
                <a:avLst/>
                <a:gdLst/>
                <a:ahLst/>
                <a:cxnLst>
                  <a:cxn ang="0">
                    <a:pos x="57" y="56"/>
                  </a:cxn>
                  <a:cxn ang="0">
                    <a:pos x="57" y="24"/>
                  </a:cxn>
                  <a:cxn ang="0">
                    <a:pos x="46" y="35"/>
                  </a:cxn>
                  <a:cxn ang="0">
                    <a:pos x="11" y="0"/>
                  </a:cxn>
                  <a:cxn ang="0">
                    <a:pos x="0" y="10"/>
                  </a:cxn>
                  <a:cxn ang="0">
                    <a:pos x="35" y="45"/>
                  </a:cxn>
                  <a:cxn ang="0">
                    <a:pos x="25" y="56"/>
                  </a:cxn>
                  <a:cxn ang="0">
                    <a:pos x="57" y="56"/>
                  </a:cxn>
                </a:cxnLst>
                <a:rect l="0" t="0" r="r" b="b"/>
                <a:pathLst>
                  <a:path w="57" h="56">
                    <a:moveTo>
                      <a:pt x="57" y="56"/>
                    </a:moveTo>
                    <a:lnTo>
                      <a:pt x="57" y="24"/>
                    </a:lnTo>
                    <a:lnTo>
                      <a:pt x="46" y="35"/>
                    </a:lnTo>
                    <a:lnTo>
                      <a:pt x="11" y="0"/>
                    </a:lnTo>
                    <a:lnTo>
                      <a:pt x="0" y="10"/>
                    </a:lnTo>
                    <a:lnTo>
                      <a:pt x="35" y="45"/>
                    </a:lnTo>
                    <a:lnTo>
                      <a:pt x="25" y="56"/>
                    </a:lnTo>
                    <a:lnTo>
                      <a:pt x="57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5" name="Line 897"/>
              <p:cNvSpPr>
                <a:spLocks noChangeShapeType="1"/>
              </p:cNvSpPr>
              <p:nvPr/>
            </p:nvSpPr>
            <p:spPr bwMode="auto">
              <a:xfrm>
                <a:off x="1731" y="1967"/>
                <a:ext cx="934" cy="1"/>
              </a:xfrm>
              <a:prstGeom prst="line">
                <a:avLst/>
              </a:prstGeom>
              <a:noFill/>
              <a:ln w="10" cap="rnd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" name="Line 898"/>
              <p:cNvSpPr>
                <a:spLocks noChangeShapeType="1"/>
              </p:cNvSpPr>
              <p:nvPr/>
            </p:nvSpPr>
            <p:spPr bwMode="auto">
              <a:xfrm flipV="1">
                <a:off x="1731" y="1967"/>
                <a:ext cx="934" cy="682"/>
              </a:xfrm>
              <a:prstGeom prst="line">
                <a:avLst/>
              </a:prstGeom>
              <a:noFill/>
              <a:ln w="10" cap="rnd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" name="Line 899"/>
              <p:cNvSpPr>
                <a:spLocks noChangeShapeType="1"/>
              </p:cNvSpPr>
              <p:nvPr/>
            </p:nvSpPr>
            <p:spPr bwMode="auto">
              <a:xfrm flipV="1">
                <a:off x="1731" y="1967"/>
                <a:ext cx="934" cy="1297"/>
              </a:xfrm>
              <a:prstGeom prst="line">
                <a:avLst/>
              </a:prstGeom>
              <a:noFill/>
              <a:ln w="10" cap="rnd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" name="Rectangle 900"/>
              <p:cNvSpPr>
                <a:spLocks noChangeArrowheads="1"/>
              </p:cNvSpPr>
              <p:nvPr/>
            </p:nvSpPr>
            <p:spPr bwMode="auto">
              <a:xfrm>
                <a:off x="558" y="1838"/>
                <a:ext cx="365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Komponen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9" name="Rectangle 901"/>
              <p:cNvSpPr>
                <a:spLocks noChangeArrowheads="1"/>
              </p:cNvSpPr>
              <p:nvPr/>
            </p:nvSpPr>
            <p:spPr bwMode="auto">
              <a:xfrm>
                <a:off x="890" y="1838"/>
                <a:ext cx="2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: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0" name="Rectangle 902"/>
              <p:cNvSpPr>
                <a:spLocks noChangeArrowheads="1"/>
              </p:cNvSpPr>
              <p:nvPr/>
            </p:nvSpPr>
            <p:spPr bwMode="auto">
              <a:xfrm>
                <a:off x="558" y="1917"/>
                <a:ext cx="62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" pitchFamily="2" charset="2"/>
                    <a:cs typeface="Arial" pitchFamily="34" charset="0"/>
                  </a:rPr>
                  <a:t>q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1" name="Rectangle 903"/>
              <p:cNvSpPr>
                <a:spLocks noChangeArrowheads="1"/>
              </p:cNvSpPr>
              <p:nvPr/>
            </p:nvSpPr>
            <p:spPr bwMode="auto">
              <a:xfrm>
                <a:off x="703" y="1917"/>
                <a:ext cx="410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Server publik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2" name="Rectangle 904"/>
              <p:cNvSpPr>
                <a:spLocks noChangeArrowheads="1"/>
              </p:cNvSpPr>
              <p:nvPr/>
            </p:nvSpPr>
            <p:spPr bwMode="auto">
              <a:xfrm>
                <a:off x="558" y="1995"/>
                <a:ext cx="62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" pitchFamily="2" charset="2"/>
                    <a:cs typeface="Arial" pitchFamily="34" charset="0"/>
                  </a:rPr>
                  <a:t>q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3" name="Rectangle 905"/>
              <p:cNvSpPr>
                <a:spLocks noChangeArrowheads="1"/>
              </p:cNvSpPr>
              <p:nvPr/>
            </p:nvSpPr>
            <p:spPr bwMode="auto">
              <a:xfrm>
                <a:off x="703" y="1995"/>
                <a:ext cx="207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Switch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4" name="Rectangle 906"/>
              <p:cNvSpPr>
                <a:spLocks noChangeArrowheads="1"/>
              </p:cNvSpPr>
              <p:nvPr/>
            </p:nvSpPr>
            <p:spPr bwMode="auto">
              <a:xfrm>
                <a:off x="558" y="2073"/>
                <a:ext cx="62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" pitchFamily="2" charset="2"/>
                    <a:cs typeface="Arial" pitchFamily="34" charset="0"/>
                  </a:rPr>
                  <a:t>q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5" name="Rectangle 907"/>
              <p:cNvSpPr>
                <a:spLocks noChangeArrowheads="1"/>
              </p:cNvSpPr>
              <p:nvPr/>
            </p:nvSpPr>
            <p:spPr bwMode="auto">
              <a:xfrm>
                <a:off x="703" y="2073"/>
                <a:ext cx="117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IDS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6" name="Rectangle 908"/>
              <p:cNvSpPr>
                <a:spLocks noChangeArrowheads="1"/>
              </p:cNvSpPr>
              <p:nvPr/>
            </p:nvSpPr>
            <p:spPr bwMode="auto">
              <a:xfrm>
                <a:off x="558" y="2151"/>
                <a:ext cx="62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" pitchFamily="2" charset="2"/>
                    <a:cs typeface="Arial" pitchFamily="34" charset="0"/>
                  </a:rPr>
                  <a:t>q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7" name="Rectangle 909"/>
              <p:cNvSpPr>
                <a:spLocks noChangeArrowheads="1"/>
              </p:cNvSpPr>
              <p:nvPr/>
            </p:nvSpPr>
            <p:spPr bwMode="auto">
              <a:xfrm>
                <a:off x="703" y="2151"/>
                <a:ext cx="44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Cache Engine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8" name="Rectangle 910"/>
              <p:cNvSpPr>
                <a:spLocks noChangeArrowheads="1"/>
              </p:cNvSpPr>
              <p:nvPr/>
            </p:nvSpPr>
            <p:spPr bwMode="auto">
              <a:xfrm>
                <a:off x="558" y="2477"/>
                <a:ext cx="365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Komponen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9" name="Rectangle 911"/>
              <p:cNvSpPr>
                <a:spLocks noChangeArrowheads="1"/>
              </p:cNvSpPr>
              <p:nvPr/>
            </p:nvSpPr>
            <p:spPr bwMode="auto">
              <a:xfrm>
                <a:off x="890" y="2477"/>
                <a:ext cx="2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: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0" name="Rectangle 912"/>
              <p:cNvSpPr>
                <a:spLocks noChangeArrowheads="1"/>
              </p:cNvSpPr>
              <p:nvPr/>
            </p:nvSpPr>
            <p:spPr bwMode="auto">
              <a:xfrm>
                <a:off x="558" y="2555"/>
                <a:ext cx="62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" pitchFamily="2" charset="2"/>
                    <a:cs typeface="Arial" pitchFamily="34" charset="0"/>
                  </a:rPr>
                  <a:t>q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1" name="Rectangle 913"/>
              <p:cNvSpPr>
                <a:spLocks noChangeArrowheads="1"/>
              </p:cNvSpPr>
              <p:nvPr/>
            </p:nvSpPr>
            <p:spPr bwMode="auto">
              <a:xfrm>
                <a:off x="703" y="2555"/>
                <a:ext cx="207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Server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2" name="Rectangle 914"/>
              <p:cNvSpPr>
                <a:spLocks noChangeArrowheads="1"/>
              </p:cNvSpPr>
              <p:nvPr/>
            </p:nvSpPr>
            <p:spPr bwMode="auto">
              <a:xfrm>
                <a:off x="558" y="2633"/>
                <a:ext cx="62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" pitchFamily="2" charset="2"/>
                    <a:cs typeface="Arial" pitchFamily="34" charset="0"/>
                  </a:rPr>
                  <a:t>q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3" name="Rectangle 915"/>
              <p:cNvSpPr>
                <a:spLocks noChangeArrowheads="1"/>
              </p:cNvSpPr>
              <p:nvPr/>
            </p:nvSpPr>
            <p:spPr bwMode="auto">
              <a:xfrm>
                <a:off x="703" y="2633"/>
                <a:ext cx="228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Ruang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4" name="Rectangle 916"/>
              <p:cNvSpPr>
                <a:spLocks noChangeArrowheads="1"/>
              </p:cNvSpPr>
              <p:nvPr/>
            </p:nvSpPr>
            <p:spPr bwMode="auto">
              <a:xfrm>
                <a:off x="703" y="2705"/>
                <a:ext cx="42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penyimpanan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5" name="Rectangle 917"/>
              <p:cNvSpPr>
                <a:spLocks noChangeArrowheads="1"/>
              </p:cNvSpPr>
              <p:nvPr/>
            </p:nvSpPr>
            <p:spPr bwMode="auto">
              <a:xfrm>
                <a:off x="558" y="3109"/>
                <a:ext cx="365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Komponen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6" name="Rectangle 918"/>
              <p:cNvSpPr>
                <a:spLocks noChangeArrowheads="1"/>
              </p:cNvSpPr>
              <p:nvPr/>
            </p:nvSpPr>
            <p:spPr bwMode="auto">
              <a:xfrm>
                <a:off x="890" y="3109"/>
                <a:ext cx="2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: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7" name="Rectangle 919"/>
              <p:cNvSpPr>
                <a:spLocks noChangeArrowheads="1"/>
              </p:cNvSpPr>
              <p:nvPr/>
            </p:nvSpPr>
            <p:spPr bwMode="auto">
              <a:xfrm>
                <a:off x="558" y="3187"/>
                <a:ext cx="62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" pitchFamily="2" charset="2"/>
                    <a:cs typeface="Arial" pitchFamily="34" charset="0"/>
                  </a:rPr>
                  <a:t>q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8" name="Rectangle 920"/>
              <p:cNvSpPr>
                <a:spLocks noChangeArrowheads="1"/>
              </p:cNvSpPr>
              <p:nvPr/>
            </p:nvSpPr>
            <p:spPr bwMode="auto">
              <a:xfrm>
                <a:off x="703" y="3187"/>
                <a:ext cx="207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Server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9" name="Rectangle 921"/>
              <p:cNvSpPr>
                <a:spLocks noChangeArrowheads="1"/>
              </p:cNvSpPr>
              <p:nvPr/>
            </p:nvSpPr>
            <p:spPr bwMode="auto">
              <a:xfrm>
                <a:off x="558" y="3265"/>
                <a:ext cx="62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" pitchFamily="2" charset="2"/>
                    <a:cs typeface="Arial" pitchFamily="34" charset="0"/>
                  </a:rPr>
                  <a:t>q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0" name="Rectangle 922"/>
              <p:cNvSpPr>
                <a:spLocks noChangeArrowheads="1"/>
              </p:cNvSpPr>
              <p:nvPr/>
            </p:nvSpPr>
            <p:spPr bwMode="auto">
              <a:xfrm>
                <a:off x="703" y="3265"/>
                <a:ext cx="207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Switch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1" name="Rectangle 923"/>
              <p:cNvSpPr>
                <a:spLocks noChangeArrowheads="1"/>
              </p:cNvSpPr>
              <p:nvPr/>
            </p:nvSpPr>
            <p:spPr bwMode="auto">
              <a:xfrm>
                <a:off x="558" y="3343"/>
                <a:ext cx="62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" pitchFamily="2" charset="2"/>
                    <a:cs typeface="Arial" pitchFamily="34" charset="0"/>
                  </a:rPr>
                  <a:t>q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2" name="Rectangle 924"/>
              <p:cNvSpPr>
                <a:spLocks noChangeArrowheads="1"/>
              </p:cNvSpPr>
              <p:nvPr/>
            </p:nvSpPr>
            <p:spPr bwMode="auto">
              <a:xfrm>
                <a:off x="703" y="3343"/>
                <a:ext cx="241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Firewall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3" name="Rectangle 925"/>
              <p:cNvSpPr>
                <a:spLocks noChangeArrowheads="1"/>
              </p:cNvSpPr>
              <p:nvPr/>
            </p:nvSpPr>
            <p:spPr bwMode="auto">
              <a:xfrm>
                <a:off x="558" y="3422"/>
                <a:ext cx="62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" pitchFamily="2" charset="2"/>
                    <a:cs typeface="Arial" pitchFamily="34" charset="0"/>
                  </a:rPr>
                  <a:t>q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4" name="Rectangle 926"/>
              <p:cNvSpPr>
                <a:spLocks noChangeArrowheads="1"/>
              </p:cNvSpPr>
              <p:nvPr/>
            </p:nvSpPr>
            <p:spPr bwMode="auto">
              <a:xfrm>
                <a:off x="703" y="3422"/>
                <a:ext cx="117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IDS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5" name="Rectangle 927"/>
              <p:cNvSpPr>
                <a:spLocks noChangeArrowheads="1"/>
              </p:cNvSpPr>
              <p:nvPr/>
            </p:nvSpPr>
            <p:spPr bwMode="auto">
              <a:xfrm>
                <a:off x="558" y="3500"/>
                <a:ext cx="62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" pitchFamily="2" charset="2"/>
                    <a:cs typeface="Arial" pitchFamily="34" charset="0"/>
                  </a:rPr>
                  <a:t>q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6" name="Rectangle 928"/>
              <p:cNvSpPr>
                <a:spLocks noChangeArrowheads="1"/>
              </p:cNvSpPr>
              <p:nvPr/>
            </p:nvSpPr>
            <p:spPr bwMode="auto">
              <a:xfrm>
                <a:off x="703" y="3500"/>
                <a:ext cx="435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Cache engine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7" name="Rectangle 929"/>
              <p:cNvSpPr>
                <a:spLocks noChangeArrowheads="1"/>
              </p:cNvSpPr>
              <p:nvPr/>
            </p:nvSpPr>
            <p:spPr bwMode="auto">
              <a:xfrm>
                <a:off x="524" y="1671"/>
                <a:ext cx="273" cy="13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8" name="Rectangle 930"/>
              <p:cNvSpPr>
                <a:spLocks noChangeArrowheads="1"/>
              </p:cNvSpPr>
              <p:nvPr/>
            </p:nvSpPr>
            <p:spPr bwMode="auto">
              <a:xfrm>
                <a:off x="558" y="1706"/>
                <a:ext cx="190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DMZ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9" name="Rectangle 931"/>
              <p:cNvSpPr>
                <a:spLocks noChangeArrowheads="1"/>
              </p:cNvSpPr>
              <p:nvPr/>
            </p:nvSpPr>
            <p:spPr bwMode="auto">
              <a:xfrm>
                <a:off x="524" y="2308"/>
                <a:ext cx="1321" cy="13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0" name="Rectangle 932"/>
              <p:cNvSpPr>
                <a:spLocks noChangeArrowheads="1"/>
              </p:cNvSpPr>
              <p:nvPr/>
            </p:nvSpPr>
            <p:spPr bwMode="auto">
              <a:xfrm>
                <a:off x="558" y="2338"/>
                <a:ext cx="1340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DISASTER RECOVERY CENTER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1" name="Rectangle 933"/>
              <p:cNvSpPr>
                <a:spLocks noChangeArrowheads="1"/>
              </p:cNvSpPr>
              <p:nvPr/>
            </p:nvSpPr>
            <p:spPr bwMode="auto">
              <a:xfrm>
                <a:off x="524" y="2945"/>
                <a:ext cx="683" cy="13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2" name="Rectangle 934"/>
              <p:cNvSpPr>
                <a:spLocks noChangeArrowheads="1"/>
              </p:cNvSpPr>
              <p:nvPr/>
            </p:nvSpPr>
            <p:spPr bwMode="auto">
              <a:xfrm>
                <a:off x="558" y="2976"/>
                <a:ext cx="628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DATA CENTER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3" name="Rectangle 935"/>
              <p:cNvSpPr>
                <a:spLocks noChangeArrowheads="1"/>
              </p:cNvSpPr>
              <p:nvPr/>
            </p:nvSpPr>
            <p:spPr bwMode="auto">
              <a:xfrm>
                <a:off x="1845" y="567"/>
                <a:ext cx="592" cy="15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" name="Rectangle 937"/>
              <p:cNvSpPr>
                <a:spLocks noChangeArrowheads="1"/>
              </p:cNvSpPr>
              <p:nvPr/>
            </p:nvSpPr>
            <p:spPr bwMode="auto">
              <a:xfrm>
                <a:off x="1878" y="599"/>
                <a:ext cx="438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INTERNET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6" name="Freeform 938"/>
              <p:cNvSpPr>
                <a:spLocks/>
              </p:cNvSpPr>
              <p:nvPr/>
            </p:nvSpPr>
            <p:spPr bwMode="auto">
              <a:xfrm>
                <a:off x="1230" y="1966"/>
                <a:ext cx="134" cy="83"/>
              </a:xfrm>
              <a:custGeom>
                <a:avLst/>
                <a:gdLst/>
                <a:ahLst/>
                <a:cxnLst>
                  <a:cxn ang="0">
                    <a:pos x="103" y="218"/>
                  </a:cxn>
                  <a:cxn ang="0">
                    <a:pos x="319" y="147"/>
                  </a:cxn>
                  <a:cxn ang="0">
                    <a:pos x="307" y="19"/>
                  </a:cxn>
                  <a:cxn ang="0">
                    <a:pos x="265" y="0"/>
                  </a:cxn>
                  <a:cxn ang="0">
                    <a:pos x="265" y="0"/>
                  </a:cxn>
                  <a:cxn ang="0">
                    <a:pos x="0" y="218"/>
                  </a:cxn>
                  <a:cxn ang="0">
                    <a:pos x="103" y="218"/>
                  </a:cxn>
                </a:cxnLst>
                <a:rect l="0" t="0" r="r" b="b"/>
                <a:pathLst>
                  <a:path w="356" h="221">
                    <a:moveTo>
                      <a:pt x="103" y="218"/>
                    </a:moveTo>
                    <a:cubicBezTo>
                      <a:pt x="183" y="221"/>
                      <a:pt x="261" y="195"/>
                      <a:pt x="319" y="147"/>
                    </a:cubicBezTo>
                    <a:cubicBezTo>
                      <a:pt x="356" y="109"/>
                      <a:pt x="351" y="51"/>
                      <a:pt x="307" y="19"/>
                    </a:cubicBezTo>
                    <a:cubicBezTo>
                      <a:pt x="295" y="10"/>
                      <a:pt x="281" y="3"/>
                      <a:pt x="265" y="0"/>
                    </a:cubicBezTo>
                    <a:lnTo>
                      <a:pt x="265" y="0"/>
                    </a:lnTo>
                    <a:lnTo>
                      <a:pt x="0" y="218"/>
                    </a:lnTo>
                    <a:lnTo>
                      <a:pt x="103" y="218"/>
                    </a:lnTo>
                    <a:close/>
                  </a:path>
                </a:pathLst>
              </a:custGeom>
              <a:solidFill>
                <a:srgbClr val="DCD2B8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7" name="Rectangle 939"/>
              <p:cNvSpPr>
                <a:spLocks noChangeArrowheads="1"/>
              </p:cNvSpPr>
              <p:nvPr/>
            </p:nvSpPr>
            <p:spPr bwMode="auto">
              <a:xfrm>
                <a:off x="1155" y="1784"/>
                <a:ext cx="199" cy="6"/>
              </a:xfrm>
              <a:prstGeom prst="rect">
                <a:avLst/>
              </a:prstGeom>
              <a:solidFill>
                <a:srgbClr val="FEFE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8" name="Rectangle 940"/>
              <p:cNvSpPr>
                <a:spLocks noChangeArrowheads="1"/>
              </p:cNvSpPr>
              <p:nvPr/>
            </p:nvSpPr>
            <p:spPr bwMode="auto">
              <a:xfrm>
                <a:off x="1155" y="1790"/>
                <a:ext cx="199" cy="6"/>
              </a:xfrm>
              <a:prstGeom prst="rect">
                <a:avLst/>
              </a:prstGeom>
              <a:solidFill>
                <a:srgbClr val="E1D8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9" name="Rectangle 941"/>
              <p:cNvSpPr>
                <a:spLocks noChangeArrowheads="1"/>
              </p:cNvSpPr>
              <p:nvPr/>
            </p:nvSpPr>
            <p:spPr bwMode="auto">
              <a:xfrm>
                <a:off x="1155" y="1796"/>
                <a:ext cx="199" cy="6"/>
              </a:xfrm>
              <a:prstGeom prst="rect">
                <a:avLst/>
              </a:prstGeom>
              <a:solidFill>
                <a:srgbClr val="E3DAC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0" name="Rectangle 942"/>
              <p:cNvSpPr>
                <a:spLocks noChangeArrowheads="1"/>
              </p:cNvSpPr>
              <p:nvPr/>
            </p:nvSpPr>
            <p:spPr bwMode="auto">
              <a:xfrm>
                <a:off x="1155" y="1802"/>
                <a:ext cx="199" cy="6"/>
              </a:xfrm>
              <a:prstGeom prst="rect">
                <a:avLst/>
              </a:prstGeom>
              <a:solidFill>
                <a:srgbClr val="E5DDC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" name="Rectangle 943"/>
              <p:cNvSpPr>
                <a:spLocks noChangeArrowheads="1"/>
              </p:cNvSpPr>
              <p:nvPr/>
            </p:nvSpPr>
            <p:spPr bwMode="auto">
              <a:xfrm>
                <a:off x="1155" y="1808"/>
                <a:ext cx="199" cy="6"/>
              </a:xfrm>
              <a:prstGeom prst="rect">
                <a:avLst/>
              </a:prstGeom>
              <a:solidFill>
                <a:srgbClr val="E7D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2" name="Rectangle 944"/>
              <p:cNvSpPr>
                <a:spLocks noChangeArrowheads="1"/>
              </p:cNvSpPr>
              <p:nvPr/>
            </p:nvSpPr>
            <p:spPr bwMode="auto">
              <a:xfrm>
                <a:off x="1155" y="1814"/>
                <a:ext cx="199" cy="6"/>
              </a:xfrm>
              <a:prstGeom prst="rect">
                <a:avLst/>
              </a:prstGeom>
              <a:solidFill>
                <a:srgbClr val="E8E1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3" name="Rectangle 945"/>
              <p:cNvSpPr>
                <a:spLocks noChangeArrowheads="1"/>
              </p:cNvSpPr>
              <p:nvPr/>
            </p:nvSpPr>
            <p:spPr bwMode="auto">
              <a:xfrm>
                <a:off x="1155" y="1820"/>
                <a:ext cx="199" cy="6"/>
              </a:xfrm>
              <a:prstGeom prst="rect">
                <a:avLst/>
              </a:prstGeom>
              <a:solidFill>
                <a:srgbClr val="EAE3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4" name="Rectangle 946"/>
              <p:cNvSpPr>
                <a:spLocks noChangeArrowheads="1"/>
              </p:cNvSpPr>
              <p:nvPr/>
            </p:nvSpPr>
            <p:spPr bwMode="auto">
              <a:xfrm>
                <a:off x="1155" y="1826"/>
                <a:ext cx="199" cy="6"/>
              </a:xfrm>
              <a:prstGeom prst="rect">
                <a:avLst/>
              </a:prstGeom>
              <a:solidFill>
                <a:srgbClr val="EBE5D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5" name="Rectangle 947"/>
              <p:cNvSpPr>
                <a:spLocks noChangeArrowheads="1"/>
              </p:cNvSpPr>
              <p:nvPr/>
            </p:nvSpPr>
            <p:spPr bwMode="auto">
              <a:xfrm>
                <a:off x="1155" y="1832"/>
                <a:ext cx="199" cy="6"/>
              </a:xfrm>
              <a:prstGeom prst="rect">
                <a:avLst/>
              </a:prstGeom>
              <a:solidFill>
                <a:srgbClr val="EDE8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6" name="Rectangle 948"/>
              <p:cNvSpPr>
                <a:spLocks noChangeArrowheads="1"/>
              </p:cNvSpPr>
              <p:nvPr/>
            </p:nvSpPr>
            <p:spPr bwMode="auto">
              <a:xfrm>
                <a:off x="1155" y="1838"/>
                <a:ext cx="199" cy="6"/>
              </a:xfrm>
              <a:prstGeom prst="rect">
                <a:avLst/>
              </a:prstGeom>
              <a:solidFill>
                <a:srgbClr val="EEE9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7" name="Rectangle 949"/>
              <p:cNvSpPr>
                <a:spLocks noChangeArrowheads="1"/>
              </p:cNvSpPr>
              <p:nvPr/>
            </p:nvSpPr>
            <p:spPr bwMode="auto">
              <a:xfrm>
                <a:off x="1155" y="1844"/>
                <a:ext cx="199" cy="6"/>
              </a:xfrm>
              <a:prstGeom prst="rect">
                <a:avLst/>
              </a:prstGeom>
              <a:solidFill>
                <a:srgbClr val="F0ECE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8" name="Rectangle 950"/>
              <p:cNvSpPr>
                <a:spLocks noChangeArrowheads="1"/>
              </p:cNvSpPr>
              <p:nvPr/>
            </p:nvSpPr>
            <p:spPr bwMode="auto">
              <a:xfrm>
                <a:off x="1155" y="1850"/>
                <a:ext cx="199" cy="6"/>
              </a:xfrm>
              <a:prstGeom prst="rect">
                <a:avLst/>
              </a:prstGeom>
              <a:solidFill>
                <a:srgbClr val="F2EE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9" name="Rectangle 951"/>
              <p:cNvSpPr>
                <a:spLocks noChangeArrowheads="1"/>
              </p:cNvSpPr>
              <p:nvPr/>
            </p:nvSpPr>
            <p:spPr bwMode="auto">
              <a:xfrm>
                <a:off x="1155" y="1856"/>
                <a:ext cx="199" cy="6"/>
              </a:xfrm>
              <a:prstGeom prst="rect">
                <a:avLst/>
              </a:prstGeom>
              <a:solidFill>
                <a:srgbClr val="F3EF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0" name="Rectangle 952"/>
              <p:cNvSpPr>
                <a:spLocks noChangeArrowheads="1"/>
              </p:cNvSpPr>
              <p:nvPr/>
            </p:nvSpPr>
            <p:spPr bwMode="auto">
              <a:xfrm>
                <a:off x="1155" y="1862"/>
                <a:ext cx="199" cy="6"/>
              </a:xfrm>
              <a:prstGeom prst="rect">
                <a:avLst/>
              </a:prstGeom>
              <a:solidFill>
                <a:srgbClr val="F5F2E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1" name="Rectangle 953"/>
              <p:cNvSpPr>
                <a:spLocks noChangeArrowheads="1"/>
              </p:cNvSpPr>
              <p:nvPr/>
            </p:nvSpPr>
            <p:spPr bwMode="auto">
              <a:xfrm>
                <a:off x="1155" y="1868"/>
                <a:ext cx="199" cy="6"/>
              </a:xfrm>
              <a:prstGeom prst="rect">
                <a:avLst/>
              </a:prstGeom>
              <a:solidFill>
                <a:srgbClr val="F7F4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2" name="Rectangle 954"/>
              <p:cNvSpPr>
                <a:spLocks noChangeArrowheads="1"/>
              </p:cNvSpPr>
              <p:nvPr/>
            </p:nvSpPr>
            <p:spPr bwMode="auto">
              <a:xfrm>
                <a:off x="1155" y="1874"/>
                <a:ext cx="199" cy="6"/>
              </a:xfrm>
              <a:prstGeom prst="rect">
                <a:avLst/>
              </a:prstGeom>
              <a:solidFill>
                <a:srgbClr val="F8F6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3" name="Rectangle 955"/>
              <p:cNvSpPr>
                <a:spLocks noChangeArrowheads="1"/>
              </p:cNvSpPr>
              <p:nvPr/>
            </p:nvSpPr>
            <p:spPr bwMode="auto">
              <a:xfrm>
                <a:off x="1155" y="1880"/>
                <a:ext cx="199" cy="6"/>
              </a:xfrm>
              <a:prstGeom prst="rect">
                <a:avLst/>
              </a:prstGeom>
              <a:solidFill>
                <a:srgbClr val="F9F8F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4" name="Rectangle 956"/>
              <p:cNvSpPr>
                <a:spLocks noChangeArrowheads="1"/>
              </p:cNvSpPr>
              <p:nvPr/>
            </p:nvSpPr>
            <p:spPr bwMode="auto">
              <a:xfrm>
                <a:off x="1155" y="1886"/>
                <a:ext cx="199" cy="6"/>
              </a:xfrm>
              <a:prstGeom prst="rect">
                <a:avLst/>
              </a:prstGeom>
              <a:solidFill>
                <a:srgbClr val="FBFA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5" name="Rectangle 957"/>
              <p:cNvSpPr>
                <a:spLocks noChangeArrowheads="1"/>
              </p:cNvSpPr>
              <p:nvPr/>
            </p:nvSpPr>
            <p:spPr bwMode="auto">
              <a:xfrm>
                <a:off x="1155" y="1892"/>
                <a:ext cx="199" cy="6"/>
              </a:xfrm>
              <a:prstGeom prst="rect">
                <a:avLst/>
              </a:prstGeom>
              <a:solidFill>
                <a:srgbClr val="FDFD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" name="Freeform 958"/>
              <p:cNvSpPr>
                <a:spLocks/>
              </p:cNvSpPr>
              <p:nvPr/>
            </p:nvSpPr>
            <p:spPr bwMode="auto">
              <a:xfrm>
                <a:off x="1162" y="1795"/>
                <a:ext cx="182" cy="99"/>
              </a:xfrm>
              <a:custGeom>
                <a:avLst/>
                <a:gdLst/>
                <a:ahLst/>
                <a:cxnLst>
                  <a:cxn ang="0">
                    <a:pos x="184" y="263"/>
                  </a:cxn>
                  <a:cxn ang="0">
                    <a:pos x="484" y="100"/>
                  </a:cxn>
                  <a:cxn ang="0">
                    <a:pos x="298" y="0"/>
                  </a:cxn>
                  <a:cxn ang="0">
                    <a:pos x="0" y="162"/>
                  </a:cxn>
                  <a:cxn ang="0">
                    <a:pos x="184" y="263"/>
                  </a:cxn>
                </a:cxnLst>
                <a:rect l="0" t="0" r="r" b="b"/>
                <a:pathLst>
                  <a:path w="484" h="263">
                    <a:moveTo>
                      <a:pt x="184" y="263"/>
                    </a:moveTo>
                    <a:lnTo>
                      <a:pt x="484" y="100"/>
                    </a:lnTo>
                    <a:lnTo>
                      <a:pt x="298" y="0"/>
                    </a:lnTo>
                    <a:lnTo>
                      <a:pt x="0" y="162"/>
                    </a:lnTo>
                    <a:cubicBezTo>
                      <a:pt x="48" y="214"/>
                      <a:pt x="113" y="250"/>
                      <a:pt x="184" y="263"/>
                    </a:cubicBezTo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497" name="Picture 959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1155" y="1844"/>
                <a:ext cx="84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98" name="Picture 960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1155" y="1844"/>
                <a:ext cx="84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99" name="Freeform 961"/>
              <p:cNvSpPr>
                <a:spLocks/>
              </p:cNvSpPr>
              <p:nvPr/>
            </p:nvSpPr>
            <p:spPr bwMode="auto">
              <a:xfrm>
                <a:off x="1162" y="1856"/>
                <a:ext cx="69" cy="192"/>
              </a:xfrm>
              <a:custGeom>
                <a:avLst/>
                <a:gdLst/>
                <a:ahLst/>
                <a:cxnLst>
                  <a:cxn ang="0">
                    <a:pos x="183" y="101"/>
                  </a:cxn>
                  <a:cxn ang="0">
                    <a:pos x="0" y="0"/>
                  </a:cxn>
                  <a:cxn ang="0">
                    <a:pos x="0" y="417"/>
                  </a:cxn>
                  <a:cxn ang="0">
                    <a:pos x="183" y="510"/>
                  </a:cxn>
                  <a:cxn ang="0">
                    <a:pos x="183" y="510"/>
                  </a:cxn>
                  <a:cxn ang="0">
                    <a:pos x="183" y="101"/>
                  </a:cxn>
                </a:cxnLst>
                <a:rect l="0" t="0" r="r" b="b"/>
                <a:pathLst>
                  <a:path w="183" h="510">
                    <a:moveTo>
                      <a:pt x="183" y="101"/>
                    </a:moveTo>
                    <a:cubicBezTo>
                      <a:pt x="111" y="88"/>
                      <a:pt x="47" y="52"/>
                      <a:pt x="0" y="0"/>
                    </a:cubicBezTo>
                    <a:lnTo>
                      <a:pt x="0" y="417"/>
                    </a:lnTo>
                    <a:cubicBezTo>
                      <a:pt x="48" y="467"/>
                      <a:pt x="112" y="500"/>
                      <a:pt x="183" y="510"/>
                    </a:cubicBezTo>
                    <a:lnTo>
                      <a:pt x="183" y="510"/>
                    </a:lnTo>
                    <a:lnTo>
                      <a:pt x="183" y="101"/>
                    </a:lnTo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500" name="Picture 962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1221" y="1826"/>
                <a:ext cx="127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01" name="Picture 963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1221" y="1826"/>
                <a:ext cx="127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02" name="Freeform 964"/>
              <p:cNvSpPr>
                <a:spLocks/>
              </p:cNvSpPr>
              <p:nvPr/>
            </p:nvSpPr>
            <p:spPr bwMode="auto">
              <a:xfrm>
                <a:off x="1231" y="1833"/>
                <a:ext cx="113" cy="215"/>
              </a:xfrm>
              <a:custGeom>
                <a:avLst/>
                <a:gdLst/>
                <a:ahLst/>
                <a:cxnLst>
                  <a:cxn ang="0">
                    <a:pos x="0" y="61"/>
                  </a:cxn>
                  <a:cxn ang="0">
                    <a:pos x="0" y="215"/>
                  </a:cxn>
                  <a:cxn ang="0">
                    <a:pos x="113" y="154"/>
                  </a:cxn>
                  <a:cxn ang="0">
                    <a:pos x="113" y="0"/>
                  </a:cxn>
                  <a:cxn ang="0">
                    <a:pos x="0" y="61"/>
                  </a:cxn>
                </a:cxnLst>
                <a:rect l="0" t="0" r="r" b="b"/>
                <a:pathLst>
                  <a:path w="113" h="215">
                    <a:moveTo>
                      <a:pt x="0" y="61"/>
                    </a:moveTo>
                    <a:lnTo>
                      <a:pt x="0" y="215"/>
                    </a:lnTo>
                    <a:lnTo>
                      <a:pt x="113" y="154"/>
                    </a:lnTo>
                    <a:lnTo>
                      <a:pt x="113" y="0"/>
                    </a:lnTo>
                    <a:lnTo>
                      <a:pt x="0" y="61"/>
                    </a:lnTo>
                    <a:close/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3" name="Freeform 965"/>
              <p:cNvSpPr>
                <a:spLocks/>
              </p:cNvSpPr>
              <p:nvPr/>
            </p:nvSpPr>
            <p:spPr bwMode="auto">
              <a:xfrm>
                <a:off x="1162" y="1795"/>
                <a:ext cx="182" cy="253"/>
              </a:xfrm>
              <a:custGeom>
                <a:avLst/>
                <a:gdLst/>
                <a:ahLst/>
                <a:cxnLst>
                  <a:cxn ang="0">
                    <a:pos x="484" y="100"/>
                  </a:cxn>
                  <a:cxn ang="0">
                    <a:pos x="298" y="0"/>
                  </a:cxn>
                  <a:cxn ang="0">
                    <a:pos x="0" y="162"/>
                  </a:cxn>
                  <a:cxn ang="0">
                    <a:pos x="1" y="579"/>
                  </a:cxn>
                  <a:cxn ang="0">
                    <a:pos x="184" y="672"/>
                  </a:cxn>
                  <a:cxn ang="0">
                    <a:pos x="184" y="672"/>
                  </a:cxn>
                  <a:cxn ang="0">
                    <a:pos x="484" y="510"/>
                  </a:cxn>
                  <a:cxn ang="0">
                    <a:pos x="484" y="100"/>
                  </a:cxn>
                </a:cxnLst>
                <a:rect l="0" t="0" r="r" b="b"/>
                <a:pathLst>
                  <a:path w="484" h="672">
                    <a:moveTo>
                      <a:pt x="484" y="100"/>
                    </a:moveTo>
                    <a:lnTo>
                      <a:pt x="298" y="0"/>
                    </a:lnTo>
                    <a:lnTo>
                      <a:pt x="0" y="162"/>
                    </a:lnTo>
                    <a:lnTo>
                      <a:pt x="1" y="579"/>
                    </a:lnTo>
                    <a:cubicBezTo>
                      <a:pt x="49" y="629"/>
                      <a:pt x="113" y="662"/>
                      <a:pt x="184" y="672"/>
                    </a:cubicBezTo>
                    <a:lnTo>
                      <a:pt x="184" y="672"/>
                    </a:lnTo>
                    <a:lnTo>
                      <a:pt x="484" y="510"/>
                    </a:lnTo>
                    <a:lnTo>
                      <a:pt x="484" y="100"/>
                    </a:lnTo>
                    <a:close/>
                  </a:path>
                </a:pathLst>
              </a:custGeom>
              <a:noFill/>
              <a:ln w="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504" name="Picture 966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1173" y="1941"/>
                <a:ext cx="36" cy="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05" name="Picture 967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1173" y="1941"/>
                <a:ext cx="36" cy="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06" name="Freeform 968"/>
              <p:cNvSpPr>
                <a:spLocks/>
              </p:cNvSpPr>
              <p:nvPr/>
            </p:nvSpPr>
            <p:spPr bwMode="auto">
              <a:xfrm>
                <a:off x="1187" y="1950"/>
                <a:ext cx="13" cy="16"/>
              </a:xfrm>
              <a:custGeom>
                <a:avLst/>
                <a:gdLst/>
                <a:ahLst/>
                <a:cxnLst>
                  <a:cxn ang="0">
                    <a:pos x="11" y="6"/>
                  </a:cxn>
                  <a:cxn ang="0">
                    <a:pos x="4" y="1"/>
                  </a:cxn>
                  <a:cxn ang="0">
                    <a:pos x="2" y="10"/>
                  </a:cxn>
                  <a:cxn ang="0">
                    <a:pos x="9" y="15"/>
                  </a:cxn>
                  <a:cxn ang="0">
                    <a:pos x="11" y="6"/>
                  </a:cxn>
                </a:cxnLst>
                <a:rect l="0" t="0" r="r" b="b"/>
                <a:pathLst>
                  <a:path w="13" h="16">
                    <a:moveTo>
                      <a:pt x="11" y="6"/>
                    </a:moveTo>
                    <a:cubicBezTo>
                      <a:pt x="10" y="3"/>
                      <a:pt x="7" y="0"/>
                      <a:pt x="4" y="1"/>
                    </a:cubicBezTo>
                    <a:cubicBezTo>
                      <a:pt x="1" y="2"/>
                      <a:pt x="0" y="6"/>
                      <a:pt x="2" y="10"/>
                    </a:cubicBezTo>
                    <a:cubicBezTo>
                      <a:pt x="3" y="14"/>
                      <a:pt x="6" y="16"/>
                      <a:pt x="9" y="15"/>
                    </a:cubicBezTo>
                    <a:cubicBezTo>
                      <a:pt x="12" y="14"/>
                      <a:pt x="13" y="10"/>
                      <a:pt x="11" y="6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7" name="Freeform 969"/>
              <p:cNvSpPr>
                <a:spLocks noEditPoints="1"/>
              </p:cNvSpPr>
              <p:nvPr/>
            </p:nvSpPr>
            <p:spPr bwMode="auto">
              <a:xfrm>
                <a:off x="1173" y="1983"/>
                <a:ext cx="47" cy="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4" y="64"/>
                  </a:cxn>
                  <a:cxn ang="0">
                    <a:pos x="0" y="25"/>
                  </a:cxn>
                  <a:cxn ang="0">
                    <a:pos x="124" y="89"/>
                  </a:cxn>
                  <a:cxn ang="0">
                    <a:pos x="0" y="50"/>
                  </a:cxn>
                  <a:cxn ang="0">
                    <a:pos x="124" y="114"/>
                  </a:cxn>
                </a:cxnLst>
                <a:rect l="0" t="0" r="r" b="b"/>
                <a:pathLst>
                  <a:path w="124" h="114">
                    <a:moveTo>
                      <a:pt x="0" y="0"/>
                    </a:moveTo>
                    <a:cubicBezTo>
                      <a:pt x="37" y="31"/>
                      <a:pt x="80" y="53"/>
                      <a:pt x="124" y="64"/>
                    </a:cubicBezTo>
                    <a:moveTo>
                      <a:pt x="0" y="25"/>
                    </a:moveTo>
                    <a:cubicBezTo>
                      <a:pt x="37" y="56"/>
                      <a:pt x="80" y="77"/>
                      <a:pt x="124" y="89"/>
                    </a:cubicBezTo>
                    <a:moveTo>
                      <a:pt x="0" y="50"/>
                    </a:moveTo>
                    <a:cubicBezTo>
                      <a:pt x="37" y="81"/>
                      <a:pt x="80" y="102"/>
                      <a:pt x="124" y="114"/>
                    </a:cubicBezTo>
                  </a:path>
                </a:pathLst>
              </a:custGeom>
              <a:noFill/>
              <a:ln w="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8" name="Freeform 970"/>
              <p:cNvSpPr>
                <a:spLocks/>
              </p:cNvSpPr>
              <p:nvPr/>
            </p:nvSpPr>
            <p:spPr bwMode="auto">
              <a:xfrm>
                <a:off x="1171" y="1886"/>
                <a:ext cx="50" cy="28"/>
              </a:xfrm>
              <a:custGeom>
                <a:avLst/>
                <a:gdLst/>
                <a:ahLst/>
                <a:cxnLst>
                  <a:cxn ang="0">
                    <a:pos x="5" y="11"/>
                  </a:cxn>
                  <a:cxn ang="0">
                    <a:pos x="129" y="74"/>
                  </a:cxn>
                  <a:cxn ang="0">
                    <a:pos x="134" y="67"/>
                  </a:cxn>
                  <a:cxn ang="0">
                    <a:pos x="129" y="63"/>
                  </a:cxn>
                  <a:cxn ang="0">
                    <a:pos x="7" y="1"/>
                  </a:cxn>
                  <a:cxn ang="0">
                    <a:pos x="1" y="1"/>
                  </a:cxn>
                  <a:cxn ang="0">
                    <a:pos x="0" y="4"/>
                  </a:cxn>
                  <a:cxn ang="0">
                    <a:pos x="5" y="11"/>
                  </a:cxn>
                </a:cxnLst>
                <a:rect l="0" t="0" r="r" b="b"/>
                <a:pathLst>
                  <a:path w="134" h="74">
                    <a:moveTo>
                      <a:pt x="5" y="11"/>
                    </a:moveTo>
                    <a:cubicBezTo>
                      <a:pt x="40" y="40"/>
                      <a:pt x="83" y="62"/>
                      <a:pt x="129" y="74"/>
                    </a:cubicBezTo>
                    <a:cubicBezTo>
                      <a:pt x="132" y="74"/>
                      <a:pt x="134" y="70"/>
                      <a:pt x="134" y="67"/>
                    </a:cubicBezTo>
                    <a:cubicBezTo>
                      <a:pt x="133" y="65"/>
                      <a:pt x="131" y="63"/>
                      <a:pt x="129" y="63"/>
                    </a:cubicBezTo>
                    <a:cubicBezTo>
                      <a:pt x="84" y="51"/>
                      <a:pt x="42" y="30"/>
                      <a:pt x="7" y="1"/>
                    </a:cubicBezTo>
                    <a:cubicBezTo>
                      <a:pt x="6" y="0"/>
                      <a:pt x="3" y="0"/>
                      <a:pt x="1" y="1"/>
                    </a:cubicBezTo>
                    <a:cubicBezTo>
                      <a:pt x="1" y="2"/>
                      <a:pt x="0" y="3"/>
                      <a:pt x="0" y="4"/>
                    </a:cubicBezTo>
                    <a:cubicBezTo>
                      <a:pt x="1" y="7"/>
                      <a:pt x="2" y="9"/>
                      <a:pt x="5" y="11"/>
                    </a:cubicBezTo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9" name="Freeform 971"/>
              <p:cNvSpPr>
                <a:spLocks/>
              </p:cNvSpPr>
              <p:nvPr/>
            </p:nvSpPr>
            <p:spPr bwMode="auto">
              <a:xfrm>
                <a:off x="1171" y="1886"/>
                <a:ext cx="50" cy="28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49" y="28"/>
                  </a:cxn>
                  <a:cxn ang="0">
                    <a:pos x="50" y="25"/>
                  </a:cxn>
                  <a:cxn ang="0">
                    <a:pos x="49" y="23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2" y="4"/>
                  </a:cxn>
                </a:cxnLst>
                <a:rect l="0" t="0" r="r" b="b"/>
                <a:pathLst>
                  <a:path w="50" h="28">
                    <a:moveTo>
                      <a:pt x="2" y="4"/>
                    </a:moveTo>
                    <a:cubicBezTo>
                      <a:pt x="15" y="15"/>
                      <a:pt x="31" y="23"/>
                      <a:pt x="49" y="28"/>
                    </a:cubicBezTo>
                    <a:cubicBezTo>
                      <a:pt x="50" y="28"/>
                      <a:pt x="50" y="26"/>
                      <a:pt x="50" y="25"/>
                    </a:cubicBezTo>
                    <a:cubicBezTo>
                      <a:pt x="50" y="24"/>
                      <a:pt x="49" y="23"/>
                      <a:pt x="49" y="23"/>
                    </a:cubicBezTo>
                    <a:cubicBezTo>
                      <a:pt x="32" y="19"/>
                      <a:pt x="16" y="11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4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510" name="Picture 972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1179" y="1892"/>
                <a:ext cx="30" cy="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11" name="Picture 973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1179" y="1892"/>
                <a:ext cx="30" cy="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12" name="Freeform 974"/>
              <p:cNvSpPr>
                <a:spLocks/>
              </p:cNvSpPr>
              <p:nvPr/>
            </p:nvSpPr>
            <p:spPr bwMode="auto">
              <a:xfrm>
                <a:off x="1185" y="1897"/>
                <a:ext cx="15" cy="11"/>
              </a:xfrm>
              <a:custGeom>
                <a:avLst/>
                <a:gdLst/>
                <a:ahLst/>
                <a:cxnLst>
                  <a:cxn ang="0">
                    <a:pos x="15" y="11"/>
                  </a:cxn>
                  <a:cxn ang="0">
                    <a:pos x="1" y="4"/>
                  </a:cxn>
                  <a:cxn ang="0">
                    <a:pos x="10" y="11"/>
                  </a:cxn>
                  <a:cxn ang="0">
                    <a:pos x="15" y="11"/>
                  </a:cxn>
                </a:cxnLst>
                <a:rect l="0" t="0" r="r" b="b"/>
                <a:pathLst>
                  <a:path w="15" h="11">
                    <a:moveTo>
                      <a:pt x="15" y="11"/>
                    </a:moveTo>
                    <a:cubicBezTo>
                      <a:pt x="12" y="3"/>
                      <a:pt x="6" y="0"/>
                      <a:pt x="1" y="4"/>
                    </a:cubicBezTo>
                    <a:cubicBezTo>
                      <a:pt x="0" y="7"/>
                      <a:pt x="3" y="10"/>
                      <a:pt x="10" y="11"/>
                    </a:cubicBezTo>
                    <a:cubicBezTo>
                      <a:pt x="12" y="11"/>
                      <a:pt x="13" y="11"/>
                      <a:pt x="15" y="11"/>
                    </a:cubicBezTo>
                  </a:path>
                </a:pathLst>
              </a:custGeom>
              <a:noFill/>
              <a:ln w="1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513" name="Picture 975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1167" y="1892"/>
                <a:ext cx="60" cy="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14" name="Picture 976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1167" y="1892"/>
                <a:ext cx="60" cy="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15" name="Freeform 977"/>
              <p:cNvSpPr>
                <a:spLocks/>
              </p:cNvSpPr>
              <p:nvPr/>
            </p:nvSpPr>
            <p:spPr bwMode="auto">
              <a:xfrm>
                <a:off x="1173" y="1905"/>
                <a:ext cx="47" cy="2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24" y="72"/>
                  </a:cxn>
                  <a:cxn ang="0">
                    <a:pos x="124" y="72"/>
                  </a:cxn>
                  <a:cxn ang="0">
                    <a:pos x="124" y="6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8"/>
                  </a:cxn>
                </a:cxnLst>
                <a:rect l="0" t="0" r="r" b="b"/>
                <a:pathLst>
                  <a:path w="124" h="72">
                    <a:moveTo>
                      <a:pt x="0" y="8"/>
                    </a:moveTo>
                    <a:cubicBezTo>
                      <a:pt x="36" y="38"/>
                      <a:pt x="78" y="60"/>
                      <a:pt x="124" y="72"/>
                    </a:cubicBezTo>
                    <a:lnTo>
                      <a:pt x="124" y="72"/>
                    </a:lnTo>
                    <a:lnTo>
                      <a:pt x="124" y="64"/>
                    </a:lnTo>
                    <a:cubicBezTo>
                      <a:pt x="79" y="51"/>
                      <a:pt x="36" y="29"/>
                      <a:pt x="0" y="0"/>
                    </a:cubicBezTo>
                    <a:lnTo>
                      <a:pt x="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6" name="Freeform 978"/>
              <p:cNvSpPr>
                <a:spLocks/>
              </p:cNvSpPr>
              <p:nvPr/>
            </p:nvSpPr>
            <p:spPr bwMode="auto">
              <a:xfrm>
                <a:off x="1173" y="1902"/>
                <a:ext cx="47" cy="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"/>
                  </a:cxn>
                  <a:cxn ang="0">
                    <a:pos x="124" y="96"/>
                  </a:cxn>
                </a:cxnLst>
                <a:rect l="0" t="0" r="r" b="b"/>
                <a:pathLst>
                  <a:path w="124" h="96">
                    <a:moveTo>
                      <a:pt x="0" y="0"/>
                    </a:moveTo>
                    <a:lnTo>
                      <a:pt x="0" y="33"/>
                    </a:lnTo>
                    <a:cubicBezTo>
                      <a:pt x="36" y="62"/>
                      <a:pt x="79" y="83"/>
                      <a:pt x="124" y="96"/>
                    </a:cubicBezTo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7" name="Freeform 979"/>
              <p:cNvSpPr>
                <a:spLocks/>
              </p:cNvSpPr>
              <p:nvPr/>
            </p:nvSpPr>
            <p:spPr bwMode="auto">
              <a:xfrm>
                <a:off x="1173" y="1903"/>
                <a:ext cx="47" cy="36"/>
              </a:xfrm>
              <a:custGeom>
                <a:avLst/>
                <a:gdLst/>
                <a:ahLst/>
                <a:cxnLst>
                  <a:cxn ang="0">
                    <a:pos x="124" y="96"/>
                  </a:cxn>
                  <a:cxn ang="0">
                    <a:pos x="124" y="64"/>
                  </a:cxn>
                  <a:cxn ang="0">
                    <a:pos x="0" y="0"/>
                  </a:cxn>
                </a:cxnLst>
                <a:rect l="0" t="0" r="r" b="b"/>
                <a:pathLst>
                  <a:path w="124" h="96">
                    <a:moveTo>
                      <a:pt x="124" y="96"/>
                    </a:moveTo>
                    <a:lnTo>
                      <a:pt x="124" y="64"/>
                    </a:lnTo>
                    <a:cubicBezTo>
                      <a:pt x="79" y="51"/>
                      <a:pt x="36" y="29"/>
                      <a:pt x="0" y="0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" name="Freeform 980"/>
              <p:cNvSpPr>
                <a:spLocks/>
              </p:cNvSpPr>
              <p:nvPr/>
            </p:nvSpPr>
            <p:spPr bwMode="auto">
              <a:xfrm>
                <a:off x="1321" y="2011"/>
                <a:ext cx="134" cy="83"/>
              </a:xfrm>
              <a:custGeom>
                <a:avLst/>
                <a:gdLst/>
                <a:ahLst/>
                <a:cxnLst>
                  <a:cxn ang="0">
                    <a:pos x="103" y="218"/>
                  </a:cxn>
                  <a:cxn ang="0">
                    <a:pos x="319" y="147"/>
                  </a:cxn>
                  <a:cxn ang="0">
                    <a:pos x="307" y="18"/>
                  </a:cxn>
                  <a:cxn ang="0">
                    <a:pos x="265" y="0"/>
                  </a:cxn>
                  <a:cxn ang="0">
                    <a:pos x="0" y="218"/>
                  </a:cxn>
                  <a:cxn ang="0">
                    <a:pos x="103" y="218"/>
                  </a:cxn>
                </a:cxnLst>
                <a:rect l="0" t="0" r="r" b="b"/>
                <a:pathLst>
                  <a:path w="356" h="221">
                    <a:moveTo>
                      <a:pt x="103" y="218"/>
                    </a:moveTo>
                    <a:cubicBezTo>
                      <a:pt x="183" y="221"/>
                      <a:pt x="261" y="195"/>
                      <a:pt x="319" y="147"/>
                    </a:cubicBezTo>
                    <a:cubicBezTo>
                      <a:pt x="356" y="108"/>
                      <a:pt x="351" y="51"/>
                      <a:pt x="307" y="18"/>
                    </a:cubicBezTo>
                    <a:cubicBezTo>
                      <a:pt x="295" y="9"/>
                      <a:pt x="281" y="3"/>
                      <a:pt x="265" y="0"/>
                    </a:cubicBezTo>
                    <a:lnTo>
                      <a:pt x="0" y="218"/>
                    </a:lnTo>
                    <a:lnTo>
                      <a:pt x="103" y="218"/>
                    </a:lnTo>
                    <a:close/>
                  </a:path>
                </a:pathLst>
              </a:custGeom>
              <a:solidFill>
                <a:srgbClr val="DCD2B8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9" name="Rectangle 981"/>
              <p:cNvSpPr>
                <a:spLocks noChangeArrowheads="1"/>
              </p:cNvSpPr>
              <p:nvPr/>
            </p:nvSpPr>
            <p:spPr bwMode="auto">
              <a:xfrm>
                <a:off x="1245" y="1832"/>
                <a:ext cx="199" cy="6"/>
              </a:xfrm>
              <a:prstGeom prst="rect">
                <a:avLst/>
              </a:prstGeom>
              <a:solidFill>
                <a:srgbClr val="FEFE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0" name="Rectangle 982"/>
              <p:cNvSpPr>
                <a:spLocks noChangeArrowheads="1"/>
              </p:cNvSpPr>
              <p:nvPr/>
            </p:nvSpPr>
            <p:spPr bwMode="auto">
              <a:xfrm>
                <a:off x="1245" y="1838"/>
                <a:ext cx="199" cy="6"/>
              </a:xfrm>
              <a:prstGeom prst="rect">
                <a:avLst/>
              </a:prstGeom>
              <a:solidFill>
                <a:srgbClr val="E2D9C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1" name="Rectangle 983"/>
              <p:cNvSpPr>
                <a:spLocks noChangeArrowheads="1"/>
              </p:cNvSpPr>
              <p:nvPr/>
            </p:nvSpPr>
            <p:spPr bwMode="auto">
              <a:xfrm>
                <a:off x="1245" y="1844"/>
                <a:ext cx="199" cy="6"/>
              </a:xfrm>
              <a:prstGeom prst="rect">
                <a:avLst/>
              </a:prstGeom>
              <a:solidFill>
                <a:srgbClr val="E4DBC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2" name="Rectangle 984"/>
              <p:cNvSpPr>
                <a:spLocks noChangeArrowheads="1"/>
              </p:cNvSpPr>
              <p:nvPr/>
            </p:nvSpPr>
            <p:spPr bwMode="auto">
              <a:xfrm>
                <a:off x="1245" y="1850"/>
                <a:ext cx="199" cy="6"/>
              </a:xfrm>
              <a:prstGeom prst="rect">
                <a:avLst/>
              </a:prstGeom>
              <a:solidFill>
                <a:srgbClr val="E6DE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3" name="Rectangle 985"/>
              <p:cNvSpPr>
                <a:spLocks noChangeArrowheads="1"/>
              </p:cNvSpPr>
              <p:nvPr/>
            </p:nvSpPr>
            <p:spPr bwMode="auto">
              <a:xfrm>
                <a:off x="1245" y="1856"/>
                <a:ext cx="199" cy="6"/>
              </a:xfrm>
              <a:prstGeom prst="rect">
                <a:avLst/>
              </a:prstGeom>
              <a:solidFill>
                <a:srgbClr val="E7E0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4" name="Rectangle 986"/>
              <p:cNvSpPr>
                <a:spLocks noChangeArrowheads="1"/>
              </p:cNvSpPr>
              <p:nvPr/>
            </p:nvSpPr>
            <p:spPr bwMode="auto">
              <a:xfrm>
                <a:off x="1245" y="1862"/>
                <a:ext cx="199" cy="6"/>
              </a:xfrm>
              <a:prstGeom prst="rect">
                <a:avLst/>
              </a:prstGeom>
              <a:solidFill>
                <a:srgbClr val="E9E2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5" name="Rectangle 987"/>
              <p:cNvSpPr>
                <a:spLocks noChangeArrowheads="1"/>
              </p:cNvSpPr>
              <p:nvPr/>
            </p:nvSpPr>
            <p:spPr bwMode="auto">
              <a:xfrm>
                <a:off x="1245" y="1868"/>
                <a:ext cx="199" cy="6"/>
              </a:xfrm>
              <a:prstGeom prst="rect">
                <a:avLst/>
              </a:prstGeom>
              <a:solidFill>
                <a:srgbClr val="EAE4D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6" name="Rectangle 988"/>
              <p:cNvSpPr>
                <a:spLocks noChangeArrowheads="1"/>
              </p:cNvSpPr>
              <p:nvPr/>
            </p:nvSpPr>
            <p:spPr bwMode="auto">
              <a:xfrm>
                <a:off x="1245" y="1874"/>
                <a:ext cx="199" cy="6"/>
              </a:xfrm>
              <a:prstGeom prst="rect">
                <a:avLst/>
              </a:prstGeom>
              <a:solidFill>
                <a:srgbClr val="ECE6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7" name="Rectangle 989"/>
              <p:cNvSpPr>
                <a:spLocks noChangeArrowheads="1"/>
              </p:cNvSpPr>
              <p:nvPr/>
            </p:nvSpPr>
            <p:spPr bwMode="auto">
              <a:xfrm>
                <a:off x="1245" y="1880"/>
                <a:ext cx="199" cy="6"/>
              </a:xfrm>
              <a:prstGeom prst="rect">
                <a:avLst/>
              </a:prstGeom>
              <a:solidFill>
                <a:srgbClr val="EDE8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8" name="Rectangle 990"/>
              <p:cNvSpPr>
                <a:spLocks noChangeArrowheads="1"/>
              </p:cNvSpPr>
              <p:nvPr/>
            </p:nvSpPr>
            <p:spPr bwMode="auto">
              <a:xfrm>
                <a:off x="1245" y="1886"/>
                <a:ext cx="199" cy="6"/>
              </a:xfrm>
              <a:prstGeom prst="rect">
                <a:avLst/>
              </a:prstGeom>
              <a:solidFill>
                <a:srgbClr val="EFEBD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9" name="Rectangle 991"/>
              <p:cNvSpPr>
                <a:spLocks noChangeArrowheads="1"/>
              </p:cNvSpPr>
              <p:nvPr/>
            </p:nvSpPr>
            <p:spPr bwMode="auto">
              <a:xfrm>
                <a:off x="1245" y="1892"/>
                <a:ext cx="199" cy="6"/>
              </a:xfrm>
              <a:prstGeom prst="rect">
                <a:avLst/>
              </a:prstGeom>
              <a:solidFill>
                <a:srgbClr val="F1EDE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0" name="Rectangle 992"/>
              <p:cNvSpPr>
                <a:spLocks noChangeArrowheads="1"/>
              </p:cNvSpPr>
              <p:nvPr/>
            </p:nvSpPr>
            <p:spPr bwMode="auto">
              <a:xfrm>
                <a:off x="1245" y="1898"/>
                <a:ext cx="199" cy="6"/>
              </a:xfrm>
              <a:prstGeom prst="rect">
                <a:avLst/>
              </a:prstGeom>
              <a:solidFill>
                <a:srgbClr val="F2EE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1" name="Rectangle 993"/>
              <p:cNvSpPr>
                <a:spLocks noChangeArrowheads="1"/>
              </p:cNvSpPr>
              <p:nvPr/>
            </p:nvSpPr>
            <p:spPr bwMode="auto">
              <a:xfrm>
                <a:off x="1245" y="1904"/>
                <a:ext cx="199" cy="6"/>
              </a:xfrm>
              <a:prstGeom prst="rect">
                <a:avLst/>
              </a:prstGeom>
              <a:solidFill>
                <a:srgbClr val="F4F0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2" name="Rectangle 994"/>
              <p:cNvSpPr>
                <a:spLocks noChangeArrowheads="1"/>
              </p:cNvSpPr>
              <p:nvPr/>
            </p:nvSpPr>
            <p:spPr bwMode="auto">
              <a:xfrm>
                <a:off x="1245" y="1910"/>
                <a:ext cx="199" cy="7"/>
              </a:xfrm>
              <a:prstGeom prst="rect">
                <a:avLst/>
              </a:prstGeom>
              <a:solidFill>
                <a:srgbClr val="F6F3E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3" name="Rectangle 995"/>
              <p:cNvSpPr>
                <a:spLocks noChangeArrowheads="1"/>
              </p:cNvSpPr>
              <p:nvPr/>
            </p:nvSpPr>
            <p:spPr bwMode="auto">
              <a:xfrm>
                <a:off x="1245" y="1917"/>
                <a:ext cx="199" cy="6"/>
              </a:xfrm>
              <a:prstGeom prst="rect">
                <a:avLst/>
              </a:prstGeom>
              <a:solidFill>
                <a:srgbClr val="F8F5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4" name="Rectangle 996"/>
              <p:cNvSpPr>
                <a:spLocks noChangeArrowheads="1"/>
              </p:cNvSpPr>
              <p:nvPr/>
            </p:nvSpPr>
            <p:spPr bwMode="auto">
              <a:xfrm>
                <a:off x="1245" y="1923"/>
                <a:ext cx="199" cy="6"/>
              </a:xfrm>
              <a:prstGeom prst="rect">
                <a:avLst/>
              </a:prstGeom>
              <a:solidFill>
                <a:srgbClr val="F9F7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5" name="Rectangle 997"/>
              <p:cNvSpPr>
                <a:spLocks noChangeArrowheads="1"/>
              </p:cNvSpPr>
              <p:nvPr/>
            </p:nvSpPr>
            <p:spPr bwMode="auto">
              <a:xfrm>
                <a:off x="1245" y="1929"/>
                <a:ext cx="199" cy="6"/>
              </a:xfrm>
              <a:prstGeom prst="rect">
                <a:avLst/>
              </a:prstGeom>
              <a:solidFill>
                <a:srgbClr val="FAF9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6" name="Rectangle 998"/>
              <p:cNvSpPr>
                <a:spLocks noChangeArrowheads="1"/>
              </p:cNvSpPr>
              <p:nvPr/>
            </p:nvSpPr>
            <p:spPr bwMode="auto">
              <a:xfrm>
                <a:off x="1245" y="1935"/>
                <a:ext cx="199" cy="6"/>
              </a:xfrm>
              <a:prstGeom prst="rect">
                <a:avLst/>
              </a:prstGeom>
              <a:solidFill>
                <a:srgbClr val="FCFB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7" name="Rectangle 999"/>
              <p:cNvSpPr>
                <a:spLocks noChangeArrowheads="1"/>
              </p:cNvSpPr>
              <p:nvPr/>
            </p:nvSpPr>
            <p:spPr bwMode="auto">
              <a:xfrm>
                <a:off x="1245" y="1941"/>
                <a:ext cx="199" cy="6"/>
              </a:xfrm>
              <a:prstGeom prst="rect">
                <a:avLst/>
              </a:prstGeom>
              <a:solidFill>
                <a:srgbClr val="FEFE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8" name="Freeform 1000"/>
              <p:cNvSpPr>
                <a:spLocks/>
              </p:cNvSpPr>
              <p:nvPr/>
            </p:nvSpPr>
            <p:spPr bwMode="auto">
              <a:xfrm>
                <a:off x="1253" y="1841"/>
                <a:ext cx="182" cy="98"/>
              </a:xfrm>
              <a:custGeom>
                <a:avLst/>
                <a:gdLst/>
                <a:ahLst/>
                <a:cxnLst>
                  <a:cxn ang="0">
                    <a:pos x="184" y="263"/>
                  </a:cxn>
                  <a:cxn ang="0">
                    <a:pos x="484" y="100"/>
                  </a:cxn>
                  <a:cxn ang="0">
                    <a:pos x="298" y="0"/>
                  </a:cxn>
                  <a:cxn ang="0">
                    <a:pos x="0" y="162"/>
                  </a:cxn>
                  <a:cxn ang="0">
                    <a:pos x="184" y="263"/>
                  </a:cxn>
                </a:cxnLst>
                <a:rect l="0" t="0" r="r" b="b"/>
                <a:pathLst>
                  <a:path w="484" h="263">
                    <a:moveTo>
                      <a:pt x="184" y="263"/>
                    </a:moveTo>
                    <a:lnTo>
                      <a:pt x="484" y="100"/>
                    </a:lnTo>
                    <a:lnTo>
                      <a:pt x="298" y="0"/>
                    </a:lnTo>
                    <a:lnTo>
                      <a:pt x="0" y="162"/>
                    </a:lnTo>
                    <a:cubicBezTo>
                      <a:pt x="48" y="214"/>
                      <a:pt x="112" y="250"/>
                      <a:pt x="184" y="263"/>
                    </a:cubicBezTo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539" name="Picture 1001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1245" y="1892"/>
                <a:ext cx="85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40" name="Freeform 1002"/>
              <p:cNvSpPr>
                <a:spLocks/>
              </p:cNvSpPr>
              <p:nvPr/>
            </p:nvSpPr>
            <p:spPr bwMode="auto">
              <a:xfrm>
                <a:off x="1253" y="1901"/>
                <a:ext cx="69" cy="192"/>
              </a:xfrm>
              <a:custGeom>
                <a:avLst/>
                <a:gdLst/>
                <a:ahLst/>
                <a:cxnLst>
                  <a:cxn ang="0">
                    <a:pos x="184" y="10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417"/>
                  </a:cxn>
                  <a:cxn ang="0">
                    <a:pos x="184" y="510"/>
                  </a:cxn>
                  <a:cxn ang="0">
                    <a:pos x="184" y="510"/>
                  </a:cxn>
                  <a:cxn ang="0">
                    <a:pos x="184" y="101"/>
                  </a:cxn>
                </a:cxnLst>
                <a:rect l="0" t="0" r="r" b="b"/>
                <a:pathLst>
                  <a:path w="184" h="510">
                    <a:moveTo>
                      <a:pt x="184" y="101"/>
                    </a:moveTo>
                    <a:cubicBezTo>
                      <a:pt x="112" y="88"/>
                      <a:pt x="47" y="52"/>
                      <a:pt x="0" y="0"/>
                    </a:cubicBezTo>
                    <a:lnTo>
                      <a:pt x="0" y="0"/>
                    </a:lnTo>
                    <a:lnTo>
                      <a:pt x="0" y="417"/>
                    </a:lnTo>
                    <a:cubicBezTo>
                      <a:pt x="48" y="467"/>
                      <a:pt x="113" y="499"/>
                      <a:pt x="184" y="510"/>
                    </a:cubicBezTo>
                    <a:lnTo>
                      <a:pt x="184" y="510"/>
                    </a:lnTo>
                    <a:lnTo>
                      <a:pt x="184" y="101"/>
                    </a:lnTo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541" name="Picture 1003"/>
              <p:cNvPicPr>
                <a:picLocks noChangeAspect="1" noChangeArrowheads="1"/>
              </p:cNvPicPr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1311" y="1868"/>
                <a:ext cx="127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42" name="Picture 1004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>
                <a:off x="1311" y="1868"/>
                <a:ext cx="127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43" name="Freeform 1005"/>
              <p:cNvSpPr>
                <a:spLocks/>
              </p:cNvSpPr>
              <p:nvPr/>
            </p:nvSpPr>
            <p:spPr bwMode="auto">
              <a:xfrm>
                <a:off x="1322" y="1878"/>
                <a:ext cx="113" cy="215"/>
              </a:xfrm>
              <a:custGeom>
                <a:avLst/>
                <a:gdLst/>
                <a:ahLst/>
                <a:cxnLst>
                  <a:cxn ang="0">
                    <a:pos x="0" y="61"/>
                  </a:cxn>
                  <a:cxn ang="0">
                    <a:pos x="0" y="215"/>
                  </a:cxn>
                  <a:cxn ang="0">
                    <a:pos x="113" y="154"/>
                  </a:cxn>
                  <a:cxn ang="0">
                    <a:pos x="113" y="0"/>
                  </a:cxn>
                  <a:cxn ang="0">
                    <a:pos x="0" y="61"/>
                  </a:cxn>
                </a:cxnLst>
                <a:rect l="0" t="0" r="r" b="b"/>
                <a:pathLst>
                  <a:path w="113" h="215">
                    <a:moveTo>
                      <a:pt x="0" y="61"/>
                    </a:moveTo>
                    <a:lnTo>
                      <a:pt x="0" y="215"/>
                    </a:lnTo>
                    <a:lnTo>
                      <a:pt x="113" y="154"/>
                    </a:lnTo>
                    <a:lnTo>
                      <a:pt x="113" y="0"/>
                    </a:lnTo>
                    <a:lnTo>
                      <a:pt x="0" y="61"/>
                    </a:lnTo>
                    <a:close/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4" name="Freeform 1006"/>
              <p:cNvSpPr>
                <a:spLocks/>
              </p:cNvSpPr>
              <p:nvPr/>
            </p:nvSpPr>
            <p:spPr bwMode="auto">
              <a:xfrm>
                <a:off x="1253" y="1841"/>
                <a:ext cx="182" cy="252"/>
              </a:xfrm>
              <a:custGeom>
                <a:avLst/>
                <a:gdLst/>
                <a:ahLst/>
                <a:cxnLst>
                  <a:cxn ang="0">
                    <a:pos x="484" y="100"/>
                  </a:cxn>
                  <a:cxn ang="0">
                    <a:pos x="298" y="0"/>
                  </a:cxn>
                  <a:cxn ang="0">
                    <a:pos x="0" y="162"/>
                  </a:cxn>
                  <a:cxn ang="0">
                    <a:pos x="0" y="579"/>
                  </a:cxn>
                  <a:cxn ang="0">
                    <a:pos x="184" y="672"/>
                  </a:cxn>
                  <a:cxn ang="0">
                    <a:pos x="184" y="672"/>
                  </a:cxn>
                  <a:cxn ang="0">
                    <a:pos x="484" y="510"/>
                  </a:cxn>
                  <a:cxn ang="0">
                    <a:pos x="484" y="100"/>
                  </a:cxn>
                </a:cxnLst>
                <a:rect l="0" t="0" r="r" b="b"/>
                <a:pathLst>
                  <a:path w="484" h="672">
                    <a:moveTo>
                      <a:pt x="484" y="100"/>
                    </a:moveTo>
                    <a:lnTo>
                      <a:pt x="298" y="0"/>
                    </a:lnTo>
                    <a:lnTo>
                      <a:pt x="0" y="162"/>
                    </a:lnTo>
                    <a:lnTo>
                      <a:pt x="0" y="579"/>
                    </a:lnTo>
                    <a:cubicBezTo>
                      <a:pt x="48" y="629"/>
                      <a:pt x="113" y="661"/>
                      <a:pt x="184" y="672"/>
                    </a:cubicBezTo>
                    <a:lnTo>
                      <a:pt x="184" y="672"/>
                    </a:lnTo>
                    <a:lnTo>
                      <a:pt x="484" y="510"/>
                    </a:lnTo>
                    <a:lnTo>
                      <a:pt x="484" y="100"/>
                    </a:lnTo>
                    <a:close/>
                  </a:path>
                </a:pathLst>
              </a:custGeom>
              <a:noFill/>
              <a:ln w="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545" name="Picture 1007"/>
              <p:cNvPicPr>
                <a:picLocks noChangeAspect="1" noChangeArrowheads="1"/>
              </p:cNvPicPr>
              <p:nvPr/>
            </p:nvPicPr>
            <p:blipFill>
              <a:blip r:embed="rId21" cstate="print"/>
              <a:srcRect/>
              <a:stretch>
                <a:fillRect/>
              </a:stretch>
            </p:blipFill>
            <p:spPr bwMode="auto">
              <a:xfrm>
                <a:off x="1269" y="1983"/>
                <a:ext cx="36" cy="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46" name="Picture 1008"/>
              <p:cNvPicPr>
                <a:picLocks noChangeAspect="1" noChangeArrowheads="1"/>
              </p:cNvPicPr>
              <p:nvPr/>
            </p:nvPicPr>
            <p:blipFill>
              <a:blip r:embed="rId22" cstate="print"/>
              <a:srcRect/>
              <a:stretch>
                <a:fillRect/>
              </a:stretch>
            </p:blipFill>
            <p:spPr bwMode="auto">
              <a:xfrm>
                <a:off x="1269" y="1983"/>
                <a:ext cx="36" cy="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1" name="Group 1210"/>
            <p:cNvGrpSpPr>
              <a:grpSpLocks/>
            </p:cNvGrpSpPr>
            <p:nvPr/>
          </p:nvGrpSpPr>
          <p:grpSpPr bwMode="auto">
            <a:xfrm>
              <a:off x="1155" y="845"/>
              <a:ext cx="2788" cy="2552"/>
              <a:chOff x="1155" y="845"/>
              <a:chExt cx="2788" cy="2552"/>
            </a:xfrm>
          </p:grpSpPr>
          <p:sp>
            <p:nvSpPr>
              <p:cNvPr id="1147" name="Freeform 1010"/>
              <p:cNvSpPr>
                <a:spLocks/>
              </p:cNvSpPr>
              <p:nvPr/>
            </p:nvSpPr>
            <p:spPr bwMode="auto">
              <a:xfrm>
                <a:off x="1278" y="1996"/>
                <a:ext cx="13" cy="15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4" y="1"/>
                  </a:cxn>
                  <a:cxn ang="0">
                    <a:pos x="2" y="9"/>
                  </a:cxn>
                  <a:cxn ang="0">
                    <a:pos x="9" y="14"/>
                  </a:cxn>
                  <a:cxn ang="0">
                    <a:pos x="12" y="6"/>
                  </a:cxn>
                </a:cxnLst>
                <a:rect l="0" t="0" r="r" b="b"/>
                <a:pathLst>
                  <a:path w="13" h="15">
                    <a:moveTo>
                      <a:pt x="12" y="6"/>
                    </a:moveTo>
                    <a:cubicBezTo>
                      <a:pt x="10" y="2"/>
                      <a:pt x="7" y="0"/>
                      <a:pt x="4" y="1"/>
                    </a:cubicBezTo>
                    <a:cubicBezTo>
                      <a:pt x="1" y="2"/>
                      <a:pt x="0" y="6"/>
                      <a:pt x="2" y="9"/>
                    </a:cubicBezTo>
                    <a:cubicBezTo>
                      <a:pt x="3" y="13"/>
                      <a:pt x="6" y="15"/>
                      <a:pt x="9" y="14"/>
                    </a:cubicBezTo>
                    <a:cubicBezTo>
                      <a:pt x="12" y="13"/>
                      <a:pt x="13" y="9"/>
                      <a:pt x="12" y="6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" name="Freeform 1011"/>
              <p:cNvSpPr>
                <a:spLocks noEditPoints="1"/>
              </p:cNvSpPr>
              <p:nvPr/>
            </p:nvSpPr>
            <p:spPr bwMode="auto">
              <a:xfrm>
                <a:off x="1264" y="2028"/>
                <a:ext cx="47" cy="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4" y="64"/>
                  </a:cxn>
                  <a:cxn ang="0">
                    <a:pos x="0" y="25"/>
                  </a:cxn>
                  <a:cxn ang="0">
                    <a:pos x="124" y="89"/>
                  </a:cxn>
                  <a:cxn ang="0">
                    <a:pos x="0" y="50"/>
                  </a:cxn>
                  <a:cxn ang="0">
                    <a:pos x="124" y="114"/>
                  </a:cxn>
                </a:cxnLst>
                <a:rect l="0" t="0" r="r" b="b"/>
                <a:pathLst>
                  <a:path w="124" h="114">
                    <a:moveTo>
                      <a:pt x="0" y="0"/>
                    </a:moveTo>
                    <a:cubicBezTo>
                      <a:pt x="37" y="31"/>
                      <a:pt x="79" y="52"/>
                      <a:pt x="124" y="64"/>
                    </a:cubicBezTo>
                    <a:moveTo>
                      <a:pt x="0" y="25"/>
                    </a:moveTo>
                    <a:cubicBezTo>
                      <a:pt x="37" y="56"/>
                      <a:pt x="79" y="77"/>
                      <a:pt x="124" y="89"/>
                    </a:cubicBezTo>
                    <a:moveTo>
                      <a:pt x="0" y="50"/>
                    </a:moveTo>
                    <a:cubicBezTo>
                      <a:pt x="37" y="81"/>
                      <a:pt x="79" y="102"/>
                      <a:pt x="124" y="114"/>
                    </a:cubicBezTo>
                  </a:path>
                </a:pathLst>
              </a:custGeom>
              <a:noFill/>
              <a:ln w="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" name="Freeform 1012"/>
              <p:cNvSpPr>
                <a:spLocks/>
              </p:cNvSpPr>
              <p:nvPr/>
            </p:nvSpPr>
            <p:spPr bwMode="auto">
              <a:xfrm>
                <a:off x="1262" y="1931"/>
                <a:ext cx="51" cy="28"/>
              </a:xfrm>
              <a:custGeom>
                <a:avLst/>
                <a:gdLst/>
                <a:ahLst/>
                <a:cxnLst>
                  <a:cxn ang="0">
                    <a:pos x="5" y="12"/>
                  </a:cxn>
                  <a:cxn ang="0">
                    <a:pos x="129" y="75"/>
                  </a:cxn>
                  <a:cxn ang="0">
                    <a:pos x="133" y="68"/>
                  </a:cxn>
                  <a:cxn ang="0">
                    <a:pos x="129" y="64"/>
                  </a:cxn>
                  <a:cxn ang="0">
                    <a:pos x="7" y="2"/>
                  </a:cxn>
                  <a:cxn ang="0">
                    <a:pos x="1" y="2"/>
                  </a:cxn>
                  <a:cxn ang="0">
                    <a:pos x="0" y="5"/>
                  </a:cxn>
                  <a:cxn ang="0">
                    <a:pos x="5" y="12"/>
                  </a:cxn>
                </a:cxnLst>
                <a:rect l="0" t="0" r="r" b="b"/>
                <a:pathLst>
                  <a:path w="134" h="75">
                    <a:moveTo>
                      <a:pt x="5" y="12"/>
                    </a:moveTo>
                    <a:cubicBezTo>
                      <a:pt x="40" y="41"/>
                      <a:pt x="83" y="63"/>
                      <a:pt x="129" y="75"/>
                    </a:cubicBezTo>
                    <a:cubicBezTo>
                      <a:pt x="132" y="75"/>
                      <a:pt x="134" y="71"/>
                      <a:pt x="133" y="68"/>
                    </a:cubicBezTo>
                    <a:cubicBezTo>
                      <a:pt x="133" y="66"/>
                      <a:pt x="131" y="64"/>
                      <a:pt x="129" y="64"/>
                    </a:cubicBezTo>
                    <a:cubicBezTo>
                      <a:pt x="84" y="52"/>
                      <a:pt x="42" y="31"/>
                      <a:pt x="7" y="2"/>
                    </a:cubicBezTo>
                    <a:cubicBezTo>
                      <a:pt x="5" y="0"/>
                      <a:pt x="3" y="1"/>
                      <a:pt x="1" y="2"/>
                    </a:cubicBezTo>
                    <a:cubicBezTo>
                      <a:pt x="0" y="3"/>
                      <a:pt x="0" y="4"/>
                      <a:pt x="0" y="5"/>
                    </a:cubicBezTo>
                    <a:cubicBezTo>
                      <a:pt x="0" y="8"/>
                      <a:pt x="2" y="10"/>
                      <a:pt x="5" y="12"/>
                    </a:cubicBezTo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" name="Freeform 1013"/>
              <p:cNvSpPr>
                <a:spLocks/>
              </p:cNvSpPr>
              <p:nvPr/>
            </p:nvSpPr>
            <p:spPr bwMode="auto">
              <a:xfrm>
                <a:off x="1262" y="1931"/>
                <a:ext cx="51" cy="28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49" y="28"/>
                  </a:cxn>
                  <a:cxn ang="0">
                    <a:pos x="50" y="25"/>
                  </a:cxn>
                  <a:cxn ang="0">
                    <a:pos x="49" y="24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2" y="4"/>
                  </a:cxn>
                </a:cxnLst>
                <a:rect l="0" t="0" r="r" b="b"/>
                <a:pathLst>
                  <a:path w="51" h="28">
                    <a:moveTo>
                      <a:pt x="2" y="4"/>
                    </a:moveTo>
                    <a:cubicBezTo>
                      <a:pt x="15" y="15"/>
                      <a:pt x="31" y="24"/>
                      <a:pt x="49" y="28"/>
                    </a:cubicBezTo>
                    <a:cubicBezTo>
                      <a:pt x="50" y="28"/>
                      <a:pt x="51" y="27"/>
                      <a:pt x="50" y="25"/>
                    </a:cubicBezTo>
                    <a:cubicBezTo>
                      <a:pt x="50" y="25"/>
                      <a:pt x="49" y="24"/>
                      <a:pt x="49" y="24"/>
                    </a:cubicBezTo>
                    <a:cubicBezTo>
                      <a:pt x="32" y="19"/>
                      <a:pt x="16" y="11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151" name="Picture 1014"/>
              <p:cNvPicPr>
                <a:picLocks noChangeAspect="1" noChangeArrowheads="1"/>
              </p:cNvPicPr>
              <p:nvPr/>
            </p:nvPicPr>
            <p:blipFill>
              <a:blip r:embed="rId23" cstate="print"/>
              <a:srcRect/>
              <a:stretch>
                <a:fillRect/>
              </a:stretch>
            </p:blipFill>
            <p:spPr bwMode="auto">
              <a:xfrm>
                <a:off x="1269" y="1935"/>
                <a:ext cx="30" cy="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52" name="Picture 1015"/>
              <p:cNvPicPr>
                <a:picLocks noChangeAspect="1" noChangeArrowheads="1"/>
              </p:cNvPicPr>
              <p:nvPr/>
            </p:nvPicPr>
            <p:blipFill>
              <a:blip r:embed="rId24" cstate="print"/>
              <a:srcRect/>
              <a:stretch>
                <a:fillRect/>
              </a:stretch>
            </p:blipFill>
            <p:spPr bwMode="auto">
              <a:xfrm>
                <a:off x="1269" y="1935"/>
                <a:ext cx="30" cy="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53" name="Freeform 1016"/>
              <p:cNvSpPr>
                <a:spLocks/>
              </p:cNvSpPr>
              <p:nvPr/>
            </p:nvSpPr>
            <p:spPr bwMode="auto">
              <a:xfrm>
                <a:off x="1276" y="1942"/>
                <a:ext cx="16" cy="12"/>
              </a:xfrm>
              <a:custGeom>
                <a:avLst/>
                <a:gdLst/>
                <a:ahLst/>
                <a:cxnLst>
                  <a:cxn ang="0">
                    <a:pos x="16" y="11"/>
                  </a:cxn>
                  <a:cxn ang="0">
                    <a:pos x="2" y="5"/>
                  </a:cxn>
                  <a:cxn ang="0">
                    <a:pos x="10" y="11"/>
                  </a:cxn>
                  <a:cxn ang="0">
                    <a:pos x="16" y="11"/>
                  </a:cxn>
                </a:cxnLst>
                <a:rect l="0" t="0" r="r" b="b"/>
                <a:pathLst>
                  <a:path w="16" h="12">
                    <a:moveTo>
                      <a:pt x="16" y="11"/>
                    </a:moveTo>
                    <a:cubicBezTo>
                      <a:pt x="13" y="3"/>
                      <a:pt x="6" y="0"/>
                      <a:pt x="2" y="5"/>
                    </a:cubicBezTo>
                    <a:cubicBezTo>
                      <a:pt x="0" y="8"/>
                      <a:pt x="3" y="11"/>
                      <a:pt x="10" y="11"/>
                    </a:cubicBezTo>
                    <a:cubicBezTo>
                      <a:pt x="12" y="12"/>
                      <a:pt x="14" y="12"/>
                      <a:pt x="16" y="11"/>
                    </a:cubicBezTo>
                  </a:path>
                </a:pathLst>
              </a:custGeom>
              <a:noFill/>
              <a:ln w="1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154" name="Picture 1017"/>
              <p:cNvPicPr>
                <a:picLocks noChangeAspect="1" noChangeArrowheads="1"/>
              </p:cNvPicPr>
              <p:nvPr/>
            </p:nvPicPr>
            <p:blipFill>
              <a:blip r:embed="rId25" cstate="print"/>
              <a:srcRect/>
              <a:stretch>
                <a:fillRect/>
              </a:stretch>
            </p:blipFill>
            <p:spPr bwMode="auto">
              <a:xfrm>
                <a:off x="1257" y="1941"/>
                <a:ext cx="61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55" name="Picture 1018"/>
              <p:cNvPicPr>
                <a:picLocks noChangeAspect="1" noChangeArrowheads="1"/>
              </p:cNvPicPr>
              <p:nvPr/>
            </p:nvPicPr>
            <p:blipFill>
              <a:blip r:embed="rId26" cstate="print"/>
              <a:srcRect/>
              <a:stretch>
                <a:fillRect/>
              </a:stretch>
            </p:blipFill>
            <p:spPr bwMode="auto">
              <a:xfrm>
                <a:off x="1257" y="1941"/>
                <a:ext cx="61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56" name="Picture 1019"/>
              <p:cNvPicPr>
                <a:picLocks noChangeAspect="1" noChangeArrowheads="1"/>
              </p:cNvPicPr>
              <p:nvPr/>
            </p:nvPicPr>
            <p:blipFill>
              <a:blip r:embed="rId25" cstate="print"/>
              <a:srcRect/>
              <a:stretch>
                <a:fillRect/>
              </a:stretch>
            </p:blipFill>
            <p:spPr bwMode="auto">
              <a:xfrm>
                <a:off x="1257" y="1941"/>
                <a:ext cx="61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57" name="Freeform 1020"/>
              <p:cNvSpPr>
                <a:spLocks/>
              </p:cNvSpPr>
              <p:nvPr/>
            </p:nvSpPr>
            <p:spPr bwMode="auto">
              <a:xfrm>
                <a:off x="1264" y="1950"/>
                <a:ext cx="47" cy="2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24" y="72"/>
                  </a:cxn>
                  <a:cxn ang="0">
                    <a:pos x="124" y="72"/>
                  </a:cxn>
                  <a:cxn ang="0">
                    <a:pos x="124" y="6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8"/>
                  </a:cxn>
                </a:cxnLst>
                <a:rect l="0" t="0" r="r" b="b"/>
                <a:pathLst>
                  <a:path w="124" h="72">
                    <a:moveTo>
                      <a:pt x="0" y="8"/>
                    </a:moveTo>
                    <a:cubicBezTo>
                      <a:pt x="36" y="38"/>
                      <a:pt x="78" y="60"/>
                      <a:pt x="124" y="72"/>
                    </a:cubicBezTo>
                    <a:lnTo>
                      <a:pt x="124" y="72"/>
                    </a:lnTo>
                    <a:lnTo>
                      <a:pt x="124" y="64"/>
                    </a:lnTo>
                    <a:cubicBezTo>
                      <a:pt x="78" y="51"/>
                      <a:pt x="36" y="29"/>
                      <a:pt x="0" y="0"/>
                    </a:cubicBezTo>
                    <a:lnTo>
                      <a:pt x="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" name="Freeform 1021"/>
              <p:cNvSpPr>
                <a:spLocks/>
              </p:cNvSpPr>
              <p:nvPr/>
            </p:nvSpPr>
            <p:spPr bwMode="auto">
              <a:xfrm>
                <a:off x="1264" y="1948"/>
                <a:ext cx="47" cy="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2"/>
                  </a:cxn>
                  <a:cxn ang="0">
                    <a:pos x="124" y="96"/>
                  </a:cxn>
                </a:cxnLst>
                <a:rect l="0" t="0" r="r" b="b"/>
                <a:pathLst>
                  <a:path w="124" h="96">
                    <a:moveTo>
                      <a:pt x="0" y="0"/>
                    </a:moveTo>
                    <a:lnTo>
                      <a:pt x="0" y="32"/>
                    </a:lnTo>
                    <a:cubicBezTo>
                      <a:pt x="36" y="62"/>
                      <a:pt x="78" y="83"/>
                      <a:pt x="124" y="96"/>
                    </a:cubicBezTo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" name="Freeform 1022"/>
              <p:cNvSpPr>
                <a:spLocks/>
              </p:cNvSpPr>
              <p:nvPr/>
            </p:nvSpPr>
            <p:spPr bwMode="auto">
              <a:xfrm>
                <a:off x="1264" y="1948"/>
                <a:ext cx="47" cy="36"/>
              </a:xfrm>
              <a:custGeom>
                <a:avLst/>
                <a:gdLst/>
                <a:ahLst/>
                <a:cxnLst>
                  <a:cxn ang="0">
                    <a:pos x="124" y="96"/>
                  </a:cxn>
                  <a:cxn ang="0">
                    <a:pos x="124" y="64"/>
                  </a:cxn>
                  <a:cxn ang="0">
                    <a:pos x="0" y="0"/>
                  </a:cxn>
                </a:cxnLst>
                <a:rect l="0" t="0" r="r" b="b"/>
                <a:pathLst>
                  <a:path w="124" h="96">
                    <a:moveTo>
                      <a:pt x="124" y="96"/>
                    </a:moveTo>
                    <a:lnTo>
                      <a:pt x="124" y="64"/>
                    </a:lnTo>
                    <a:cubicBezTo>
                      <a:pt x="79" y="51"/>
                      <a:pt x="36" y="29"/>
                      <a:pt x="0" y="0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" name="Line 1023"/>
              <p:cNvSpPr>
                <a:spLocks noChangeShapeType="1"/>
              </p:cNvSpPr>
              <p:nvPr/>
            </p:nvSpPr>
            <p:spPr bwMode="auto">
              <a:xfrm>
                <a:off x="1344" y="1967"/>
                <a:ext cx="160" cy="1"/>
              </a:xfrm>
              <a:prstGeom prst="line">
                <a:avLst/>
              </a:prstGeom>
              <a:noFill/>
              <a:ln w="10" cap="rnd">
                <a:solidFill>
                  <a:srgbClr val="00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" name="Freeform 1024"/>
              <p:cNvSpPr>
                <a:spLocks/>
              </p:cNvSpPr>
              <p:nvPr/>
            </p:nvSpPr>
            <p:spPr bwMode="auto">
              <a:xfrm>
                <a:off x="1230" y="2648"/>
                <a:ext cx="134" cy="83"/>
              </a:xfrm>
              <a:custGeom>
                <a:avLst/>
                <a:gdLst/>
                <a:ahLst/>
                <a:cxnLst>
                  <a:cxn ang="0">
                    <a:pos x="103" y="218"/>
                  </a:cxn>
                  <a:cxn ang="0">
                    <a:pos x="319" y="147"/>
                  </a:cxn>
                  <a:cxn ang="0">
                    <a:pos x="307" y="19"/>
                  </a:cxn>
                  <a:cxn ang="0">
                    <a:pos x="265" y="0"/>
                  </a:cxn>
                  <a:cxn ang="0">
                    <a:pos x="265" y="0"/>
                  </a:cxn>
                  <a:cxn ang="0">
                    <a:pos x="0" y="218"/>
                  </a:cxn>
                  <a:cxn ang="0">
                    <a:pos x="103" y="218"/>
                  </a:cxn>
                </a:cxnLst>
                <a:rect l="0" t="0" r="r" b="b"/>
                <a:pathLst>
                  <a:path w="356" h="221">
                    <a:moveTo>
                      <a:pt x="103" y="218"/>
                    </a:moveTo>
                    <a:cubicBezTo>
                      <a:pt x="183" y="221"/>
                      <a:pt x="261" y="195"/>
                      <a:pt x="319" y="147"/>
                    </a:cubicBezTo>
                    <a:cubicBezTo>
                      <a:pt x="356" y="109"/>
                      <a:pt x="351" y="51"/>
                      <a:pt x="307" y="19"/>
                    </a:cubicBezTo>
                    <a:cubicBezTo>
                      <a:pt x="295" y="10"/>
                      <a:pt x="281" y="3"/>
                      <a:pt x="265" y="0"/>
                    </a:cubicBezTo>
                    <a:lnTo>
                      <a:pt x="265" y="0"/>
                    </a:lnTo>
                    <a:lnTo>
                      <a:pt x="0" y="218"/>
                    </a:lnTo>
                    <a:lnTo>
                      <a:pt x="103" y="218"/>
                    </a:lnTo>
                    <a:close/>
                  </a:path>
                </a:pathLst>
              </a:custGeom>
              <a:solidFill>
                <a:srgbClr val="DCD2B8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" name="Rectangle 1025"/>
              <p:cNvSpPr>
                <a:spLocks noChangeArrowheads="1"/>
              </p:cNvSpPr>
              <p:nvPr/>
            </p:nvSpPr>
            <p:spPr bwMode="auto">
              <a:xfrm>
                <a:off x="1155" y="2470"/>
                <a:ext cx="199" cy="6"/>
              </a:xfrm>
              <a:prstGeom prst="rect">
                <a:avLst/>
              </a:prstGeom>
              <a:solidFill>
                <a:srgbClr val="FFFF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" name="Rectangle 1026"/>
              <p:cNvSpPr>
                <a:spLocks noChangeArrowheads="1"/>
              </p:cNvSpPr>
              <p:nvPr/>
            </p:nvSpPr>
            <p:spPr bwMode="auto">
              <a:xfrm>
                <a:off x="1155" y="2476"/>
                <a:ext cx="199" cy="6"/>
              </a:xfrm>
              <a:prstGeom prst="rect">
                <a:avLst/>
              </a:prstGeom>
              <a:solidFill>
                <a:srgbClr val="E2D9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" name="Rectangle 1027"/>
              <p:cNvSpPr>
                <a:spLocks noChangeArrowheads="1"/>
              </p:cNvSpPr>
              <p:nvPr/>
            </p:nvSpPr>
            <p:spPr bwMode="auto">
              <a:xfrm>
                <a:off x="1155" y="2482"/>
                <a:ext cx="199" cy="6"/>
              </a:xfrm>
              <a:prstGeom prst="rect">
                <a:avLst/>
              </a:prstGeom>
              <a:solidFill>
                <a:srgbClr val="E4DCC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" name="Rectangle 1028"/>
              <p:cNvSpPr>
                <a:spLocks noChangeArrowheads="1"/>
              </p:cNvSpPr>
              <p:nvPr/>
            </p:nvSpPr>
            <p:spPr bwMode="auto">
              <a:xfrm>
                <a:off x="1155" y="2488"/>
                <a:ext cx="199" cy="6"/>
              </a:xfrm>
              <a:prstGeom prst="rect">
                <a:avLst/>
              </a:prstGeom>
              <a:solidFill>
                <a:srgbClr val="E6DEC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" name="Rectangle 1029"/>
              <p:cNvSpPr>
                <a:spLocks noChangeArrowheads="1"/>
              </p:cNvSpPr>
              <p:nvPr/>
            </p:nvSpPr>
            <p:spPr bwMode="auto">
              <a:xfrm>
                <a:off x="1155" y="2494"/>
                <a:ext cx="199" cy="6"/>
              </a:xfrm>
              <a:prstGeom prst="rect">
                <a:avLst/>
              </a:prstGeom>
              <a:solidFill>
                <a:srgbClr val="E8E0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" name="Rectangle 1030"/>
              <p:cNvSpPr>
                <a:spLocks noChangeArrowheads="1"/>
              </p:cNvSpPr>
              <p:nvPr/>
            </p:nvSpPr>
            <p:spPr bwMode="auto">
              <a:xfrm>
                <a:off x="1155" y="2500"/>
                <a:ext cx="199" cy="6"/>
              </a:xfrm>
              <a:prstGeom prst="rect">
                <a:avLst/>
              </a:prstGeom>
              <a:solidFill>
                <a:srgbClr val="E9E2D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" name="Rectangle 1031"/>
              <p:cNvSpPr>
                <a:spLocks noChangeArrowheads="1"/>
              </p:cNvSpPr>
              <p:nvPr/>
            </p:nvSpPr>
            <p:spPr bwMode="auto">
              <a:xfrm>
                <a:off x="1155" y="2506"/>
                <a:ext cx="199" cy="6"/>
              </a:xfrm>
              <a:prstGeom prst="rect">
                <a:avLst/>
              </a:prstGeom>
              <a:solidFill>
                <a:srgbClr val="EAE4D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" name="Rectangle 1032"/>
              <p:cNvSpPr>
                <a:spLocks noChangeArrowheads="1"/>
              </p:cNvSpPr>
              <p:nvPr/>
            </p:nvSpPr>
            <p:spPr bwMode="auto">
              <a:xfrm>
                <a:off x="1155" y="2512"/>
                <a:ext cx="199" cy="6"/>
              </a:xfrm>
              <a:prstGeom prst="rect">
                <a:avLst/>
              </a:prstGeom>
              <a:solidFill>
                <a:srgbClr val="ECE7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" name="Rectangle 1033"/>
              <p:cNvSpPr>
                <a:spLocks noChangeArrowheads="1"/>
              </p:cNvSpPr>
              <p:nvPr/>
            </p:nvSpPr>
            <p:spPr bwMode="auto">
              <a:xfrm>
                <a:off x="1155" y="2518"/>
                <a:ext cx="199" cy="6"/>
              </a:xfrm>
              <a:prstGeom prst="rect">
                <a:avLst/>
              </a:prstGeom>
              <a:solidFill>
                <a:srgbClr val="EEE9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" name="Rectangle 1034"/>
              <p:cNvSpPr>
                <a:spLocks noChangeArrowheads="1"/>
              </p:cNvSpPr>
              <p:nvPr/>
            </p:nvSpPr>
            <p:spPr bwMode="auto">
              <a:xfrm>
                <a:off x="1155" y="2524"/>
                <a:ext cx="199" cy="7"/>
              </a:xfrm>
              <a:prstGeom prst="rect">
                <a:avLst/>
              </a:prstGeom>
              <a:solidFill>
                <a:srgbClr val="EFEB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" name="Rectangle 1035"/>
              <p:cNvSpPr>
                <a:spLocks noChangeArrowheads="1"/>
              </p:cNvSpPr>
              <p:nvPr/>
            </p:nvSpPr>
            <p:spPr bwMode="auto">
              <a:xfrm>
                <a:off x="1155" y="2531"/>
                <a:ext cx="199" cy="6"/>
              </a:xfrm>
              <a:prstGeom prst="rect">
                <a:avLst/>
              </a:prstGeom>
              <a:solidFill>
                <a:srgbClr val="F1EDE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3" name="Rectangle 1036"/>
              <p:cNvSpPr>
                <a:spLocks noChangeArrowheads="1"/>
              </p:cNvSpPr>
              <p:nvPr/>
            </p:nvSpPr>
            <p:spPr bwMode="auto">
              <a:xfrm>
                <a:off x="1155" y="2537"/>
                <a:ext cx="199" cy="6"/>
              </a:xfrm>
              <a:prstGeom prst="rect">
                <a:avLst/>
              </a:prstGeom>
              <a:solidFill>
                <a:srgbClr val="F3EF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4" name="Rectangle 1037"/>
              <p:cNvSpPr>
                <a:spLocks noChangeArrowheads="1"/>
              </p:cNvSpPr>
              <p:nvPr/>
            </p:nvSpPr>
            <p:spPr bwMode="auto">
              <a:xfrm>
                <a:off x="1155" y="2543"/>
                <a:ext cx="199" cy="6"/>
              </a:xfrm>
              <a:prstGeom prst="rect">
                <a:avLst/>
              </a:prstGeom>
              <a:solidFill>
                <a:srgbClr val="F5F1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5" name="Rectangle 1038"/>
              <p:cNvSpPr>
                <a:spLocks noChangeArrowheads="1"/>
              </p:cNvSpPr>
              <p:nvPr/>
            </p:nvSpPr>
            <p:spPr bwMode="auto">
              <a:xfrm>
                <a:off x="1155" y="2549"/>
                <a:ext cx="199" cy="6"/>
              </a:xfrm>
              <a:prstGeom prst="rect">
                <a:avLst/>
              </a:prstGeom>
              <a:solidFill>
                <a:srgbClr val="F6F3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6" name="Rectangle 1039"/>
              <p:cNvSpPr>
                <a:spLocks noChangeArrowheads="1"/>
              </p:cNvSpPr>
              <p:nvPr/>
            </p:nvSpPr>
            <p:spPr bwMode="auto">
              <a:xfrm>
                <a:off x="1155" y="2555"/>
                <a:ext cx="199" cy="6"/>
              </a:xfrm>
              <a:prstGeom prst="rect">
                <a:avLst/>
              </a:prstGeom>
              <a:solidFill>
                <a:srgbClr val="F8F5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7" name="Rectangle 1040"/>
              <p:cNvSpPr>
                <a:spLocks noChangeArrowheads="1"/>
              </p:cNvSpPr>
              <p:nvPr/>
            </p:nvSpPr>
            <p:spPr bwMode="auto">
              <a:xfrm>
                <a:off x="1155" y="2561"/>
                <a:ext cx="199" cy="6"/>
              </a:xfrm>
              <a:prstGeom prst="rect">
                <a:avLst/>
              </a:prstGeom>
              <a:solidFill>
                <a:srgbClr val="F9F8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8" name="Rectangle 1041"/>
              <p:cNvSpPr>
                <a:spLocks noChangeArrowheads="1"/>
              </p:cNvSpPr>
              <p:nvPr/>
            </p:nvSpPr>
            <p:spPr bwMode="auto">
              <a:xfrm>
                <a:off x="1155" y="2567"/>
                <a:ext cx="199" cy="6"/>
              </a:xfrm>
              <a:prstGeom prst="rect">
                <a:avLst/>
              </a:prstGeom>
              <a:solidFill>
                <a:srgbClr val="FAF9F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" name="Rectangle 1042"/>
              <p:cNvSpPr>
                <a:spLocks noChangeArrowheads="1"/>
              </p:cNvSpPr>
              <p:nvPr/>
            </p:nvSpPr>
            <p:spPr bwMode="auto">
              <a:xfrm>
                <a:off x="1155" y="2573"/>
                <a:ext cx="199" cy="6"/>
              </a:xfrm>
              <a:prstGeom prst="rect">
                <a:avLst/>
              </a:prstGeom>
              <a:solidFill>
                <a:srgbClr val="FCFC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" name="Rectangle 1043"/>
              <p:cNvSpPr>
                <a:spLocks noChangeArrowheads="1"/>
              </p:cNvSpPr>
              <p:nvPr/>
            </p:nvSpPr>
            <p:spPr bwMode="auto">
              <a:xfrm>
                <a:off x="1155" y="2579"/>
                <a:ext cx="199" cy="6"/>
              </a:xfrm>
              <a:prstGeom prst="rect">
                <a:avLst/>
              </a:prstGeom>
              <a:solidFill>
                <a:srgbClr val="FEFE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1" name="Freeform 1044"/>
              <p:cNvSpPr>
                <a:spLocks/>
              </p:cNvSpPr>
              <p:nvPr/>
            </p:nvSpPr>
            <p:spPr bwMode="auto">
              <a:xfrm>
                <a:off x="1162" y="2477"/>
                <a:ext cx="182" cy="99"/>
              </a:xfrm>
              <a:custGeom>
                <a:avLst/>
                <a:gdLst/>
                <a:ahLst/>
                <a:cxnLst>
                  <a:cxn ang="0">
                    <a:pos x="184" y="263"/>
                  </a:cxn>
                  <a:cxn ang="0">
                    <a:pos x="484" y="100"/>
                  </a:cxn>
                  <a:cxn ang="0">
                    <a:pos x="298" y="0"/>
                  </a:cxn>
                  <a:cxn ang="0">
                    <a:pos x="0" y="162"/>
                  </a:cxn>
                  <a:cxn ang="0">
                    <a:pos x="184" y="263"/>
                  </a:cxn>
                </a:cxnLst>
                <a:rect l="0" t="0" r="r" b="b"/>
                <a:pathLst>
                  <a:path w="484" h="263">
                    <a:moveTo>
                      <a:pt x="184" y="263"/>
                    </a:moveTo>
                    <a:lnTo>
                      <a:pt x="484" y="100"/>
                    </a:lnTo>
                    <a:lnTo>
                      <a:pt x="298" y="0"/>
                    </a:lnTo>
                    <a:lnTo>
                      <a:pt x="0" y="162"/>
                    </a:lnTo>
                    <a:cubicBezTo>
                      <a:pt x="48" y="215"/>
                      <a:pt x="113" y="250"/>
                      <a:pt x="184" y="263"/>
                    </a:cubicBezTo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182" name="Picture 1045"/>
              <p:cNvPicPr>
                <a:picLocks noChangeAspect="1" noChangeArrowheads="1"/>
              </p:cNvPicPr>
              <p:nvPr/>
            </p:nvPicPr>
            <p:blipFill>
              <a:blip r:embed="rId27" cstate="print"/>
              <a:srcRect/>
              <a:stretch>
                <a:fillRect/>
              </a:stretch>
            </p:blipFill>
            <p:spPr bwMode="auto">
              <a:xfrm>
                <a:off x="1155" y="2531"/>
                <a:ext cx="84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83" name="Freeform 1046"/>
              <p:cNvSpPr>
                <a:spLocks/>
              </p:cNvSpPr>
              <p:nvPr/>
            </p:nvSpPr>
            <p:spPr bwMode="auto">
              <a:xfrm>
                <a:off x="1162" y="2538"/>
                <a:ext cx="69" cy="192"/>
              </a:xfrm>
              <a:custGeom>
                <a:avLst/>
                <a:gdLst/>
                <a:ahLst/>
                <a:cxnLst>
                  <a:cxn ang="0">
                    <a:pos x="183" y="101"/>
                  </a:cxn>
                  <a:cxn ang="0">
                    <a:pos x="0" y="0"/>
                  </a:cxn>
                  <a:cxn ang="0">
                    <a:pos x="0" y="417"/>
                  </a:cxn>
                  <a:cxn ang="0">
                    <a:pos x="183" y="510"/>
                  </a:cxn>
                  <a:cxn ang="0">
                    <a:pos x="183" y="510"/>
                  </a:cxn>
                  <a:cxn ang="0">
                    <a:pos x="183" y="101"/>
                  </a:cxn>
                </a:cxnLst>
                <a:rect l="0" t="0" r="r" b="b"/>
                <a:pathLst>
                  <a:path w="183" h="510">
                    <a:moveTo>
                      <a:pt x="183" y="101"/>
                    </a:moveTo>
                    <a:cubicBezTo>
                      <a:pt x="111" y="88"/>
                      <a:pt x="47" y="52"/>
                      <a:pt x="0" y="0"/>
                    </a:cubicBezTo>
                    <a:lnTo>
                      <a:pt x="0" y="417"/>
                    </a:lnTo>
                    <a:cubicBezTo>
                      <a:pt x="48" y="467"/>
                      <a:pt x="112" y="500"/>
                      <a:pt x="183" y="510"/>
                    </a:cubicBezTo>
                    <a:lnTo>
                      <a:pt x="183" y="510"/>
                    </a:lnTo>
                    <a:lnTo>
                      <a:pt x="183" y="101"/>
                    </a:lnTo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184" name="Picture 1047"/>
              <p:cNvPicPr>
                <a:picLocks noChangeAspect="1" noChangeArrowheads="1"/>
              </p:cNvPicPr>
              <p:nvPr/>
            </p:nvPicPr>
            <p:blipFill>
              <a:blip r:embed="rId28" cstate="print"/>
              <a:srcRect/>
              <a:stretch>
                <a:fillRect/>
              </a:stretch>
            </p:blipFill>
            <p:spPr bwMode="auto">
              <a:xfrm>
                <a:off x="1221" y="2506"/>
                <a:ext cx="127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85" name="Picture 1048"/>
              <p:cNvPicPr>
                <a:picLocks noChangeAspect="1" noChangeArrowheads="1"/>
              </p:cNvPicPr>
              <p:nvPr/>
            </p:nvPicPr>
            <p:blipFill>
              <a:blip r:embed="rId29" cstate="print"/>
              <a:srcRect/>
              <a:stretch>
                <a:fillRect/>
              </a:stretch>
            </p:blipFill>
            <p:spPr bwMode="auto">
              <a:xfrm>
                <a:off x="1221" y="2506"/>
                <a:ext cx="127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86" name="Freeform 1049"/>
              <p:cNvSpPr>
                <a:spLocks/>
              </p:cNvSpPr>
              <p:nvPr/>
            </p:nvSpPr>
            <p:spPr bwMode="auto">
              <a:xfrm>
                <a:off x="1231" y="2515"/>
                <a:ext cx="113" cy="215"/>
              </a:xfrm>
              <a:custGeom>
                <a:avLst/>
                <a:gdLst/>
                <a:ahLst/>
                <a:cxnLst>
                  <a:cxn ang="0">
                    <a:pos x="0" y="61"/>
                  </a:cxn>
                  <a:cxn ang="0">
                    <a:pos x="0" y="215"/>
                  </a:cxn>
                  <a:cxn ang="0">
                    <a:pos x="113" y="154"/>
                  </a:cxn>
                  <a:cxn ang="0">
                    <a:pos x="113" y="0"/>
                  </a:cxn>
                  <a:cxn ang="0">
                    <a:pos x="0" y="61"/>
                  </a:cxn>
                </a:cxnLst>
                <a:rect l="0" t="0" r="r" b="b"/>
                <a:pathLst>
                  <a:path w="113" h="215">
                    <a:moveTo>
                      <a:pt x="0" y="61"/>
                    </a:moveTo>
                    <a:lnTo>
                      <a:pt x="0" y="215"/>
                    </a:lnTo>
                    <a:lnTo>
                      <a:pt x="113" y="154"/>
                    </a:lnTo>
                    <a:lnTo>
                      <a:pt x="113" y="0"/>
                    </a:lnTo>
                    <a:lnTo>
                      <a:pt x="0" y="61"/>
                    </a:lnTo>
                    <a:close/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7" name="Freeform 1050"/>
              <p:cNvSpPr>
                <a:spLocks/>
              </p:cNvSpPr>
              <p:nvPr/>
            </p:nvSpPr>
            <p:spPr bwMode="auto">
              <a:xfrm>
                <a:off x="1162" y="2477"/>
                <a:ext cx="182" cy="253"/>
              </a:xfrm>
              <a:custGeom>
                <a:avLst/>
                <a:gdLst/>
                <a:ahLst/>
                <a:cxnLst>
                  <a:cxn ang="0">
                    <a:pos x="484" y="100"/>
                  </a:cxn>
                  <a:cxn ang="0">
                    <a:pos x="298" y="0"/>
                  </a:cxn>
                  <a:cxn ang="0">
                    <a:pos x="0" y="162"/>
                  </a:cxn>
                  <a:cxn ang="0">
                    <a:pos x="1" y="579"/>
                  </a:cxn>
                  <a:cxn ang="0">
                    <a:pos x="184" y="672"/>
                  </a:cxn>
                  <a:cxn ang="0">
                    <a:pos x="184" y="672"/>
                  </a:cxn>
                  <a:cxn ang="0">
                    <a:pos x="484" y="510"/>
                  </a:cxn>
                  <a:cxn ang="0">
                    <a:pos x="484" y="100"/>
                  </a:cxn>
                </a:cxnLst>
                <a:rect l="0" t="0" r="r" b="b"/>
                <a:pathLst>
                  <a:path w="484" h="672">
                    <a:moveTo>
                      <a:pt x="484" y="100"/>
                    </a:moveTo>
                    <a:lnTo>
                      <a:pt x="298" y="0"/>
                    </a:lnTo>
                    <a:lnTo>
                      <a:pt x="0" y="162"/>
                    </a:lnTo>
                    <a:lnTo>
                      <a:pt x="1" y="579"/>
                    </a:lnTo>
                    <a:cubicBezTo>
                      <a:pt x="49" y="629"/>
                      <a:pt x="113" y="662"/>
                      <a:pt x="184" y="672"/>
                    </a:cubicBezTo>
                    <a:lnTo>
                      <a:pt x="184" y="672"/>
                    </a:lnTo>
                    <a:lnTo>
                      <a:pt x="484" y="510"/>
                    </a:lnTo>
                    <a:lnTo>
                      <a:pt x="484" y="100"/>
                    </a:lnTo>
                    <a:close/>
                  </a:path>
                </a:pathLst>
              </a:custGeom>
              <a:noFill/>
              <a:ln w="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188" name="Picture 1051"/>
              <p:cNvPicPr>
                <a:picLocks noChangeAspect="1" noChangeArrowheads="1"/>
              </p:cNvPicPr>
              <p:nvPr/>
            </p:nvPicPr>
            <p:blipFill>
              <a:blip r:embed="rId30" cstate="print"/>
              <a:srcRect/>
              <a:stretch>
                <a:fillRect/>
              </a:stretch>
            </p:blipFill>
            <p:spPr bwMode="auto">
              <a:xfrm>
                <a:off x="1173" y="2621"/>
                <a:ext cx="36" cy="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89" name="Picture 1052"/>
              <p:cNvPicPr>
                <a:picLocks noChangeAspect="1" noChangeArrowheads="1"/>
              </p:cNvPicPr>
              <p:nvPr/>
            </p:nvPicPr>
            <p:blipFill>
              <a:blip r:embed="rId31" cstate="print"/>
              <a:srcRect/>
              <a:stretch>
                <a:fillRect/>
              </a:stretch>
            </p:blipFill>
            <p:spPr bwMode="auto">
              <a:xfrm>
                <a:off x="1173" y="2621"/>
                <a:ext cx="36" cy="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90" name="Freeform 1053"/>
              <p:cNvSpPr>
                <a:spLocks/>
              </p:cNvSpPr>
              <p:nvPr/>
            </p:nvSpPr>
            <p:spPr bwMode="auto">
              <a:xfrm>
                <a:off x="1187" y="2633"/>
                <a:ext cx="13" cy="15"/>
              </a:xfrm>
              <a:custGeom>
                <a:avLst/>
                <a:gdLst/>
                <a:ahLst/>
                <a:cxnLst>
                  <a:cxn ang="0">
                    <a:pos x="11" y="6"/>
                  </a:cxn>
                  <a:cxn ang="0">
                    <a:pos x="4" y="1"/>
                  </a:cxn>
                  <a:cxn ang="0">
                    <a:pos x="2" y="9"/>
                  </a:cxn>
                  <a:cxn ang="0">
                    <a:pos x="9" y="14"/>
                  </a:cxn>
                  <a:cxn ang="0">
                    <a:pos x="11" y="6"/>
                  </a:cxn>
                </a:cxnLst>
                <a:rect l="0" t="0" r="r" b="b"/>
                <a:pathLst>
                  <a:path w="13" h="15">
                    <a:moveTo>
                      <a:pt x="11" y="6"/>
                    </a:moveTo>
                    <a:cubicBezTo>
                      <a:pt x="10" y="2"/>
                      <a:pt x="7" y="0"/>
                      <a:pt x="4" y="1"/>
                    </a:cubicBezTo>
                    <a:cubicBezTo>
                      <a:pt x="1" y="2"/>
                      <a:pt x="0" y="5"/>
                      <a:pt x="2" y="9"/>
                    </a:cubicBezTo>
                    <a:cubicBezTo>
                      <a:pt x="3" y="13"/>
                      <a:pt x="6" y="15"/>
                      <a:pt x="9" y="14"/>
                    </a:cubicBezTo>
                    <a:cubicBezTo>
                      <a:pt x="12" y="13"/>
                      <a:pt x="13" y="10"/>
                      <a:pt x="11" y="6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" name="Freeform 1054"/>
              <p:cNvSpPr>
                <a:spLocks noEditPoints="1"/>
              </p:cNvSpPr>
              <p:nvPr/>
            </p:nvSpPr>
            <p:spPr bwMode="auto">
              <a:xfrm>
                <a:off x="1173" y="2666"/>
                <a:ext cx="47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4" y="63"/>
                  </a:cxn>
                  <a:cxn ang="0">
                    <a:pos x="0" y="24"/>
                  </a:cxn>
                  <a:cxn ang="0">
                    <a:pos x="124" y="88"/>
                  </a:cxn>
                  <a:cxn ang="0">
                    <a:pos x="0" y="49"/>
                  </a:cxn>
                  <a:cxn ang="0">
                    <a:pos x="124" y="113"/>
                  </a:cxn>
                </a:cxnLst>
                <a:rect l="0" t="0" r="r" b="b"/>
                <a:pathLst>
                  <a:path w="124" h="113">
                    <a:moveTo>
                      <a:pt x="0" y="0"/>
                    </a:moveTo>
                    <a:cubicBezTo>
                      <a:pt x="37" y="30"/>
                      <a:pt x="80" y="52"/>
                      <a:pt x="124" y="63"/>
                    </a:cubicBezTo>
                    <a:moveTo>
                      <a:pt x="0" y="24"/>
                    </a:moveTo>
                    <a:cubicBezTo>
                      <a:pt x="37" y="55"/>
                      <a:pt x="80" y="77"/>
                      <a:pt x="124" y="88"/>
                    </a:cubicBezTo>
                    <a:moveTo>
                      <a:pt x="0" y="49"/>
                    </a:moveTo>
                    <a:cubicBezTo>
                      <a:pt x="37" y="80"/>
                      <a:pt x="80" y="101"/>
                      <a:pt x="124" y="113"/>
                    </a:cubicBezTo>
                  </a:path>
                </a:pathLst>
              </a:custGeom>
              <a:noFill/>
              <a:ln w="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2" name="Freeform 1055"/>
              <p:cNvSpPr>
                <a:spLocks/>
              </p:cNvSpPr>
              <p:nvPr/>
            </p:nvSpPr>
            <p:spPr bwMode="auto">
              <a:xfrm>
                <a:off x="1171" y="2568"/>
                <a:ext cx="50" cy="28"/>
              </a:xfrm>
              <a:custGeom>
                <a:avLst/>
                <a:gdLst/>
                <a:ahLst/>
                <a:cxnLst>
                  <a:cxn ang="0">
                    <a:pos x="5" y="11"/>
                  </a:cxn>
                  <a:cxn ang="0">
                    <a:pos x="129" y="75"/>
                  </a:cxn>
                  <a:cxn ang="0">
                    <a:pos x="134" y="67"/>
                  </a:cxn>
                  <a:cxn ang="0">
                    <a:pos x="129" y="63"/>
                  </a:cxn>
                  <a:cxn ang="0">
                    <a:pos x="7" y="1"/>
                  </a:cxn>
                  <a:cxn ang="0">
                    <a:pos x="1" y="1"/>
                  </a:cxn>
                  <a:cxn ang="0">
                    <a:pos x="0" y="4"/>
                  </a:cxn>
                  <a:cxn ang="0">
                    <a:pos x="5" y="11"/>
                  </a:cxn>
                </a:cxnLst>
                <a:rect l="0" t="0" r="r" b="b"/>
                <a:pathLst>
                  <a:path w="134" h="75">
                    <a:moveTo>
                      <a:pt x="5" y="11"/>
                    </a:moveTo>
                    <a:cubicBezTo>
                      <a:pt x="40" y="41"/>
                      <a:pt x="83" y="62"/>
                      <a:pt x="129" y="75"/>
                    </a:cubicBezTo>
                    <a:cubicBezTo>
                      <a:pt x="132" y="74"/>
                      <a:pt x="134" y="71"/>
                      <a:pt x="134" y="67"/>
                    </a:cubicBezTo>
                    <a:cubicBezTo>
                      <a:pt x="133" y="65"/>
                      <a:pt x="131" y="63"/>
                      <a:pt x="129" y="63"/>
                    </a:cubicBezTo>
                    <a:cubicBezTo>
                      <a:pt x="84" y="51"/>
                      <a:pt x="42" y="30"/>
                      <a:pt x="7" y="1"/>
                    </a:cubicBezTo>
                    <a:cubicBezTo>
                      <a:pt x="6" y="0"/>
                      <a:pt x="3" y="0"/>
                      <a:pt x="1" y="1"/>
                    </a:cubicBezTo>
                    <a:cubicBezTo>
                      <a:pt x="1" y="2"/>
                      <a:pt x="0" y="3"/>
                      <a:pt x="0" y="4"/>
                    </a:cubicBezTo>
                    <a:cubicBezTo>
                      <a:pt x="1" y="7"/>
                      <a:pt x="2" y="9"/>
                      <a:pt x="5" y="11"/>
                    </a:cubicBezTo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3" name="Freeform 1056"/>
              <p:cNvSpPr>
                <a:spLocks/>
              </p:cNvSpPr>
              <p:nvPr/>
            </p:nvSpPr>
            <p:spPr bwMode="auto">
              <a:xfrm>
                <a:off x="1171" y="2568"/>
                <a:ext cx="50" cy="28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49" y="28"/>
                  </a:cxn>
                  <a:cxn ang="0">
                    <a:pos x="50" y="25"/>
                  </a:cxn>
                  <a:cxn ang="0">
                    <a:pos x="49" y="24"/>
                  </a:cxn>
                  <a:cxn ang="0">
                    <a:pos x="3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2" y="4"/>
                  </a:cxn>
                </a:cxnLst>
                <a:rect l="0" t="0" r="r" b="b"/>
                <a:pathLst>
                  <a:path w="50" h="28">
                    <a:moveTo>
                      <a:pt x="2" y="4"/>
                    </a:moveTo>
                    <a:cubicBezTo>
                      <a:pt x="15" y="16"/>
                      <a:pt x="31" y="23"/>
                      <a:pt x="49" y="28"/>
                    </a:cubicBezTo>
                    <a:cubicBezTo>
                      <a:pt x="50" y="28"/>
                      <a:pt x="50" y="27"/>
                      <a:pt x="50" y="25"/>
                    </a:cubicBezTo>
                    <a:cubicBezTo>
                      <a:pt x="50" y="25"/>
                      <a:pt x="49" y="24"/>
                      <a:pt x="49" y="24"/>
                    </a:cubicBezTo>
                    <a:cubicBezTo>
                      <a:pt x="32" y="19"/>
                      <a:pt x="16" y="11"/>
                      <a:pt x="3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194" name="Picture 1057"/>
              <p:cNvPicPr>
                <a:picLocks noChangeAspect="1" noChangeArrowheads="1"/>
              </p:cNvPicPr>
              <p:nvPr/>
            </p:nvPicPr>
            <p:blipFill>
              <a:blip r:embed="rId32" cstate="print"/>
              <a:srcRect/>
              <a:stretch>
                <a:fillRect/>
              </a:stretch>
            </p:blipFill>
            <p:spPr bwMode="auto">
              <a:xfrm>
                <a:off x="1179" y="2573"/>
                <a:ext cx="30" cy="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95" name="Picture 1058"/>
              <p:cNvPicPr>
                <a:picLocks noChangeAspect="1" noChangeArrowheads="1"/>
              </p:cNvPicPr>
              <p:nvPr/>
            </p:nvPicPr>
            <p:blipFill>
              <a:blip r:embed="rId33" cstate="print"/>
              <a:srcRect/>
              <a:stretch>
                <a:fillRect/>
              </a:stretch>
            </p:blipFill>
            <p:spPr bwMode="auto">
              <a:xfrm>
                <a:off x="1179" y="2573"/>
                <a:ext cx="30" cy="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96" name="Freeform 1059"/>
              <p:cNvSpPr>
                <a:spLocks/>
              </p:cNvSpPr>
              <p:nvPr/>
            </p:nvSpPr>
            <p:spPr bwMode="auto">
              <a:xfrm>
                <a:off x="1185" y="2579"/>
                <a:ext cx="15" cy="12"/>
              </a:xfrm>
              <a:custGeom>
                <a:avLst/>
                <a:gdLst/>
                <a:ahLst/>
                <a:cxnLst>
                  <a:cxn ang="0">
                    <a:pos x="15" y="11"/>
                  </a:cxn>
                  <a:cxn ang="0">
                    <a:pos x="1" y="5"/>
                  </a:cxn>
                  <a:cxn ang="0">
                    <a:pos x="10" y="11"/>
                  </a:cxn>
                  <a:cxn ang="0">
                    <a:pos x="15" y="11"/>
                  </a:cxn>
                </a:cxnLst>
                <a:rect l="0" t="0" r="r" b="b"/>
                <a:pathLst>
                  <a:path w="15" h="12">
                    <a:moveTo>
                      <a:pt x="15" y="11"/>
                    </a:moveTo>
                    <a:cubicBezTo>
                      <a:pt x="12" y="3"/>
                      <a:pt x="6" y="0"/>
                      <a:pt x="1" y="5"/>
                    </a:cubicBezTo>
                    <a:cubicBezTo>
                      <a:pt x="0" y="8"/>
                      <a:pt x="3" y="11"/>
                      <a:pt x="10" y="11"/>
                    </a:cubicBezTo>
                    <a:cubicBezTo>
                      <a:pt x="12" y="12"/>
                      <a:pt x="13" y="12"/>
                      <a:pt x="15" y="11"/>
                    </a:cubicBezTo>
                  </a:path>
                </a:pathLst>
              </a:custGeom>
              <a:noFill/>
              <a:ln w="1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197" name="Picture 1060"/>
              <p:cNvPicPr>
                <a:picLocks noChangeAspect="1" noChangeArrowheads="1"/>
              </p:cNvPicPr>
              <p:nvPr/>
            </p:nvPicPr>
            <p:blipFill>
              <a:blip r:embed="rId34" cstate="print"/>
              <a:srcRect/>
              <a:stretch>
                <a:fillRect/>
              </a:stretch>
            </p:blipFill>
            <p:spPr bwMode="auto">
              <a:xfrm>
                <a:off x="1167" y="2579"/>
                <a:ext cx="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98" name="Picture 1061"/>
              <p:cNvPicPr>
                <a:picLocks noChangeAspect="1" noChangeArrowheads="1"/>
              </p:cNvPicPr>
              <p:nvPr/>
            </p:nvPicPr>
            <p:blipFill>
              <a:blip r:embed="rId35" cstate="print"/>
              <a:srcRect/>
              <a:stretch>
                <a:fillRect/>
              </a:stretch>
            </p:blipFill>
            <p:spPr bwMode="auto">
              <a:xfrm>
                <a:off x="1167" y="2579"/>
                <a:ext cx="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99" name="Picture 1062"/>
              <p:cNvPicPr>
                <a:picLocks noChangeAspect="1" noChangeArrowheads="1"/>
              </p:cNvPicPr>
              <p:nvPr/>
            </p:nvPicPr>
            <p:blipFill>
              <a:blip r:embed="rId34" cstate="print"/>
              <a:srcRect/>
              <a:stretch>
                <a:fillRect/>
              </a:stretch>
            </p:blipFill>
            <p:spPr bwMode="auto">
              <a:xfrm>
                <a:off x="1167" y="2579"/>
                <a:ext cx="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00" name="Freeform 1063"/>
              <p:cNvSpPr>
                <a:spLocks/>
              </p:cNvSpPr>
              <p:nvPr/>
            </p:nvSpPr>
            <p:spPr bwMode="auto">
              <a:xfrm>
                <a:off x="1173" y="2587"/>
                <a:ext cx="47" cy="2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24" y="72"/>
                  </a:cxn>
                  <a:cxn ang="0">
                    <a:pos x="124" y="72"/>
                  </a:cxn>
                  <a:cxn ang="0">
                    <a:pos x="124" y="6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8"/>
                  </a:cxn>
                </a:cxnLst>
                <a:rect l="0" t="0" r="r" b="b"/>
                <a:pathLst>
                  <a:path w="124" h="72">
                    <a:moveTo>
                      <a:pt x="0" y="8"/>
                    </a:moveTo>
                    <a:cubicBezTo>
                      <a:pt x="36" y="38"/>
                      <a:pt x="78" y="60"/>
                      <a:pt x="124" y="72"/>
                    </a:cubicBezTo>
                    <a:lnTo>
                      <a:pt x="124" y="72"/>
                    </a:lnTo>
                    <a:lnTo>
                      <a:pt x="124" y="64"/>
                    </a:lnTo>
                    <a:cubicBezTo>
                      <a:pt x="79" y="51"/>
                      <a:pt x="36" y="29"/>
                      <a:pt x="0" y="0"/>
                    </a:cubicBezTo>
                    <a:lnTo>
                      <a:pt x="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" name="Freeform 1064"/>
              <p:cNvSpPr>
                <a:spLocks/>
              </p:cNvSpPr>
              <p:nvPr/>
            </p:nvSpPr>
            <p:spPr bwMode="auto">
              <a:xfrm>
                <a:off x="1173" y="2585"/>
                <a:ext cx="47" cy="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"/>
                  </a:cxn>
                  <a:cxn ang="0">
                    <a:pos x="124" y="96"/>
                  </a:cxn>
                </a:cxnLst>
                <a:rect l="0" t="0" r="r" b="b"/>
                <a:pathLst>
                  <a:path w="124" h="96">
                    <a:moveTo>
                      <a:pt x="0" y="0"/>
                    </a:moveTo>
                    <a:lnTo>
                      <a:pt x="0" y="33"/>
                    </a:lnTo>
                    <a:cubicBezTo>
                      <a:pt x="36" y="62"/>
                      <a:pt x="79" y="84"/>
                      <a:pt x="124" y="96"/>
                    </a:cubicBezTo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" name="Freeform 1065"/>
              <p:cNvSpPr>
                <a:spLocks/>
              </p:cNvSpPr>
              <p:nvPr/>
            </p:nvSpPr>
            <p:spPr bwMode="auto">
              <a:xfrm>
                <a:off x="1173" y="2585"/>
                <a:ext cx="47" cy="37"/>
              </a:xfrm>
              <a:custGeom>
                <a:avLst/>
                <a:gdLst/>
                <a:ahLst/>
                <a:cxnLst>
                  <a:cxn ang="0">
                    <a:pos x="124" y="97"/>
                  </a:cxn>
                  <a:cxn ang="0">
                    <a:pos x="124" y="64"/>
                  </a:cxn>
                  <a:cxn ang="0">
                    <a:pos x="0" y="0"/>
                  </a:cxn>
                </a:cxnLst>
                <a:rect l="0" t="0" r="r" b="b"/>
                <a:pathLst>
                  <a:path w="124" h="97">
                    <a:moveTo>
                      <a:pt x="124" y="97"/>
                    </a:moveTo>
                    <a:lnTo>
                      <a:pt x="124" y="64"/>
                    </a:lnTo>
                    <a:cubicBezTo>
                      <a:pt x="79" y="51"/>
                      <a:pt x="36" y="29"/>
                      <a:pt x="0" y="0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" name="Freeform 1066"/>
              <p:cNvSpPr>
                <a:spLocks/>
              </p:cNvSpPr>
              <p:nvPr/>
            </p:nvSpPr>
            <p:spPr bwMode="auto">
              <a:xfrm>
                <a:off x="1321" y="2694"/>
                <a:ext cx="134" cy="83"/>
              </a:xfrm>
              <a:custGeom>
                <a:avLst/>
                <a:gdLst/>
                <a:ahLst/>
                <a:cxnLst>
                  <a:cxn ang="0">
                    <a:pos x="103" y="218"/>
                  </a:cxn>
                  <a:cxn ang="0">
                    <a:pos x="319" y="147"/>
                  </a:cxn>
                  <a:cxn ang="0">
                    <a:pos x="307" y="19"/>
                  </a:cxn>
                  <a:cxn ang="0">
                    <a:pos x="265" y="0"/>
                  </a:cxn>
                  <a:cxn ang="0">
                    <a:pos x="0" y="218"/>
                  </a:cxn>
                  <a:cxn ang="0">
                    <a:pos x="103" y="218"/>
                  </a:cxn>
                </a:cxnLst>
                <a:rect l="0" t="0" r="r" b="b"/>
                <a:pathLst>
                  <a:path w="356" h="221">
                    <a:moveTo>
                      <a:pt x="103" y="218"/>
                    </a:moveTo>
                    <a:cubicBezTo>
                      <a:pt x="183" y="221"/>
                      <a:pt x="261" y="195"/>
                      <a:pt x="319" y="147"/>
                    </a:cubicBezTo>
                    <a:cubicBezTo>
                      <a:pt x="356" y="109"/>
                      <a:pt x="351" y="51"/>
                      <a:pt x="307" y="19"/>
                    </a:cubicBezTo>
                    <a:cubicBezTo>
                      <a:pt x="295" y="10"/>
                      <a:pt x="281" y="3"/>
                      <a:pt x="265" y="0"/>
                    </a:cubicBezTo>
                    <a:lnTo>
                      <a:pt x="0" y="218"/>
                    </a:lnTo>
                    <a:lnTo>
                      <a:pt x="103" y="218"/>
                    </a:lnTo>
                    <a:close/>
                  </a:path>
                </a:pathLst>
              </a:custGeom>
              <a:solidFill>
                <a:srgbClr val="DCD2B8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" name="Rectangle 1067"/>
              <p:cNvSpPr>
                <a:spLocks noChangeArrowheads="1"/>
              </p:cNvSpPr>
              <p:nvPr/>
            </p:nvSpPr>
            <p:spPr bwMode="auto">
              <a:xfrm>
                <a:off x="1245" y="2512"/>
                <a:ext cx="199" cy="6"/>
              </a:xfrm>
              <a:prstGeom prst="rect">
                <a:avLst/>
              </a:prstGeom>
              <a:solidFill>
                <a:srgbClr val="FEFE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" name="Rectangle 1068"/>
              <p:cNvSpPr>
                <a:spLocks noChangeArrowheads="1"/>
              </p:cNvSpPr>
              <p:nvPr/>
            </p:nvSpPr>
            <p:spPr bwMode="auto">
              <a:xfrm>
                <a:off x="1245" y="2518"/>
                <a:ext cx="199" cy="6"/>
              </a:xfrm>
              <a:prstGeom prst="rect">
                <a:avLst/>
              </a:prstGeom>
              <a:solidFill>
                <a:srgbClr val="E1D8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" name="Rectangle 1069"/>
              <p:cNvSpPr>
                <a:spLocks noChangeArrowheads="1"/>
              </p:cNvSpPr>
              <p:nvPr/>
            </p:nvSpPr>
            <p:spPr bwMode="auto">
              <a:xfrm>
                <a:off x="1245" y="2524"/>
                <a:ext cx="199" cy="7"/>
              </a:xfrm>
              <a:prstGeom prst="rect">
                <a:avLst/>
              </a:prstGeom>
              <a:solidFill>
                <a:srgbClr val="E3DAC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" name="Rectangle 1070"/>
              <p:cNvSpPr>
                <a:spLocks noChangeArrowheads="1"/>
              </p:cNvSpPr>
              <p:nvPr/>
            </p:nvSpPr>
            <p:spPr bwMode="auto">
              <a:xfrm>
                <a:off x="1245" y="2531"/>
                <a:ext cx="199" cy="6"/>
              </a:xfrm>
              <a:prstGeom prst="rect">
                <a:avLst/>
              </a:prstGeom>
              <a:solidFill>
                <a:srgbClr val="E5DDC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" name="Rectangle 1071"/>
              <p:cNvSpPr>
                <a:spLocks noChangeArrowheads="1"/>
              </p:cNvSpPr>
              <p:nvPr/>
            </p:nvSpPr>
            <p:spPr bwMode="auto">
              <a:xfrm>
                <a:off x="1245" y="2537"/>
                <a:ext cx="199" cy="6"/>
              </a:xfrm>
              <a:prstGeom prst="rect">
                <a:avLst/>
              </a:prstGeom>
              <a:solidFill>
                <a:srgbClr val="E7D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" name="Rectangle 1072"/>
              <p:cNvSpPr>
                <a:spLocks noChangeArrowheads="1"/>
              </p:cNvSpPr>
              <p:nvPr/>
            </p:nvSpPr>
            <p:spPr bwMode="auto">
              <a:xfrm>
                <a:off x="1245" y="2543"/>
                <a:ext cx="199" cy="6"/>
              </a:xfrm>
              <a:prstGeom prst="rect">
                <a:avLst/>
              </a:prstGeom>
              <a:solidFill>
                <a:srgbClr val="E8E1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" name="Rectangle 1073"/>
              <p:cNvSpPr>
                <a:spLocks noChangeArrowheads="1"/>
              </p:cNvSpPr>
              <p:nvPr/>
            </p:nvSpPr>
            <p:spPr bwMode="auto">
              <a:xfrm>
                <a:off x="1245" y="2549"/>
                <a:ext cx="199" cy="6"/>
              </a:xfrm>
              <a:prstGeom prst="rect">
                <a:avLst/>
              </a:prstGeom>
              <a:solidFill>
                <a:srgbClr val="EAE3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" name="Rectangle 1074"/>
              <p:cNvSpPr>
                <a:spLocks noChangeArrowheads="1"/>
              </p:cNvSpPr>
              <p:nvPr/>
            </p:nvSpPr>
            <p:spPr bwMode="auto">
              <a:xfrm>
                <a:off x="1245" y="2555"/>
                <a:ext cx="199" cy="6"/>
              </a:xfrm>
              <a:prstGeom prst="rect">
                <a:avLst/>
              </a:prstGeom>
              <a:solidFill>
                <a:srgbClr val="EBE5D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" name="Rectangle 1075"/>
              <p:cNvSpPr>
                <a:spLocks noChangeArrowheads="1"/>
              </p:cNvSpPr>
              <p:nvPr/>
            </p:nvSpPr>
            <p:spPr bwMode="auto">
              <a:xfrm>
                <a:off x="1245" y="2561"/>
                <a:ext cx="199" cy="6"/>
              </a:xfrm>
              <a:prstGeom prst="rect">
                <a:avLst/>
              </a:prstGeom>
              <a:solidFill>
                <a:srgbClr val="EDE8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" name="Rectangle 1076"/>
              <p:cNvSpPr>
                <a:spLocks noChangeArrowheads="1"/>
              </p:cNvSpPr>
              <p:nvPr/>
            </p:nvSpPr>
            <p:spPr bwMode="auto">
              <a:xfrm>
                <a:off x="1245" y="2567"/>
                <a:ext cx="199" cy="6"/>
              </a:xfrm>
              <a:prstGeom prst="rect">
                <a:avLst/>
              </a:prstGeom>
              <a:solidFill>
                <a:srgbClr val="EEEA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" name="Rectangle 1077"/>
              <p:cNvSpPr>
                <a:spLocks noChangeArrowheads="1"/>
              </p:cNvSpPr>
              <p:nvPr/>
            </p:nvSpPr>
            <p:spPr bwMode="auto">
              <a:xfrm>
                <a:off x="1245" y="2573"/>
                <a:ext cx="199" cy="6"/>
              </a:xfrm>
              <a:prstGeom prst="rect">
                <a:avLst/>
              </a:prstGeom>
              <a:solidFill>
                <a:srgbClr val="F0ECE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" name="Rectangle 1078"/>
              <p:cNvSpPr>
                <a:spLocks noChangeArrowheads="1"/>
              </p:cNvSpPr>
              <p:nvPr/>
            </p:nvSpPr>
            <p:spPr bwMode="auto">
              <a:xfrm>
                <a:off x="1245" y="2579"/>
                <a:ext cx="199" cy="6"/>
              </a:xfrm>
              <a:prstGeom prst="rect">
                <a:avLst/>
              </a:prstGeom>
              <a:solidFill>
                <a:srgbClr val="F2EEE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" name="Rectangle 1079"/>
              <p:cNvSpPr>
                <a:spLocks noChangeArrowheads="1"/>
              </p:cNvSpPr>
              <p:nvPr/>
            </p:nvSpPr>
            <p:spPr bwMode="auto">
              <a:xfrm>
                <a:off x="1245" y="2585"/>
                <a:ext cx="199" cy="6"/>
              </a:xfrm>
              <a:prstGeom prst="rect">
                <a:avLst/>
              </a:prstGeom>
              <a:solidFill>
                <a:srgbClr val="F4F0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" name="Rectangle 1080"/>
              <p:cNvSpPr>
                <a:spLocks noChangeArrowheads="1"/>
              </p:cNvSpPr>
              <p:nvPr/>
            </p:nvSpPr>
            <p:spPr bwMode="auto">
              <a:xfrm>
                <a:off x="1245" y="2591"/>
                <a:ext cx="199" cy="6"/>
              </a:xfrm>
              <a:prstGeom prst="rect">
                <a:avLst/>
              </a:prstGeom>
              <a:solidFill>
                <a:srgbClr val="F5F2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" name="Rectangle 1081"/>
              <p:cNvSpPr>
                <a:spLocks noChangeArrowheads="1"/>
              </p:cNvSpPr>
              <p:nvPr/>
            </p:nvSpPr>
            <p:spPr bwMode="auto">
              <a:xfrm>
                <a:off x="1245" y="2597"/>
                <a:ext cx="199" cy="6"/>
              </a:xfrm>
              <a:prstGeom prst="rect">
                <a:avLst/>
              </a:prstGeom>
              <a:solidFill>
                <a:srgbClr val="F7F4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" name="Rectangle 1082"/>
              <p:cNvSpPr>
                <a:spLocks noChangeArrowheads="1"/>
              </p:cNvSpPr>
              <p:nvPr/>
            </p:nvSpPr>
            <p:spPr bwMode="auto">
              <a:xfrm>
                <a:off x="1245" y="2603"/>
                <a:ext cx="199" cy="6"/>
              </a:xfrm>
              <a:prstGeom prst="rect">
                <a:avLst/>
              </a:prstGeom>
              <a:solidFill>
                <a:srgbClr val="F8F6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" name="Rectangle 1083"/>
              <p:cNvSpPr>
                <a:spLocks noChangeArrowheads="1"/>
              </p:cNvSpPr>
              <p:nvPr/>
            </p:nvSpPr>
            <p:spPr bwMode="auto">
              <a:xfrm>
                <a:off x="1245" y="2609"/>
                <a:ext cx="199" cy="6"/>
              </a:xfrm>
              <a:prstGeom prst="rect">
                <a:avLst/>
              </a:prstGeom>
              <a:solidFill>
                <a:srgbClr val="FAF9F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" name="Rectangle 1084"/>
              <p:cNvSpPr>
                <a:spLocks noChangeArrowheads="1"/>
              </p:cNvSpPr>
              <p:nvPr/>
            </p:nvSpPr>
            <p:spPr bwMode="auto">
              <a:xfrm>
                <a:off x="1245" y="2615"/>
                <a:ext cx="199" cy="6"/>
              </a:xfrm>
              <a:prstGeom prst="rect">
                <a:avLst/>
              </a:prstGeom>
              <a:solidFill>
                <a:srgbClr val="FBFA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" name="Rectangle 1085"/>
              <p:cNvSpPr>
                <a:spLocks noChangeArrowheads="1"/>
              </p:cNvSpPr>
              <p:nvPr/>
            </p:nvSpPr>
            <p:spPr bwMode="auto">
              <a:xfrm>
                <a:off x="1245" y="2621"/>
                <a:ext cx="199" cy="6"/>
              </a:xfrm>
              <a:prstGeom prst="rect">
                <a:avLst/>
              </a:prstGeom>
              <a:solidFill>
                <a:srgbClr val="FDFD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" name="Freeform 1086"/>
              <p:cNvSpPr>
                <a:spLocks/>
              </p:cNvSpPr>
              <p:nvPr/>
            </p:nvSpPr>
            <p:spPr bwMode="auto">
              <a:xfrm>
                <a:off x="1253" y="2523"/>
                <a:ext cx="182" cy="99"/>
              </a:xfrm>
              <a:custGeom>
                <a:avLst/>
                <a:gdLst/>
                <a:ahLst/>
                <a:cxnLst>
                  <a:cxn ang="0">
                    <a:pos x="184" y="263"/>
                  </a:cxn>
                  <a:cxn ang="0">
                    <a:pos x="484" y="100"/>
                  </a:cxn>
                  <a:cxn ang="0">
                    <a:pos x="298" y="0"/>
                  </a:cxn>
                  <a:cxn ang="0">
                    <a:pos x="0" y="162"/>
                  </a:cxn>
                  <a:cxn ang="0">
                    <a:pos x="184" y="263"/>
                  </a:cxn>
                </a:cxnLst>
                <a:rect l="0" t="0" r="r" b="b"/>
                <a:pathLst>
                  <a:path w="484" h="263">
                    <a:moveTo>
                      <a:pt x="184" y="263"/>
                    </a:moveTo>
                    <a:lnTo>
                      <a:pt x="484" y="100"/>
                    </a:lnTo>
                    <a:lnTo>
                      <a:pt x="298" y="0"/>
                    </a:lnTo>
                    <a:lnTo>
                      <a:pt x="0" y="162"/>
                    </a:lnTo>
                    <a:cubicBezTo>
                      <a:pt x="48" y="214"/>
                      <a:pt x="112" y="250"/>
                      <a:pt x="184" y="263"/>
                    </a:cubicBezTo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224" name="Picture 1087"/>
              <p:cNvPicPr>
                <a:picLocks noChangeAspect="1" noChangeArrowheads="1"/>
              </p:cNvPicPr>
              <p:nvPr/>
            </p:nvPicPr>
            <p:blipFill>
              <a:blip r:embed="rId36" cstate="print"/>
              <a:srcRect/>
              <a:stretch>
                <a:fillRect/>
              </a:stretch>
            </p:blipFill>
            <p:spPr bwMode="auto">
              <a:xfrm>
                <a:off x="1245" y="2573"/>
                <a:ext cx="85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25" name="Picture 1088"/>
              <p:cNvPicPr>
                <a:picLocks noChangeAspect="1" noChangeArrowheads="1"/>
              </p:cNvPicPr>
              <p:nvPr/>
            </p:nvPicPr>
            <p:blipFill>
              <a:blip r:embed="rId37" cstate="print"/>
              <a:srcRect/>
              <a:stretch>
                <a:fillRect/>
              </a:stretch>
            </p:blipFill>
            <p:spPr bwMode="auto">
              <a:xfrm>
                <a:off x="1245" y="2573"/>
                <a:ext cx="85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26" name="Freeform 1089"/>
              <p:cNvSpPr>
                <a:spLocks/>
              </p:cNvSpPr>
              <p:nvPr/>
            </p:nvSpPr>
            <p:spPr bwMode="auto">
              <a:xfrm>
                <a:off x="1253" y="2584"/>
                <a:ext cx="69" cy="192"/>
              </a:xfrm>
              <a:custGeom>
                <a:avLst/>
                <a:gdLst/>
                <a:ahLst/>
                <a:cxnLst>
                  <a:cxn ang="0">
                    <a:pos x="184" y="10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417"/>
                  </a:cxn>
                  <a:cxn ang="0">
                    <a:pos x="184" y="510"/>
                  </a:cxn>
                  <a:cxn ang="0">
                    <a:pos x="184" y="510"/>
                  </a:cxn>
                  <a:cxn ang="0">
                    <a:pos x="184" y="101"/>
                  </a:cxn>
                </a:cxnLst>
                <a:rect l="0" t="0" r="r" b="b"/>
                <a:pathLst>
                  <a:path w="184" h="510">
                    <a:moveTo>
                      <a:pt x="184" y="101"/>
                    </a:moveTo>
                    <a:cubicBezTo>
                      <a:pt x="112" y="88"/>
                      <a:pt x="47" y="52"/>
                      <a:pt x="0" y="0"/>
                    </a:cubicBezTo>
                    <a:lnTo>
                      <a:pt x="0" y="0"/>
                    </a:lnTo>
                    <a:lnTo>
                      <a:pt x="0" y="417"/>
                    </a:lnTo>
                    <a:cubicBezTo>
                      <a:pt x="48" y="467"/>
                      <a:pt x="113" y="500"/>
                      <a:pt x="184" y="510"/>
                    </a:cubicBezTo>
                    <a:lnTo>
                      <a:pt x="184" y="510"/>
                    </a:lnTo>
                    <a:lnTo>
                      <a:pt x="184" y="101"/>
                    </a:lnTo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227" name="Picture 1090"/>
              <p:cNvPicPr>
                <a:picLocks noChangeAspect="1" noChangeArrowheads="1"/>
              </p:cNvPicPr>
              <p:nvPr/>
            </p:nvPicPr>
            <p:blipFill>
              <a:blip r:embed="rId38" cstate="print"/>
              <a:srcRect/>
              <a:stretch>
                <a:fillRect/>
              </a:stretch>
            </p:blipFill>
            <p:spPr bwMode="auto">
              <a:xfrm>
                <a:off x="1311" y="2555"/>
                <a:ext cx="127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28" name="Picture 1091"/>
              <p:cNvPicPr>
                <a:picLocks noChangeAspect="1" noChangeArrowheads="1"/>
              </p:cNvPicPr>
              <p:nvPr/>
            </p:nvPicPr>
            <p:blipFill>
              <a:blip r:embed="rId39" cstate="print"/>
              <a:srcRect/>
              <a:stretch>
                <a:fillRect/>
              </a:stretch>
            </p:blipFill>
            <p:spPr bwMode="auto">
              <a:xfrm>
                <a:off x="1311" y="2555"/>
                <a:ext cx="127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29" name="Freeform 1092"/>
              <p:cNvSpPr>
                <a:spLocks/>
              </p:cNvSpPr>
              <p:nvPr/>
            </p:nvSpPr>
            <p:spPr bwMode="auto">
              <a:xfrm>
                <a:off x="1322" y="2561"/>
                <a:ext cx="113" cy="215"/>
              </a:xfrm>
              <a:custGeom>
                <a:avLst/>
                <a:gdLst/>
                <a:ahLst/>
                <a:cxnLst>
                  <a:cxn ang="0">
                    <a:pos x="0" y="61"/>
                  </a:cxn>
                  <a:cxn ang="0">
                    <a:pos x="0" y="215"/>
                  </a:cxn>
                  <a:cxn ang="0">
                    <a:pos x="113" y="154"/>
                  </a:cxn>
                  <a:cxn ang="0">
                    <a:pos x="113" y="0"/>
                  </a:cxn>
                  <a:cxn ang="0">
                    <a:pos x="0" y="61"/>
                  </a:cxn>
                </a:cxnLst>
                <a:rect l="0" t="0" r="r" b="b"/>
                <a:pathLst>
                  <a:path w="113" h="215">
                    <a:moveTo>
                      <a:pt x="0" y="61"/>
                    </a:moveTo>
                    <a:lnTo>
                      <a:pt x="0" y="215"/>
                    </a:lnTo>
                    <a:lnTo>
                      <a:pt x="113" y="154"/>
                    </a:lnTo>
                    <a:lnTo>
                      <a:pt x="113" y="0"/>
                    </a:lnTo>
                    <a:lnTo>
                      <a:pt x="0" y="61"/>
                    </a:lnTo>
                    <a:close/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" name="Freeform 1093"/>
              <p:cNvSpPr>
                <a:spLocks/>
              </p:cNvSpPr>
              <p:nvPr/>
            </p:nvSpPr>
            <p:spPr bwMode="auto">
              <a:xfrm>
                <a:off x="1253" y="2523"/>
                <a:ext cx="182" cy="253"/>
              </a:xfrm>
              <a:custGeom>
                <a:avLst/>
                <a:gdLst/>
                <a:ahLst/>
                <a:cxnLst>
                  <a:cxn ang="0">
                    <a:pos x="484" y="100"/>
                  </a:cxn>
                  <a:cxn ang="0">
                    <a:pos x="298" y="0"/>
                  </a:cxn>
                  <a:cxn ang="0">
                    <a:pos x="0" y="162"/>
                  </a:cxn>
                  <a:cxn ang="0">
                    <a:pos x="0" y="579"/>
                  </a:cxn>
                  <a:cxn ang="0">
                    <a:pos x="184" y="672"/>
                  </a:cxn>
                  <a:cxn ang="0">
                    <a:pos x="184" y="672"/>
                  </a:cxn>
                  <a:cxn ang="0">
                    <a:pos x="484" y="510"/>
                  </a:cxn>
                  <a:cxn ang="0">
                    <a:pos x="484" y="100"/>
                  </a:cxn>
                </a:cxnLst>
                <a:rect l="0" t="0" r="r" b="b"/>
                <a:pathLst>
                  <a:path w="484" h="672">
                    <a:moveTo>
                      <a:pt x="484" y="100"/>
                    </a:moveTo>
                    <a:lnTo>
                      <a:pt x="298" y="0"/>
                    </a:lnTo>
                    <a:lnTo>
                      <a:pt x="0" y="162"/>
                    </a:lnTo>
                    <a:lnTo>
                      <a:pt x="0" y="579"/>
                    </a:lnTo>
                    <a:cubicBezTo>
                      <a:pt x="48" y="629"/>
                      <a:pt x="113" y="662"/>
                      <a:pt x="184" y="672"/>
                    </a:cubicBezTo>
                    <a:lnTo>
                      <a:pt x="184" y="672"/>
                    </a:lnTo>
                    <a:lnTo>
                      <a:pt x="484" y="510"/>
                    </a:lnTo>
                    <a:lnTo>
                      <a:pt x="484" y="100"/>
                    </a:lnTo>
                    <a:close/>
                  </a:path>
                </a:pathLst>
              </a:custGeom>
              <a:noFill/>
              <a:ln w="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231" name="Picture 1094"/>
              <p:cNvPicPr>
                <a:picLocks noChangeAspect="1" noChangeArrowheads="1"/>
              </p:cNvPicPr>
              <p:nvPr/>
            </p:nvPicPr>
            <p:blipFill>
              <a:blip r:embed="rId40" cstate="print"/>
              <a:srcRect/>
              <a:stretch>
                <a:fillRect/>
              </a:stretch>
            </p:blipFill>
            <p:spPr bwMode="auto">
              <a:xfrm>
                <a:off x="1269" y="2669"/>
                <a:ext cx="36" cy="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2" name="Picture 1095"/>
              <p:cNvPicPr>
                <a:picLocks noChangeAspect="1" noChangeArrowheads="1"/>
              </p:cNvPicPr>
              <p:nvPr/>
            </p:nvPicPr>
            <p:blipFill>
              <a:blip r:embed="rId41" cstate="print"/>
              <a:srcRect/>
              <a:stretch>
                <a:fillRect/>
              </a:stretch>
            </p:blipFill>
            <p:spPr bwMode="auto">
              <a:xfrm>
                <a:off x="1269" y="2669"/>
                <a:ext cx="36" cy="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33" name="Freeform 1096"/>
              <p:cNvSpPr>
                <a:spLocks/>
              </p:cNvSpPr>
              <p:nvPr/>
            </p:nvSpPr>
            <p:spPr bwMode="auto">
              <a:xfrm>
                <a:off x="1278" y="2678"/>
                <a:ext cx="13" cy="16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4" y="1"/>
                  </a:cxn>
                  <a:cxn ang="0">
                    <a:pos x="2" y="10"/>
                  </a:cxn>
                  <a:cxn ang="0">
                    <a:pos x="9" y="15"/>
                  </a:cxn>
                  <a:cxn ang="0">
                    <a:pos x="12" y="6"/>
                  </a:cxn>
                </a:cxnLst>
                <a:rect l="0" t="0" r="r" b="b"/>
                <a:pathLst>
                  <a:path w="13" h="16">
                    <a:moveTo>
                      <a:pt x="12" y="6"/>
                    </a:moveTo>
                    <a:cubicBezTo>
                      <a:pt x="10" y="3"/>
                      <a:pt x="7" y="0"/>
                      <a:pt x="4" y="1"/>
                    </a:cubicBezTo>
                    <a:cubicBezTo>
                      <a:pt x="1" y="2"/>
                      <a:pt x="0" y="6"/>
                      <a:pt x="2" y="10"/>
                    </a:cubicBezTo>
                    <a:cubicBezTo>
                      <a:pt x="3" y="14"/>
                      <a:pt x="6" y="16"/>
                      <a:pt x="9" y="15"/>
                    </a:cubicBezTo>
                    <a:cubicBezTo>
                      <a:pt x="12" y="14"/>
                      <a:pt x="13" y="10"/>
                      <a:pt x="12" y="6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4" name="Freeform 1097"/>
              <p:cNvSpPr>
                <a:spLocks noEditPoints="1"/>
              </p:cNvSpPr>
              <p:nvPr/>
            </p:nvSpPr>
            <p:spPr bwMode="auto">
              <a:xfrm>
                <a:off x="1264" y="2711"/>
                <a:ext cx="47" cy="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4" y="63"/>
                  </a:cxn>
                  <a:cxn ang="0">
                    <a:pos x="0" y="24"/>
                  </a:cxn>
                  <a:cxn ang="0">
                    <a:pos x="124" y="88"/>
                  </a:cxn>
                  <a:cxn ang="0">
                    <a:pos x="0" y="49"/>
                  </a:cxn>
                  <a:cxn ang="0">
                    <a:pos x="124" y="113"/>
                  </a:cxn>
                </a:cxnLst>
                <a:rect l="0" t="0" r="r" b="b"/>
                <a:pathLst>
                  <a:path w="124" h="113">
                    <a:moveTo>
                      <a:pt x="0" y="0"/>
                    </a:moveTo>
                    <a:cubicBezTo>
                      <a:pt x="37" y="30"/>
                      <a:pt x="79" y="52"/>
                      <a:pt x="124" y="63"/>
                    </a:cubicBezTo>
                    <a:moveTo>
                      <a:pt x="0" y="24"/>
                    </a:moveTo>
                    <a:cubicBezTo>
                      <a:pt x="37" y="55"/>
                      <a:pt x="79" y="77"/>
                      <a:pt x="124" y="88"/>
                    </a:cubicBezTo>
                    <a:moveTo>
                      <a:pt x="0" y="49"/>
                    </a:moveTo>
                    <a:cubicBezTo>
                      <a:pt x="37" y="80"/>
                      <a:pt x="79" y="101"/>
                      <a:pt x="124" y="113"/>
                    </a:cubicBezTo>
                  </a:path>
                </a:pathLst>
              </a:custGeom>
              <a:noFill/>
              <a:ln w="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5" name="Freeform 1098"/>
              <p:cNvSpPr>
                <a:spLocks/>
              </p:cNvSpPr>
              <p:nvPr/>
            </p:nvSpPr>
            <p:spPr bwMode="auto">
              <a:xfrm>
                <a:off x="1262" y="2614"/>
                <a:ext cx="51" cy="28"/>
              </a:xfrm>
              <a:custGeom>
                <a:avLst/>
                <a:gdLst/>
                <a:ahLst/>
                <a:cxnLst>
                  <a:cxn ang="0">
                    <a:pos x="5" y="11"/>
                  </a:cxn>
                  <a:cxn ang="0">
                    <a:pos x="129" y="75"/>
                  </a:cxn>
                  <a:cxn ang="0">
                    <a:pos x="133" y="67"/>
                  </a:cxn>
                  <a:cxn ang="0">
                    <a:pos x="129" y="63"/>
                  </a:cxn>
                  <a:cxn ang="0">
                    <a:pos x="7" y="1"/>
                  </a:cxn>
                  <a:cxn ang="0">
                    <a:pos x="1" y="1"/>
                  </a:cxn>
                  <a:cxn ang="0">
                    <a:pos x="0" y="4"/>
                  </a:cxn>
                  <a:cxn ang="0">
                    <a:pos x="5" y="11"/>
                  </a:cxn>
                </a:cxnLst>
                <a:rect l="0" t="0" r="r" b="b"/>
                <a:pathLst>
                  <a:path w="134" h="75">
                    <a:moveTo>
                      <a:pt x="5" y="11"/>
                    </a:moveTo>
                    <a:cubicBezTo>
                      <a:pt x="40" y="41"/>
                      <a:pt x="83" y="62"/>
                      <a:pt x="129" y="75"/>
                    </a:cubicBezTo>
                    <a:cubicBezTo>
                      <a:pt x="132" y="74"/>
                      <a:pt x="134" y="71"/>
                      <a:pt x="133" y="67"/>
                    </a:cubicBezTo>
                    <a:cubicBezTo>
                      <a:pt x="133" y="65"/>
                      <a:pt x="131" y="63"/>
                      <a:pt x="129" y="63"/>
                    </a:cubicBezTo>
                    <a:cubicBezTo>
                      <a:pt x="84" y="51"/>
                      <a:pt x="42" y="30"/>
                      <a:pt x="7" y="1"/>
                    </a:cubicBezTo>
                    <a:cubicBezTo>
                      <a:pt x="5" y="0"/>
                      <a:pt x="3" y="0"/>
                      <a:pt x="1" y="1"/>
                    </a:cubicBezTo>
                    <a:cubicBezTo>
                      <a:pt x="0" y="2"/>
                      <a:pt x="0" y="3"/>
                      <a:pt x="0" y="4"/>
                    </a:cubicBezTo>
                    <a:cubicBezTo>
                      <a:pt x="0" y="7"/>
                      <a:pt x="2" y="9"/>
                      <a:pt x="5" y="11"/>
                    </a:cubicBezTo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6" name="Freeform 1099"/>
              <p:cNvSpPr>
                <a:spLocks/>
              </p:cNvSpPr>
              <p:nvPr/>
            </p:nvSpPr>
            <p:spPr bwMode="auto">
              <a:xfrm>
                <a:off x="1262" y="2614"/>
                <a:ext cx="51" cy="28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49" y="28"/>
                  </a:cxn>
                  <a:cxn ang="0">
                    <a:pos x="50" y="25"/>
                  </a:cxn>
                  <a:cxn ang="0">
                    <a:pos x="49" y="23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2" y="4"/>
                  </a:cxn>
                </a:cxnLst>
                <a:rect l="0" t="0" r="r" b="b"/>
                <a:pathLst>
                  <a:path w="51" h="28">
                    <a:moveTo>
                      <a:pt x="2" y="4"/>
                    </a:moveTo>
                    <a:cubicBezTo>
                      <a:pt x="15" y="15"/>
                      <a:pt x="31" y="23"/>
                      <a:pt x="49" y="28"/>
                    </a:cubicBezTo>
                    <a:cubicBezTo>
                      <a:pt x="50" y="27"/>
                      <a:pt x="51" y="26"/>
                      <a:pt x="50" y="25"/>
                    </a:cubicBezTo>
                    <a:cubicBezTo>
                      <a:pt x="50" y="24"/>
                      <a:pt x="49" y="23"/>
                      <a:pt x="49" y="23"/>
                    </a:cubicBezTo>
                    <a:cubicBezTo>
                      <a:pt x="32" y="19"/>
                      <a:pt x="16" y="1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4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237" name="Picture 1100"/>
              <p:cNvPicPr>
                <a:picLocks noChangeAspect="1" noChangeArrowheads="1"/>
              </p:cNvPicPr>
              <p:nvPr/>
            </p:nvPicPr>
            <p:blipFill>
              <a:blip r:embed="rId42" cstate="print"/>
              <a:srcRect/>
              <a:stretch>
                <a:fillRect/>
              </a:stretch>
            </p:blipFill>
            <p:spPr bwMode="auto">
              <a:xfrm>
                <a:off x="1269" y="2621"/>
                <a:ext cx="30" cy="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8" name="Picture 1101"/>
              <p:cNvPicPr>
                <a:picLocks noChangeAspect="1" noChangeArrowheads="1"/>
              </p:cNvPicPr>
              <p:nvPr/>
            </p:nvPicPr>
            <p:blipFill>
              <a:blip r:embed="rId43" cstate="print"/>
              <a:srcRect/>
              <a:stretch>
                <a:fillRect/>
              </a:stretch>
            </p:blipFill>
            <p:spPr bwMode="auto">
              <a:xfrm>
                <a:off x="1269" y="2621"/>
                <a:ext cx="30" cy="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39" name="Freeform 1102"/>
              <p:cNvSpPr>
                <a:spLocks/>
              </p:cNvSpPr>
              <p:nvPr/>
            </p:nvSpPr>
            <p:spPr bwMode="auto">
              <a:xfrm>
                <a:off x="1276" y="2625"/>
                <a:ext cx="16" cy="11"/>
              </a:xfrm>
              <a:custGeom>
                <a:avLst/>
                <a:gdLst/>
                <a:ahLst/>
                <a:cxnLst>
                  <a:cxn ang="0">
                    <a:pos x="16" y="11"/>
                  </a:cxn>
                  <a:cxn ang="0">
                    <a:pos x="2" y="4"/>
                  </a:cxn>
                  <a:cxn ang="0">
                    <a:pos x="10" y="11"/>
                  </a:cxn>
                  <a:cxn ang="0">
                    <a:pos x="16" y="11"/>
                  </a:cxn>
                </a:cxnLst>
                <a:rect l="0" t="0" r="r" b="b"/>
                <a:pathLst>
                  <a:path w="16" h="11">
                    <a:moveTo>
                      <a:pt x="16" y="11"/>
                    </a:moveTo>
                    <a:cubicBezTo>
                      <a:pt x="13" y="3"/>
                      <a:pt x="6" y="0"/>
                      <a:pt x="2" y="4"/>
                    </a:cubicBezTo>
                    <a:cubicBezTo>
                      <a:pt x="0" y="7"/>
                      <a:pt x="3" y="10"/>
                      <a:pt x="10" y="11"/>
                    </a:cubicBezTo>
                    <a:cubicBezTo>
                      <a:pt x="12" y="11"/>
                      <a:pt x="14" y="11"/>
                      <a:pt x="16" y="11"/>
                    </a:cubicBezTo>
                  </a:path>
                </a:pathLst>
              </a:custGeom>
              <a:noFill/>
              <a:ln w="1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240" name="Picture 1103"/>
              <p:cNvPicPr>
                <a:picLocks noChangeAspect="1" noChangeArrowheads="1"/>
              </p:cNvPicPr>
              <p:nvPr/>
            </p:nvPicPr>
            <p:blipFill>
              <a:blip r:embed="rId44" cstate="print"/>
              <a:srcRect/>
              <a:stretch>
                <a:fillRect/>
              </a:stretch>
            </p:blipFill>
            <p:spPr bwMode="auto">
              <a:xfrm>
                <a:off x="1257" y="2621"/>
                <a:ext cx="61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41" name="Picture 1104"/>
              <p:cNvPicPr>
                <a:picLocks noChangeAspect="1" noChangeArrowheads="1"/>
              </p:cNvPicPr>
              <p:nvPr/>
            </p:nvPicPr>
            <p:blipFill>
              <a:blip r:embed="rId45" cstate="print"/>
              <a:srcRect/>
              <a:stretch>
                <a:fillRect/>
              </a:stretch>
            </p:blipFill>
            <p:spPr bwMode="auto">
              <a:xfrm>
                <a:off x="1257" y="2621"/>
                <a:ext cx="61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42" name="Freeform 1105"/>
              <p:cNvSpPr>
                <a:spLocks/>
              </p:cNvSpPr>
              <p:nvPr/>
            </p:nvSpPr>
            <p:spPr bwMode="auto">
              <a:xfrm>
                <a:off x="1264" y="2633"/>
                <a:ext cx="47" cy="2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24" y="72"/>
                  </a:cxn>
                  <a:cxn ang="0">
                    <a:pos x="124" y="72"/>
                  </a:cxn>
                  <a:cxn ang="0">
                    <a:pos x="124" y="6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8"/>
                  </a:cxn>
                </a:cxnLst>
                <a:rect l="0" t="0" r="r" b="b"/>
                <a:pathLst>
                  <a:path w="124" h="72">
                    <a:moveTo>
                      <a:pt x="0" y="8"/>
                    </a:moveTo>
                    <a:cubicBezTo>
                      <a:pt x="36" y="38"/>
                      <a:pt x="78" y="60"/>
                      <a:pt x="124" y="72"/>
                    </a:cubicBezTo>
                    <a:lnTo>
                      <a:pt x="124" y="72"/>
                    </a:lnTo>
                    <a:lnTo>
                      <a:pt x="124" y="64"/>
                    </a:lnTo>
                    <a:cubicBezTo>
                      <a:pt x="78" y="51"/>
                      <a:pt x="36" y="29"/>
                      <a:pt x="0" y="0"/>
                    </a:cubicBezTo>
                    <a:lnTo>
                      <a:pt x="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" name="Freeform 1106"/>
              <p:cNvSpPr>
                <a:spLocks/>
              </p:cNvSpPr>
              <p:nvPr/>
            </p:nvSpPr>
            <p:spPr bwMode="auto">
              <a:xfrm>
                <a:off x="1264" y="2630"/>
                <a:ext cx="47" cy="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"/>
                  </a:cxn>
                  <a:cxn ang="0">
                    <a:pos x="124" y="96"/>
                  </a:cxn>
                </a:cxnLst>
                <a:rect l="0" t="0" r="r" b="b"/>
                <a:pathLst>
                  <a:path w="124" h="96">
                    <a:moveTo>
                      <a:pt x="0" y="0"/>
                    </a:moveTo>
                    <a:lnTo>
                      <a:pt x="0" y="33"/>
                    </a:lnTo>
                    <a:cubicBezTo>
                      <a:pt x="36" y="62"/>
                      <a:pt x="78" y="84"/>
                      <a:pt x="124" y="96"/>
                    </a:cubicBezTo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4" name="Freeform 1107"/>
              <p:cNvSpPr>
                <a:spLocks/>
              </p:cNvSpPr>
              <p:nvPr/>
            </p:nvSpPr>
            <p:spPr bwMode="auto">
              <a:xfrm>
                <a:off x="1264" y="2631"/>
                <a:ext cx="47" cy="36"/>
              </a:xfrm>
              <a:custGeom>
                <a:avLst/>
                <a:gdLst/>
                <a:ahLst/>
                <a:cxnLst>
                  <a:cxn ang="0">
                    <a:pos x="124" y="97"/>
                  </a:cxn>
                  <a:cxn ang="0">
                    <a:pos x="124" y="64"/>
                  </a:cxn>
                  <a:cxn ang="0">
                    <a:pos x="0" y="0"/>
                  </a:cxn>
                </a:cxnLst>
                <a:rect l="0" t="0" r="r" b="b"/>
                <a:pathLst>
                  <a:path w="124" h="97">
                    <a:moveTo>
                      <a:pt x="124" y="97"/>
                    </a:moveTo>
                    <a:lnTo>
                      <a:pt x="124" y="64"/>
                    </a:lnTo>
                    <a:cubicBezTo>
                      <a:pt x="79" y="51"/>
                      <a:pt x="36" y="29"/>
                      <a:pt x="0" y="0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5" name="Line 1108"/>
              <p:cNvSpPr>
                <a:spLocks noChangeShapeType="1"/>
              </p:cNvSpPr>
              <p:nvPr/>
            </p:nvSpPr>
            <p:spPr bwMode="auto">
              <a:xfrm>
                <a:off x="1344" y="2649"/>
                <a:ext cx="160" cy="1"/>
              </a:xfrm>
              <a:prstGeom prst="line">
                <a:avLst/>
              </a:prstGeom>
              <a:noFill/>
              <a:ln w="10" cap="rnd">
                <a:solidFill>
                  <a:srgbClr val="00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6" name="Freeform 1109"/>
              <p:cNvSpPr>
                <a:spLocks/>
              </p:cNvSpPr>
              <p:nvPr/>
            </p:nvSpPr>
            <p:spPr bwMode="auto">
              <a:xfrm>
                <a:off x="1230" y="3263"/>
                <a:ext cx="134" cy="83"/>
              </a:xfrm>
              <a:custGeom>
                <a:avLst/>
                <a:gdLst/>
                <a:ahLst/>
                <a:cxnLst>
                  <a:cxn ang="0">
                    <a:pos x="103" y="218"/>
                  </a:cxn>
                  <a:cxn ang="0">
                    <a:pos x="319" y="147"/>
                  </a:cxn>
                  <a:cxn ang="0">
                    <a:pos x="307" y="18"/>
                  </a:cxn>
                  <a:cxn ang="0">
                    <a:pos x="265" y="0"/>
                  </a:cxn>
                  <a:cxn ang="0">
                    <a:pos x="265" y="0"/>
                  </a:cxn>
                  <a:cxn ang="0">
                    <a:pos x="0" y="218"/>
                  </a:cxn>
                  <a:cxn ang="0">
                    <a:pos x="103" y="218"/>
                  </a:cxn>
                </a:cxnLst>
                <a:rect l="0" t="0" r="r" b="b"/>
                <a:pathLst>
                  <a:path w="356" h="221">
                    <a:moveTo>
                      <a:pt x="103" y="218"/>
                    </a:moveTo>
                    <a:cubicBezTo>
                      <a:pt x="183" y="221"/>
                      <a:pt x="261" y="195"/>
                      <a:pt x="319" y="147"/>
                    </a:cubicBezTo>
                    <a:cubicBezTo>
                      <a:pt x="356" y="108"/>
                      <a:pt x="351" y="51"/>
                      <a:pt x="307" y="18"/>
                    </a:cubicBezTo>
                    <a:cubicBezTo>
                      <a:pt x="295" y="9"/>
                      <a:pt x="281" y="3"/>
                      <a:pt x="265" y="0"/>
                    </a:cubicBezTo>
                    <a:lnTo>
                      <a:pt x="265" y="0"/>
                    </a:lnTo>
                    <a:lnTo>
                      <a:pt x="0" y="218"/>
                    </a:lnTo>
                    <a:lnTo>
                      <a:pt x="103" y="218"/>
                    </a:lnTo>
                    <a:close/>
                  </a:path>
                </a:pathLst>
              </a:custGeom>
              <a:solidFill>
                <a:srgbClr val="DCD2B8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7" name="Rectangle 1110"/>
              <p:cNvSpPr>
                <a:spLocks noChangeArrowheads="1"/>
              </p:cNvSpPr>
              <p:nvPr/>
            </p:nvSpPr>
            <p:spPr bwMode="auto">
              <a:xfrm>
                <a:off x="1155" y="3084"/>
                <a:ext cx="199" cy="6"/>
              </a:xfrm>
              <a:prstGeom prst="rect">
                <a:avLst/>
              </a:prstGeom>
              <a:solidFill>
                <a:srgbClr val="FFFF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8" name="Rectangle 1111"/>
              <p:cNvSpPr>
                <a:spLocks noChangeArrowheads="1"/>
              </p:cNvSpPr>
              <p:nvPr/>
            </p:nvSpPr>
            <p:spPr bwMode="auto">
              <a:xfrm>
                <a:off x="1155" y="3090"/>
                <a:ext cx="199" cy="6"/>
              </a:xfrm>
              <a:prstGeom prst="rect">
                <a:avLst/>
              </a:prstGeom>
              <a:solidFill>
                <a:srgbClr val="E2D9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9" name="Rectangle 1112"/>
              <p:cNvSpPr>
                <a:spLocks noChangeArrowheads="1"/>
              </p:cNvSpPr>
              <p:nvPr/>
            </p:nvSpPr>
            <p:spPr bwMode="auto">
              <a:xfrm>
                <a:off x="1155" y="3096"/>
                <a:ext cx="199" cy="6"/>
              </a:xfrm>
              <a:prstGeom prst="rect">
                <a:avLst/>
              </a:prstGeom>
              <a:solidFill>
                <a:srgbClr val="E4DCC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0" name="Rectangle 1113"/>
              <p:cNvSpPr>
                <a:spLocks noChangeArrowheads="1"/>
              </p:cNvSpPr>
              <p:nvPr/>
            </p:nvSpPr>
            <p:spPr bwMode="auto">
              <a:xfrm>
                <a:off x="1155" y="3102"/>
                <a:ext cx="199" cy="6"/>
              </a:xfrm>
              <a:prstGeom prst="rect">
                <a:avLst/>
              </a:prstGeom>
              <a:solidFill>
                <a:srgbClr val="E6DEC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" name="Rectangle 1114"/>
              <p:cNvSpPr>
                <a:spLocks noChangeArrowheads="1"/>
              </p:cNvSpPr>
              <p:nvPr/>
            </p:nvSpPr>
            <p:spPr bwMode="auto">
              <a:xfrm>
                <a:off x="1155" y="3108"/>
                <a:ext cx="199" cy="6"/>
              </a:xfrm>
              <a:prstGeom prst="rect">
                <a:avLst/>
              </a:prstGeom>
              <a:solidFill>
                <a:srgbClr val="E8E0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2" name="Rectangle 1115"/>
              <p:cNvSpPr>
                <a:spLocks noChangeArrowheads="1"/>
              </p:cNvSpPr>
              <p:nvPr/>
            </p:nvSpPr>
            <p:spPr bwMode="auto">
              <a:xfrm>
                <a:off x="1155" y="3114"/>
                <a:ext cx="199" cy="6"/>
              </a:xfrm>
              <a:prstGeom prst="rect">
                <a:avLst/>
              </a:prstGeom>
              <a:solidFill>
                <a:srgbClr val="E9E2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3" name="Rectangle 1116"/>
              <p:cNvSpPr>
                <a:spLocks noChangeArrowheads="1"/>
              </p:cNvSpPr>
              <p:nvPr/>
            </p:nvSpPr>
            <p:spPr bwMode="auto">
              <a:xfrm>
                <a:off x="1155" y="3120"/>
                <a:ext cx="199" cy="6"/>
              </a:xfrm>
              <a:prstGeom prst="rect">
                <a:avLst/>
              </a:prstGeom>
              <a:solidFill>
                <a:srgbClr val="EAE4D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4" name="Rectangle 1117"/>
              <p:cNvSpPr>
                <a:spLocks noChangeArrowheads="1"/>
              </p:cNvSpPr>
              <p:nvPr/>
            </p:nvSpPr>
            <p:spPr bwMode="auto">
              <a:xfrm>
                <a:off x="1155" y="3126"/>
                <a:ext cx="199" cy="6"/>
              </a:xfrm>
              <a:prstGeom prst="rect">
                <a:avLst/>
              </a:prstGeom>
              <a:solidFill>
                <a:srgbClr val="ECE7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5" name="Rectangle 1118"/>
              <p:cNvSpPr>
                <a:spLocks noChangeArrowheads="1"/>
              </p:cNvSpPr>
              <p:nvPr/>
            </p:nvSpPr>
            <p:spPr bwMode="auto">
              <a:xfrm>
                <a:off x="1155" y="3132"/>
                <a:ext cx="199" cy="6"/>
              </a:xfrm>
              <a:prstGeom prst="rect">
                <a:avLst/>
              </a:prstGeom>
              <a:solidFill>
                <a:srgbClr val="EEE9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6" name="Rectangle 1119"/>
              <p:cNvSpPr>
                <a:spLocks noChangeArrowheads="1"/>
              </p:cNvSpPr>
              <p:nvPr/>
            </p:nvSpPr>
            <p:spPr bwMode="auto">
              <a:xfrm>
                <a:off x="1155" y="3138"/>
                <a:ext cx="199" cy="7"/>
              </a:xfrm>
              <a:prstGeom prst="rect">
                <a:avLst/>
              </a:prstGeom>
              <a:solidFill>
                <a:srgbClr val="EFEBD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7" name="Rectangle 1120"/>
              <p:cNvSpPr>
                <a:spLocks noChangeArrowheads="1"/>
              </p:cNvSpPr>
              <p:nvPr/>
            </p:nvSpPr>
            <p:spPr bwMode="auto">
              <a:xfrm>
                <a:off x="1155" y="3145"/>
                <a:ext cx="199" cy="6"/>
              </a:xfrm>
              <a:prstGeom prst="rect">
                <a:avLst/>
              </a:prstGeom>
              <a:solidFill>
                <a:srgbClr val="F1EDE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8" name="Rectangle 1121"/>
              <p:cNvSpPr>
                <a:spLocks noChangeArrowheads="1"/>
              </p:cNvSpPr>
              <p:nvPr/>
            </p:nvSpPr>
            <p:spPr bwMode="auto">
              <a:xfrm>
                <a:off x="1155" y="3151"/>
                <a:ext cx="199" cy="6"/>
              </a:xfrm>
              <a:prstGeom prst="rect">
                <a:avLst/>
              </a:prstGeom>
              <a:solidFill>
                <a:srgbClr val="F3EF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9" name="Rectangle 1122"/>
              <p:cNvSpPr>
                <a:spLocks noChangeArrowheads="1"/>
              </p:cNvSpPr>
              <p:nvPr/>
            </p:nvSpPr>
            <p:spPr bwMode="auto">
              <a:xfrm>
                <a:off x="1155" y="3157"/>
                <a:ext cx="199" cy="6"/>
              </a:xfrm>
              <a:prstGeom prst="rect">
                <a:avLst/>
              </a:prstGeom>
              <a:solidFill>
                <a:srgbClr val="F4F1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0" name="Rectangle 1123"/>
              <p:cNvSpPr>
                <a:spLocks noChangeArrowheads="1"/>
              </p:cNvSpPr>
              <p:nvPr/>
            </p:nvSpPr>
            <p:spPr bwMode="auto">
              <a:xfrm>
                <a:off x="1155" y="3163"/>
                <a:ext cx="199" cy="6"/>
              </a:xfrm>
              <a:prstGeom prst="rect">
                <a:avLst/>
              </a:prstGeom>
              <a:solidFill>
                <a:srgbClr val="F6F3E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" name="Rectangle 1124"/>
              <p:cNvSpPr>
                <a:spLocks noChangeArrowheads="1"/>
              </p:cNvSpPr>
              <p:nvPr/>
            </p:nvSpPr>
            <p:spPr bwMode="auto">
              <a:xfrm>
                <a:off x="1155" y="3169"/>
                <a:ext cx="199" cy="6"/>
              </a:xfrm>
              <a:prstGeom prst="rect">
                <a:avLst/>
              </a:prstGeom>
              <a:solidFill>
                <a:srgbClr val="F8F5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2" name="Rectangle 1125"/>
              <p:cNvSpPr>
                <a:spLocks noChangeArrowheads="1"/>
              </p:cNvSpPr>
              <p:nvPr/>
            </p:nvSpPr>
            <p:spPr bwMode="auto">
              <a:xfrm>
                <a:off x="1155" y="3175"/>
                <a:ext cx="199" cy="6"/>
              </a:xfrm>
              <a:prstGeom prst="rect">
                <a:avLst/>
              </a:prstGeom>
              <a:solidFill>
                <a:srgbClr val="F9F7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3" name="Rectangle 1126"/>
              <p:cNvSpPr>
                <a:spLocks noChangeArrowheads="1"/>
              </p:cNvSpPr>
              <p:nvPr/>
            </p:nvSpPr>
            <p:spPr bwMode="auto">
              <a:xfrm>
                <a:off x="1155" y="3181"/>
                <a:ext cx="199" cy="6"/>
              </a:xfrm>
              <a:prstGeom prst="rect">
                <a:avLst/>
              </a:prstGeom>
              <a:solidFill>
                <a:srgbClr val="FAF9F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4" name="Rectangle 1127"/>
              <p:cNvSpPr>
                <a:spLocks noChangeArrowheads="1"/>
              </p:cNvSpPr>
              <p:nvPr/>
            </p:nvSpPr>
            <p:spPr bwMode="auto">
              <a:xfrm>
                <a:off x="1155" y="3187"/>
                <a:ext cx="199" cy="6"/>
              </a:xfrm>
              <a:prstGeom prst="rect">
                <a:avLst/>
              </a:prstGeom>
              <a:solidFill>
                <a:srgbClr val="FCFC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5" name="Rectangle 1128"/>
              <p:cNvSpPr>
                <a:spLocks noChangeArrowheads="1"/>
              </p:cNvSpPr>
              <p:nvPr/>
            </p:nvSpPr>
            <p:spPr bwMode="auto">
              <a:xfrm>
                <a:off x="1155" y="3193"/>
                <a:ext cx="199" cy="6"/>
              </a:xfrm>
              <a:prstGeom prst="rect">
                <a:avLst/>
              </a:prstGeom>
              <a:solidFill>
                <a:srgbClr val="FEFE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6" name="Freeform 1129"/>
              <p:cNvSpPr>
                <a:spLocks/>
              </p:cNvSpPr>
              <p:nvPr/>
            </p:nvSpPr>
            <p:spPr bwMode="auto">
              <a:xfrm>
                <a:off x="1162" y="3092"/>
                <a:ext cx="182" cy="99"/>
              </a:xfrm>
              <a:custGeom>
                <a:avLst/>
                <a:gdLst/>
                <a:ahLst/>
                <a:cxnLst>
                  <a:cxn ang="0">
                    <a:pos x="184" y="263"/>
                  </a:cxn>
                  <a:cxn ang="0">
                    <a:pos x="484" y="100"/>
                  </a:cxn>
                  <a:cxn ang="0">
                    <a:pos x="298" y="0"/>
                  </a:cxn>
                  <a:cxn ang="0">
                    <a:pos x="0" y="162"/>
                  </a:cxn>
                  <a:cxn ang="0">
                    <a:pos x="184" y="263"/>
                  </a:cxn>
                </a:cxnLst>
                <a:rect l="0" t="0" r="r" b="b"/>
                <a:pathLst>
                  <a:path w="484" h="263">
                    <a:moveTo>
                      <a:pt x="184" y="263"/>
                    </a:moveTo>
                    <a:lnTo>
                      <a:pt x="484" y="100"/>
                    </a:lnTo>
                    <a:lnTo>
                      <a:pt x="298" y="0"/>
                    </a:lnTo>
                    <a:lnTo>
                      <a:pt x="0" y="162"/>
                    </a:lnTo>
                    <a:cubicBezTo>
                      <a:pt x="48" y="214"/>
                      <a:pt x="113" y="250"/>
                      <a:pt x="184" y="263"/>
                    </a:cubicBezTo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267" name="Picture 1130"/>
              <p:cNvPicPr>
                <a:picLocks noChangeAspect="1" noChangeArrowheads="1"/>
              </p:cNvPicPr>
              <p:nvPr/>
            </p:nvPicPr>
            <p:blipFill>
              <a:blip r:embed="rId27" cstate="print"/>
              <a:srcRect/>
              <a:stretch>
                <a:fillRect/>
              </a:stretch>
            </p:blipFill>
            <p:spPr bwMode="auto">
              <a:xfrm>
                <a:off x="1155" y="3145"/>
                <a:ext cx="84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68" name="Freeform 1131"/>
              <p:cNvSpPr>
                <a:spLocks/>
              </p:cNvSpPr>
              <p:nvPr/>
            </p:nvSpPr>
            <p:spPr bwMode="auto">
              <a:xfrm>
                <a:off x="1162" y="3153"/>
                <a:ext cx="69" cy="192"/>
              </a:xfrm>
              <a:custGeom>
                <a:avLst/>
                <a:gdLst/>
                <a:ahLst/>
                <a:cxnLst>
                  <a:cxn ang="0">
                    <a:pos x="183" y="101"/>
                  </a:cxn>
                  <a:cxn ang="0">
                    <a:pos x="0" y="0"/>
                  </a:cxn>
                  <a:cxn ang="0">
                    <a:pos x="0" y="417"/>
                  </a:cxn>
                  <a:cxn ang="0">
                    <a:pos x="183" y="510"/>
                  </a:cxn>
                  <a:cxn ang="0">
                    <a:pos x="183" y="510"/>
                  </a:cxn>
                  <a:cxn ang="0">
                    <a:pos x="183" y="101"/>
                  </a:cxn>
                </a:cxnLst>
                <a:rect l="0" t="0" r="r" b="b"/>
                <a:pathLst>
                  <a:path w="183" h="510">
                    <a:moveTo>
                      <a:pt x="183" y="101"/>
                    </a:moveTo>
                    <a:cubicBezTo>
                      <a:pt x="111" y="88"/>
                      <a:pt x="47" y="52"/>
                      <a:pt x="0" y="0"/>
                    </a:cubicBezTo>
                    <a:lnTo>
                      <a:pt x="0" y="417"/>
                    </a:lnTo>
                    <a:cubicBezTo>
                      <a:pt x="48" y="467"/>
                      <a:pt x="112" y="499"/>
                      <a:pt x="183" y="510"/>
                    </a:cubicBezTo>
                    <a:lnTo>
                      <a:pt x="183" y="510"/>
                    </a:lnTo>
                    <a:lnTo>
                      <a:pt x="183" y="101"/>
                    </a:lnTo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269" name="Picture 1132"/>
              <p:cNvPicPr>
                <a:picLocks noChangeAspect="1" noChangeArrowheads="1"/>
              </p:cNvPicPr>
              <p:nvPr/>
            </p:nvPicPr>
            <p:blipFill>
              <a:blip r:embed="rId46" cstate="print"/>
              <a:srcRect/>
              <a:stretch>
                <a:fillRect/>
              </a:stretch>
            </p:blipFill>
            <p:spPr bwMode="auto">
              <a:xfrm>
                <a:off x="1221" y="3120"/>
                <a:ext cx="127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70" name="Picture 1133"/>
              <p:cNvPicPr>
                <a:picLocks noChangeAspect="1" noChangeArrowheads="1"/>
              </p:cNvPicPr>
              <p:nvPr/>
            </p:nvPicPr>
            <p:blipFill>
              <a:blip r:embed="rId47" cstate="print"/>
              <a:srcRect/>
              <a:stretch>
                <a:fillRect/>
              </a:stretch>
            </p:blipFill>
            <p:spPr bwMode="auto">
              <a:xfrm>
                <a:off x="1221" y="3120"/>
                <a:ext cx="127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71" name="Freeform 1134"/>
              <p:cNvSpPr>
                <a:spLocks/>
              </p:cNvSpPr>
              <p:nvPr/>
            </p:nvSpPr>
            <p:spPr bwMode="auto">
              <a:xfrm>
                <a:off x="1231" y="3129"/>
                <a:ext cx="113" cy="216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0" y="216"/>
                  </a:cxn>
                  <a:cxn ang="0">
                    <a:pos x="113" y="155"/>
                  </a:cxn>
                  <a:cxn ang="0">
                    <a:pos x="113" y="0"/>
                  </a:cxn>
                  <a:cxn ang="0">
                    <a:pos x="0" y="62"/>
                  </a:cxn>
                </a:cxnLst>
                <a:rect l="0" t="0" r="r" b="b"/>
                <a:pathLst>
                  <a:path w="113" h="216">
                    <a:moveTo>
                      <a:pt x="0" y="62"/>
                    </a:moveTo>
                    <a:lnTo>
                      <a:pt x="0" y="216"/>
                    </a:lnTo>
                    <a:lnTo>
                      <a:pt x="113" y="155"/>
                    </a:lnTo>
                    <a:lnTo>
                      <a:pt x="113" y="0"/>
                    </a:lnTo>
                    <a:lnTo>
                      <a:pt x="0" y="62"/>
                    </a:lnTo>
                    <a:close/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2" name="Freeform 1135"/>
              <p:cNvSpPr>
                <a:spLocks/>
              </p:cNvSpPr>
              <p:nvPr/>
            </p:nvSpPr>
            <p:spPr bwMode="auto">
              <a:xfrm>
                <a:off x="1162" y="3092"/>
                <a:ext cx="182" cy="253"/>
              </a:xfrm>
              <a:custGeom>
                <a:avLst/>
                <a:gdLst/>
                <a:ahLst/>
                <a:cxnLst>
                  <a:cxn ang="0">
                    <a:pos x="484" y="100"/>
                  </a:cxn>
                  <a:cxn ang="0">
                    <a:pos x="298" y="0"/>
                  </a:cxn>
                  <a:cxn ang="0">
                    <a:pos x="0" y="162"/>
                  </a:cxn>
                  <a:cxn ang="0">
                    <a:pos x="1" y="579"/>
                  </a:cxn>
                  <a:cxn ang="0">
                    <a:pos x="184" y="672"/>
                  </a:cxn>
                  <a:cxn ang="0">
                    <a:pos x="184" y="672"/>
                  </a:cxn>
                  <a:cxn ang="0">
                    <a:pos x="484" y="510"/>
                  </a:cxn>
                  <a:cxn ang="0">
                    <a:pos x="484" y="100"/>
                  </a:cxn>
                </a:cxnLst>
                <a:rect l="0" t="0" r="r" b="b"/>
                <a:pathLst>
                  <a:path w="484" h="672">
                    <a:moveTo>
                      <a:pt x="484" y="100"/>
                    </a:moveTo>
                    <a:lnTo>
                      <a:pt x="298" y="0"/>
                    </a:lnTo>
                    <a:lnTo>
                      <a:pt x="0" y="162"/>
                    </a:lnTo>
                    <a:lnTo>
                      <a:pt x="1" y="579"/>
                    </a:lnTo>
                    <a:cubicBezTo>
                      <a:pt x="49" y="629"/>
                      <a:pt x="113" y="661"/>
                      <a:pt x="184" y="672"/>
                    </a:cubicBezTo>
                    <a:lnTo>
                      <a:pt x="184" y="672"/>
                    </a:lnTo>
                    <a:lnTo>
                      <a:pt x="484" y="510"/>
                    </a:lnTo>
                    <a:lnTo>
                      <a:pt x="484" y="100"/>
                    </a:lnTo>
                    <a:close/>
                  </a:path>
                </a:pathLst>
              </a:custGeom>
              <a:noFill/>
              <a:ln w="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273" name="Picture 1136"/>
              <p:cNvPicPr>
                <a:picLocks noChangeAspect="1" noChangeArrowheads="1"/>
              </p:cNvPicPr>
              <p:nvPr/>
            </p:nvPicPr>
            <p:blipFill>
              <a:blip r:embed="rId48" cstate="print"/>
              <a:srcRect/>
              <a:stretch>
                <a:fillRect/>
              </a:stretch>
            </p:blipFill>
            <p:spPr bwMode="auto">
              <a:xfrm>
                <a:off x="1173" y="3235"/>
                <a:ext cx="36" cy="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74" name="Picture 1137"/>
              <p:cNvPicPr>
                <a:picLocks noChangeAspect="1" noChangeArrowheads="1"/>
              </p:cNvPicPr>
              <p:nvPr/>
            </p:nvPicPr>
            <p:blipFill>
              <a:blip r:embed="rId49" cstate="print"/>
              <a:srcRect/>
              <a:stretch>
                <a:fillRect/>
              </a:stretch>
            </p:blipFill>
            <p:spPr bwMode="auto">
              <a:xfrm>
                <a:off x="1173" y="3235"/>
                <a:ext cx="36" cy="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75" name="Freeform 1138"/>
              <p:cNvSpPr>
                <a:spLocks/>
              </p:cNvSpPr>
              <p:nvPr/>
            </p:nvSpPr>
            <p:spPr bwMode="auto">
              <a:xfrm>
                <a:off x="1187" y="3247"/>
                <a:ext cx="13" cy="16"/>
              </a:xfrm>
              <a:custGeom>
                <a:avLst/>
                <a:gdLst/>
                <a:ahLst/>
                <a:cxnLst>
                  <a:cxn ang="0">
                    <a:pos x="11" y="6"/>
                  </a:cxn>
                  <a:cxn ang="0">
                    <a:pos x="4" y="1"/>
                  </a:cxn>
                  <a:cxn ang="0">
                    <a:pos x="2" y="10"/>
                  </a:cxn>
                  <a:cxn ang="0">
                    <a:pos x="9" y="15"/>
                  </a:cxn>
                  <a:cxn ang="0">
                    <a:pos x="11" y="6"/>
                  </a:cxn>
                </a:cxnLst>
                <a:rect l="0" t="0" r="r" b="b"/>
                <a:pathLst>
                  <a:path w="13" h="16">
                    <a:moveTo>
                      <a:pt x="11" y="6"/>
                    </a:moveTo>
                    <a:cubicBezTo>
                      <a:pt x="10" y="2"/>
                      <a:pt x="7" y="0"/>
                      <a:pt x="4" y="1"/>
                    </a:cubicBezTo>
                    <a:cubicBezTo>
                      <a:pt x="1" y="2"/>
                      <a:pt x="0" y="6"/>
                      <a:pt x="2" y="10"/>
                    </a:cubicBezTo>
                    <a:cubicBezTo>
                      <a:pt x="3" y="13"/>
                      <a:pt x="6" y="16"/>
                      <a:pt x="9" y="15"/>
                    </a:cubicBezTo>
                    <a:cubicBezTo>
                      <a:pt x="12" y="14"/>
                      <a:pt x="13" y="10"/>
                      <a:pt x="11" y="6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6" name="Freeform 1139"/>
              <p:cNvSpPr>
                <a:spLocks noEditPoints="1"/>
              </p:cNvSpPr>
              <p:nvPr/>
            </p:nvSpPr>
            <p:spPr bwMode="auto">
              <a:xfrm>
                <a:off x="1173" y="3280"/>
                <a:ext cx="47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4" y="64"/>
                  </a:cxn>
                  <a:cxn ang="0">
                    <a:pos x="0" y="25"/>
                  </a:cxn>
                  <a:cxn ang="0">
                    <a:pos x="124" y="89"/>
                  </a:cxn>
                  <a:cxn ang="0">
                    <a:pos x="0" y="50"/>
                  </a:cxn>
                  <a:cxn ang="0">
                    <a:pos x="124" y="114"/>
                  </a:cxn>
                </a:cxnLst>
                <a:rect l="0" t="0" r="r" b="b"/>
                <a:pathLst>
                  <a:path w="124" h="114">
                    <a:moveTo>
                      <a:pt x="0" y="0"/>
                    </a:moveTo>
                    <a:cubicBezTo>
                      <a:pt x="37" y="31"/>
                      <a:pt x="80" y="52"/>
                      <a:pt x="124" y="64"/>
                    </a:cubicBezTo>
                    <a:moveTo>
                      <a:pt x="0" y="25"/>
                    </a:moveTo>
                    <a:cubicBezTo>
                      <a:pt x="37" y="56"/>
                      <a:pt x="80" y="77"/>
                      <a:pt x="124" y="89"/>
                    </a:cubicBezTo>
                    <a:moveTo>
                      <a:pt x="0" y="50"/>
                    </a:moveTo>
                    <a:cubicBezTo>
                      <a:pt x="37" y="81"/>
                      <a:pt x="80" y="102"/>
                      <a:pt x="124" y="114"/>
                    </a:cubicBezTo>
                  </a:path>
                </a:pathLst>
              </a:custGeom>
              <a:noFill/>
              <a:ln w="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7" name="Freeform 1140"/>
              <p:cNvSpPr>
                <a:spLocks/>
              </p:cNvSpPr>
              <p:nvPr/>
            </p:nvSpPr>
            <p:spPr bwMode="auto">
              <a:xfrm>
                <a:off x="1171" y="3182"/>
                <a:ext cx="50" cy="28"/>
              </a:xfrm>
              <a:custGeom>
                <a:avLst/>
                <a:gdLst/>
                <a:ahLst/>
                <a:cxnLst>
                  <a:cxn ang="0">
                    <a:pos x="5" y="12"/>
                  </a:cxn>
                  <a:cxn ang="0">
                    <a:pos x="129" y="75"/>
                  </a:cxn>
                  <a:cxn ang="0">
                    <a:pos x="134" y="68"/>
                  </a:cxn>
                  <a:cxn ang="0">
                    <a:pos x="129" y="64"/>
                  </a:cxn>
                  <a:cxn ang="0">
                    <a:pos x="7" y="2"/>
                  </a:cxn>
                  <a:cxn ang="0">
                    <a:pos x="1" y="2"/>
                  </a:cxn>
                  <a:cxn ang="0">
                    <a:pos x="0" y="5"/>
                  </a:cxn>
                  <a:cxn ang="0">
                    <a:pos x="5" y="12"/>
                  </a:cxn>
                </a:cxnLst>
                <a:rect l="0" t="0" r="r" b="b"/>
                <a:pathLst>
                  <a:path w="134" h="75">
                    <a:moveTo>
                      <a:pt x="5" y="12"/>
                    </a:moveTo>
                    <a:cubicBezTo>
                      <a:pt x="40" y="41"/>
                      <a:pt x="83" y="63"/>
                      <a:pt x="129" y="75"/>
                    </a:cubicBezTo>
                    <a:cubicBezTo>
                      <a:pt x="132" y="75"/>
                      <a:pt x="134" y="71"/>
                      <a:pt x="134" y="68"/>
                    </a:cubicBezTo>
                    <a:cubicBezTo>
                      <a:pt x="133" y="66"/>
                      <a:pt x="131" y="64"/>
                      <a:pt x="129" y="64"/>
                    </a:cubicBezTo>
                    <a:cubicBezTo>
                      <a:pt x="84" y="52"/>
                      <a:pt x="42" y="31"/>
                      <a:pt x="7" y="2"/>
                    </a:cubicBezTo>
                    <a:cubicBezTo>
                      <a:pt x="6" y="0"/>
                      <a:pt x="3" y="1"/>
                      <a:pt x="1" y="2"/>
                    </a:cubicBezTo>
                    <a:cubicBezTo>
                      <a:pt x="1" y="3"/>
                      <a:pt x="0" y="4"/>
                      <a:pt x="0" y="5"/>
                    </a:cubicBezTo>
                    <a:cubicBezTo>
                      <a:pt x="1" y="8"/>
                      <a:pt x="2" y="10"/>
                      <a:pt x="5" y="12"/>
                    </a:cubicBezTo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8" name="Freeform 1141"/>
              <p:cNvSpPr>
                <a:spLocks/>
              </p:cNvSpPr>
              <p:nvPr/>
            </p:nvSpPr>
            <p:spPr bwMode="auto">
              <a:xfrm>
                <a:off x="1171" y="3182"/>
                <a:ext cx="50" cy="28"/>
              </a:xfrm>
              <a:custGeom>
                <a:avLst/>
                <a:gdLst/>
                <a:ahLst/>
                <a:cxnLst>
                  <a:cxn ang="0">
                    <a:pos x="2" y="5"/>
                  </a:cxn>
                  <a:cxn ang="0">
                    <a:pos x="49" y="28"/>
                  </a:cxn>
                  <a:cxn ang="0">
                    <a:pos x="50" y="26"/>
                  </a:cxn>
                  <a:cxn ang="0">
                    <a:pos x="49" y="24"/>
                  </a:cxn>
                  <a:cxn ang="0">
                    <a:pos x="3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2" y="5"/>
                  </a:cxn>
                </a:cxnLst>
                <a:rect l="0" t="0" r="r" b="b"/>
                <a:pathLst>
                  <a:path w="50" h="28">
                    <a:moveTo>
                      <a:pt x="2" y="5"/>
                    </a:moveTo>
                    <a:cubicBezTo>
                      <a:pt x="15" y="16"/>
                      <a:pt x="31" y="24"/>
                      <a:pt x="49" y="28"/>
                    </a:cubicBezTo>
                    <a:cubicBezTo>
                      <a:pt x="50" y="28"/>
                      <a:pt x="50" y="27"/>
                      <a:pt x="50" y="26"/>
                    </a:cubicBezTo>
                    <a:cubicBezTo>
                      <a:pt x="50" y="25"/>
                      <a:pt x="49" y="24"/>
                      <a:pt x="49" y="24"/>
                    </a:cubicBezTo>
                    <a:cubicBezTo>
                      <a:pt x="32" y="20"/>
                      <a:pt x="16" y="12"/>
                      <a:pt x="3" y="1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3"/>
                      <a:pt x="1" y="4"/>
                      <a:pt x="2" y="5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279" name="Picture 1142"/>
              <p:cNvPicPr>
                <a:picLocks noChangeAspect="1" noChangeArrowheads="1"/>
              </p:cNvPicPr>
              <p:nvPr/>
            </p:nvPicPr>
            <p:blipFill>
              <a:blip r:embed="rId50" cstate="print"/>
              <a:srcRect/>
              <a:stretch>
                <a:fillRect/>
              </a:stretch>
            </p:blipFill>
            <p:spPr bwMode="auto">
              <a:xfrm>
                <a:off x="1179" y="3187"/>
                <a:ext cx="30" cy="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80" name="Picture 1143"/>
              <p:cNvPicPr>
                <a:picLocks noChangeAspect="1" noChangeArrowheads="1"/>
              </p:cNvPicPr>
              <p:nvPr/>
            </p:nvPicPr>
            <p:blipFill>
              <a:blip r:embed="rId51" cstate="print"/>
              <a:srcRect/>
              <a:stretch>
                <a:fillRect/>
              </a:stretch>
            </p:blipFill>
            <p:spPr bwMode="auto">
              <a:xfrm>
                <a:off x="1179" y="3187"/>
                <a:ext cx="30" cy="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81" name="Freeform 1144"/>
              <p:cNvSpPr>
                <a:spLocks/>
              </p:cNvSpPr>
              <p:nvPr/>
            </p:nvSpPr>
            <p:spPr bwMode="auto">
              <a:xfrm>
                <a:off x="1185" y="3194"/>
                <a:ext cx="15" cy="11"/>
              </a:xfrm>
              <a:custGeom>
                <a:avLst/>
                <a:gdLst/>
                <a:ahLst/>
                <a:cxnLst>
                  <a:cxn ang="0">
                    <a:pos x="15" y="11"/>
                  </a:cxn>
                  <a:cxn ang="0">
                    <a:pos x="1" y="4"/>
                  </a:cxn>
                  <a:cxn ang="0">
                    <a:pos x="10" y="11"/>
                  </a:cxn>
                  <a:cxn ang="0">
                    <a:pos x="15" y="11"/>
                  </a:cxn>
                </a:cxnLst>
                <a:rect l="0" t="0" r="r" b="b"/>
                <a:pathLst>
                  <a:path w="15" h="11">
                    <a:moveTo>
                      <a:pt x="15" y="11"/>
                    </a:moveTo>
                    <a:cubicBezTo>
                      <a:pt x="12" y="3"/>
                      <a:pt x="6" y="0"/>
                      <a:pt x="1" y="4"/>
                    </a:cubicBezTo>
                    <a:cubicBezTo>
                      <a:pt x="0" y="7"/>
                      <a:pt x="3" y="10"/>
                      <a:pt x="10" y="11"/>
                    </a:cubicBezTo>
                    <a:cubicBezTo>
                      <a:pt x="12" y="11"/>
                      <a:pt x="13" y="11"/>
                      <a:pt x="15" y="11"/>
                    </a:cubicBezTo>
                  </a:path>
                </a:pathLst>
              </a:custGeom>
              <a:noFill/>
              <a:ln w="1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282" name="Picture 1145"/>
              <p:cNvPicPr>
                <a:picLocks noChangeAspect="1" noChangeArrowheads="1"/>
              </p:cNvPicPr>
              <p:nvPr/>
            </p:nvPicPr>
            <p:blipFill>
              <a:blip r:embed="rId52" cstate="print"/>
              <a:srcRect/>
              <a:stretch>
                <a:fillRect/>
              </a:stretch>
            </p:blipFill>
            <p:spPr bwMode="auto">
              <a:xfrm>
                <a:off x="1167" y="3193"/>
                <a:ext cx="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83" name="Picture 1146"/>
              <p:cNvPicPr>
                <a:picLocks noChangeAspect="1" noChangeArrowheads="1"/>
              </p:cNvPicPr>
              <p:nvPr/>
            </p:nvPicPr>
            <p:blipFill>
              <a:blip r:embed="rId53" cstate="print"/>
              <a:srcRect/>
              <a:stretch>
                <a:fillRect/>
              </a:stretch>
            </p:blipFill>
            <p:spPr bwMode="auto">
              <a:xfrm>
                <a:off x="1167" y="3193"/>
                <a:ext cx="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84" name="Picture 1147"/>
              <p:cNvPicPr>
                <a:picLocks noChangeAspect="1" noChangeArrowheads="1"/>
              </p:cNvPicPr>
              <p:nvPr/>
            </p:nvPicPr>
            <p:blipFill>
              <a:blip r:embed="rId52" cstate="print"/>
              <a:srcRect/>
              <a:stretch>
                <a:fillRect/>
              </a:stretch>
            </p:blipFill>
            <p:spPr bwMode="auto">
              <a:xfrm>
                <a:off x="1167" y="3193"/>
                <a:ext cx="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85" name="Freeform 1148"/>
              <p:cNvSpPr>
                <a:spLocks/>
              </p:cNvSpPr>
              <p:nvPr/>
            </p:nvSpPr>
            <p:spPr bwMode="auto">
              <a:xfrm>
                <a:off x="1173" y="3202"/>
                <a:ext cx="47" cy="2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24" y="72"/>
                  </a:cxn>
                  <a:cxn ang="0">
                    <a:pos x="124" y="72"/>
                  </a:cxn>
                  <a:cxn ang="0">
                    <a:pos x="124" y="6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8"/>
                  </a:cxn>
                </a:cxnLst>
                <a:rect l="0" t="0" r="r" b="b"/>
                <a:pathLst>
                  <a:path w="124" h="72">
                    <a:moveTo>
                      <a:pt x="0" y="8"/>
                    </a:moveTo>
                    <a:cubicBezTo>
                      <a:pt x="36" y="38"/>
                      <a:pt x="78" y="60"/>
                      <a:pt x="124" y="72"/>
                    </a:cubicBezTo>
                    <a:lnTo>
                      <a:pt x="124" y="72"/>
                    </a:lnTo>
                    <a:lnTo>
                      <a:pt x="124" y="64"/>
                    </a:lnTo>
                    <a:cubicBezTo>
                      <a:pt x="79" y="51"/>
                      <a:pt x="36" y="29"/>
                      <a:pt x="0" y="0"/>
                    </a:cubicBezTo>
                    <a:lnTo>
                      <a:pt x="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" name="Freeform 1149"/>
              <p:cNvSpPr>
                <a:spLocks/>
              </p:cNvSpPr>
              <p:nvPr/>
            </p:nvSpPr>
            <p:spPr bwMode="auto">
              <a:xfrm>
                <a:off x="1173" y="3199"/>
                <a:ext cx="47" cy="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2"/>
                  </a:cxn>
                  <a:cxn ang="0">
                    <a:pos x="124" y="96"/>
                  </a:cxn>
                </a:cxnLst>
                <a:rect l="0" t="0" r="r" b="b"/>
                <a:pathLst>
                  <a:path w="124" h="96">
                    <a:moveTo>
                      <a:pt x="0" y="0"/>
                    </a:moveTo>
                    <a:lnTo>
                      <a:pt x="0" y="32"/>
                    </a:lnTo>
                    <a:cubicBezTo>
                      <a:pt x="36" y="62"/>
                      <a:pt x="79" y="83"/>
                      <a:pt x="124" y="96"/>
                    </a:cubicBezTo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7" name="Freeform 1150"/>
              <p:cNvSpPr>
                <a:spLocks/>
              </p:cNvSpPr>
              <p:nvPr/>
            </p:nvSpPr>
            <p:spPr bwMode="auto">
              <a:xfrm>
                <a:off x="1173" y="3199"/>
                <a:ext cx="47" cy="37"/>
              </a:xfrm>
              <a:custGeom>
                <a:avLst/>
                <a:gdLst/>
                <a:ahLst/>
                <a:cxnLst>
                  <a:cxn ang="0">
                    <a:pos x="124" y="96"/>
                  </a:cxn>
                  <a:cxn ang="0">
                    <a:pos x="124" y="64"/>
                  </a:cxn>
                  <a:cxn ang="0">
                    <a:pos x="0" y="0"/>
                  </a:cxn>
                </a:cxnLst>
                <a:rect l="0" t="0" r="r" b="b"/>
                <a:pathLst>
                  <a:path w="124" h="96">
                    <a:moveTo>
                      <a:pt x="124" y="96"/>
                    </a:moveTo>
                    <a:lnTo>
                      <a:pt x="124" y="64"/>
                    </a:lnTo>
                    <a:cubicBezTo>
                      <a:pt x="79" y="51"/>
                      <a:pt x="36" y="29"/>
                      <a:pt x="0" y="0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8" name="Freeform 1151"/>
              <p:cNvSpPr>
                <a:spLocks/>
              </p:cNvSpPr>
              <p:nvPr/>
            </p:nvSpPr>
            <p:spPr bwMode="auto">
              <a:xfrm>
                <a:off x="1321" y="3308"/>
                <a:ext cx="134" cy="83"/>
              </a:xfrm>
              <a:custGeom>
                <a:avLst/>
                <a:gdLst/>
                <a:ahLst/>
                <a:cxnLst>
                  <a:cxn ang="0">
                    <a:pos x="103" y="218"/>
                  </a:cxn>
                  <a:cxn ang="0">
                    <a:pos x="319" y="147"/>
                  </a:cxn>
                  <a:cxn ang="0">
                    <a:pos x="307" y="18"/>
                  </a:cxn>
                  <a:cxn ang="0">
                    <a:pos x="265" y="0"/>
                  </a:cxn>
                  <a:cxn ang="0">
                    <a:pos x="0" y="218"/>
                  </a:cxn>
                  <a:cxn ang="0">
                    <a:pos x="103" y="218"/>
                  </a:cxn>
                </a:cxnLst>
                <a:rect l="0" t="0" r="r" b="b"/>
                <a:pathLst>
                  <a:path w="356" h="220">
                    <a:moveTo>
                      <a:pt x="103" y="218"/>
                    </a:moveTo>
                    <a:cubicBezTo>
                      <a:pt x="183" y="220"/>
                      <a:pt x="261" y="195"/>
                      <a:pt x="319" y="147"/>
                    </a:cubicBezTo>
                    <a:cubicBezTo>
                      <a:pt x="356" y="108"/>
                      <a:pt x="351" y="51"/>
                      <a:pt x="307" y="18"/>
                    </a:cubicBezTo>
                    <a:cubicBezTo>
                      <a:pt x="295" y="9"/>
                      <a:pt x="281" y="3"/>
                      <a:pt x="265" y="0"/>
                    </a:cubicBezTo>
                    <a:lnTo>
                      <a:pt x="0" y="218"/>
                    </a:lnTo>
                    <a:lnTo>
                      <a:pt x="103" y="218"/>
                    </a:lnTo>
                    <a:close/>
                  </a:path>
                </a:pathLst>
              </a:custGeom>
              <a:solidFill>
                <a:srgbClr val="DCD2B8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9" name="Rectangle 1152"/>
              <p:cNvSpPr>
                <a:spLocks noChangeArrowheads="1"/>
              </p:cNvSpPr>
              <p:nvPr/>
            </p:nvSpPr>
            <p:spPr bwMode="auto">
              <a:xfrm>
                <a:off x="1245" y="3126"/>
                <a:ext cx="199" cy="6"/>
              </a:xfrm>
              <a:prstGeom prst="rect">
                <a:avLst/>
              </a:prstGeom>
              <a:solidFill>
                <a:srgbClr val="FEFE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" name="Rectangle 1153"/>
              <p:cNvSpPr>
                <a:spLocks noChangeArrowheads="1"/>
              </p:cNvSpPr>
              <p:nvPr/>
            </p:nvSpPr>
            <p:spPr bwMode="auto">
              <a:xfrm>
                <a:off x="1245" y="3132"/>
                <a:ext cx="199" cy="6"/>
              </a:xfrm>
              <a:prstGeom prst="rect">
                <a:avLst/>
              </a:prstGeom>
              <a:solidFill>
                <a:srgbClr val="E1D8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1" name="Rectangle 1154"/>
              <p:cNvSpPr>
                <a:spLocks noChangeArrowheads="1"/>
              </p:cNvSpPr>
              <p:nvPr/>
            </p:nvSpPr>
            <p:spPr bwMode="auto">
              <a:xfrm>
                <a:off x="1245" y="3138"/>
                <a:ext cx="199" cy="7"/>
              </a:xfrm>
              <a:prstGeom prst="rect">
                <a:avLst/>
              </a:prstGeom>
              <a:solidFill>
                <a:srgbClr val="E3DAC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" name="Rectangle 1155"/>
              <p:cNvSpPr>
                <a:spLocks noChangeArrowheads="1"/>
              </p:cNvSpPr>
              <p:nvPr/>
            </p:nvSpPr>
            <p:spPr bwMode="auto">
              <a:xfrm>
                <a:off x="1245" y="3145"/>
                <a:ext cx="199" cy="6"/>
              </a:xfrm>
              <a:prstGeom prst="rect">
                <a:avLst/>
              </a:prstGeom>
              <a:solidFill>
                <a:srgbClr val="E5DDC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3" name="Rectangle 1156"/>
              <p:cNvSpPr>
                <a:spLocks noChangeArrowheads="1"/>
              </p:cNvSpPr>
              <p:nvPr/>
            </p:nvSpPr>
            <p:spPr bwMode="auto">
              <a:xfrm>
                <a:off x="1245" y="3151"/>
                <a:ext cx="199" cy="6"/>
              </a:xfrm>
              <a:prstGeom prst="rect">
                <a:avLst/>
              </a:prstGeom>
              <a:solidFill>
                <a:srgbClr val="E7D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4" name="Rectangle 1157"/>
              <p:cNvSpPr>
                <a:spLocks noChangeArrowheads="1"/>
              </p:cNvSpPr>
              <p:nvPr/>
            </p:nvSpPr>
            <p:spPr bwMode="auto">
              <a:xfrm>
                <a:off x="1245" y="3157"/>
                <a:ext cx="199" cy="6"/>
              </a:xfrm>
              <a:prstGeom prst="rect">
                <a:avLst/>
              </a:prstGeom>
              <a:solidFill>
                <a:srgbClr val="E8E1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" name="Rectangle 1158"/>
              <p:cNvSpPr>
                <a:spLocks noChangeArrowheads="1"/>
              </p:cNvSpPr>
              <p:nvPr/>
            </p:nvSpPr>
            <p:spPr bwMode="auto">
              <a:xfrm>
                <a:off x="1245" y="3163"/>
                <a:ext cx="199" cy="6"/>
              </a:xfrm>
              <a:prstGeom prst="rect">
                <a:avLst/>
              </a:prstGeom>
              <a:solidFill>
                <a:srgbClr val="EAE3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" name="Rectangle 1159"/>
              <p:cNvSpPr>
                <a:spLocks noChangeArrowheads="1"/>
              </p:cNvSpPr>
              <p:nvPr/>
            </p:nvSpPr>
            <p:spPr bwMode="auto">
              <a:xfrm>
                <a:off x="1245" y="3169"/>
                <a:ext cx="199" cy="6"/>
              </a:xfrm>
              <a:prstGeom prst="rect">
                <a:avLst/>
              </a:prstGeom>
              <a:solidFill>
                <a:srgbClr val="EBE5D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7" name="Rectangle 1160"/>
              <p:cNvSpPr>
                <a:spLocks noChangeArrowheads="1"/>
              </p:cNvSpPr>
              <p:nvPr/>
            </p:nvSpPr>
            <p:spPr bwMode="auto">
              <a:xfrm>
                <a:off x="1245" y="3175"/>
                <a:ext cx="199" cy="6"/>
              </a:xfrm>
              <a:prstGeom prst="rect">
                <a:avLst/>
              </a:prstGeom>
              <a:solidFill>
                <a:srgbClr val="EDE8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" name="Rectangle 1161"/>
              <p:cNvSpPr>
                <a:spLocks noChangeArrowheads="1"/>
              </p:cNvSpPr>
              <p:nvPr/>
            </p:nvSpPr>
            <p:spPr bwMode="auto">
              <a:xfrm>
                <a:off x="1245" y="3181"/>
                <a:ext cx="199" cy="6"/>
              </a:xfrm>
              <a:prstGeom prst="rect">
                <a:avLst/>
              </a:prstGeom>
              <a:solidFill>
                <a:srgbClr val="EEE9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9" name="Rectangle 1162"/>
              <p:cNvSpPr>
                <a:spLocks noChangeArrowheads="1"/>
              </p:cNvSpPr>
              <p:nvPr/>
            </p:nvSpPr>
            <p:spPr bwMode="auto">
              <a:xfrm>
                <a:off x="1245" y="3187"/>
                <a:ext cx="199" cy="6"/>
              </a:xfrm>
              <a:prstGeom prst="rect">
                <a:avLst/>
              </a:prstGeom>
              <a:solidFill>
                <a:srgbClr val="F0ECE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" name="Rectangle 1163"/>
              <p:cNvSpPr>
                <a:spLocks noChangeArrowheads="1"/>
              </p:cNvSpPr>
              <p:nvPr/>
            </p:nvSpPr>
            <p:spPr bwMode="auto">
              <a:xfrm>
                <a:off x="1245" y="3193"/>
                <a:ext cx="199" cy="6"/>
              </a:xfrm>
              <a:prstGeom prst="rect">
                <a:avLst/>
              </a:prstGeom>
              <a:solidFill>
                <a:srgbClr val="F2EE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" name="Rectangle 1164"/>
              <p:cNvSpPr>
                <a:spLocks noChangeArrowheads="1"/>
              </p:cNvSpPr>
              <p:nvPr/>
            </p:nvSpPr>
            <p:spPr bwMode="auto">
              <a:xfrm>
                <a:off x="1245" y="3199"/>
                <a:ext cx="199" cy="6"/>
              </a:xfrm>
              <a:prstGeom prst="rect">
                <a:avLst/>
              </a:prstGeom>
              <a:solidFill>
                <a:srgbClr val="F3EF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" name="Rectangle 1165"/>
              <p:cNvSpPr>
                <a:spLocks noChangeArrowheads="1"/>
              </p:cNvSpPr>
              <p:nvPr/>
            </p:nvSpPr>
            <p:spPr bwMode="auto">
              <a:xfrm>
                <a:off x="1245" y="3205"/>
                <a:ext cx="199" cy="6"/>
              </a:xfrm>
              <a:prstGeom prst="rect">
                <a:avLst/>
              </a:prstGeom>
              <a:solidFill>
                <a:srgbClr val="F5F2E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" name="Rectangle 1166"/>
              <p:cNvSpPr>
                <a:spLocks noChangeArrowheads="1"/>
              </p:cNvSpPr>
              <p:nvPr/>
            </p:nvSpPr>
            <p:spPr bwMode="auto">
              <a:xfrm>
                <a:off x="1245" y="3211"/>
                <a:ext cx="199" cy="6"/>
              </a:xfrm>
              <a:prstGeom prst="rect">
                <a:avLst/>
              </a:prstGeom>
              <a:solidFill>
                <a:srgbClr val="F7F4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" name="Rectangle 1167"/>
              <p:cNvSpPr>
                <a:spLocks noChangeArrowheads="1"/>
              </p:cNvSpPr>
              <p:nvPr/>
            </p:nvSpPr>
            <p:spPr bwMode="auto">
              <a:xfrm>
                <a:off x="1245" y="3217"/>
                <a:ext cx="199" cy="6"/>
              </a:xfrm>
              <a:prstGeom prst="rect">
                <a:avLst/>
              </a:prstGeom>
              <a:solidFill>
                <a:srgbClr val="F8F6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5" name="Rectangle 1168"/>
              <p:cNvSpPr>
                <a:spLocks noChangeArrowheads="1"/>
              </p:cNvSpPr>
              <p:nvPr/>
            </p:nvSpPr>
            <p:spPr bwMode="auto">
              <a:xfrm>
                <a:off x="1245" y="3223"/>
                <a:ext cx="199" cy="6"/>
              </a:xfrm>
              <a:prstGeom prst="rect">
                <a:avLst/>
              </a:prstGeom>
              <a:solidFill>
                <a:srgbClr val="F9F8F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" name="Rectangle 1169"/>
              <p:cNvSpPr>
                <a:spLocks noChangeArrowheads="1"/>
              </p:cNvSpPr>
              <p:nvPr/>
            </p:nvSpPr>
            <p:spPr bwMode="auto">
              <a:xfrm>
                <a:off x="1245" y="3229"/>
                <a:ext cx="199" cy="6"/>
              </a:xfrm>
              <a:prstGeom prst="rect">
                <a:avLst/>
              </a:prstGeom>
              <a:solidFill>
                <a:srgbClr val="FBFA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7" name="Rectangle 1170"/>
              <p:cNvSpPr>
                <a:spLocks noChangeArrowheads="1"/>
              </p:cNvSpPr>
              <p:nvPr/>
            </p:nvSpPr>
            <p:spPr bwMode="auto">
              <a:xfrm>
                <a:off x="1245" y="3235"/>
                <a:ext cx="199" cy="6"/>
              </a:xfrm>
              <a:prstGeom prst="rect">
                <a:avLst/>
              </a:prstGeom>
              <a:solidFill>
                <a:srgbClr val="FDFD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8" name="Freeform 1171"/>
              <p:cNvSpPr>
                <a:spLocks/>
              </p:cNvSpPr>
              <p:nvPr/>
            </p:nvSpPr>
            <p:spPr bwMode="auto">
              <a:xfrm>
                <a:off x="1253" y="3137"/>
                <a:ext cx="182" cy="99"/>
              </a:xfrm>
              <a:custGeom>
                <a:avLst/>
                <a:gdLst/>
                <a:ahLst/>
                <a:cxnLst>
                  <a:cxn ang="0">
                    <a:pos x="184" y="263"/>
                  </a:cxn>
                  <a:cxn ang="0">
                    <a:pos x="484" y="100"/>
                  </a:cxn>
                  <a:cxn ang="0">
                    <a:pos x="298" y="0"/>
                  </a:cxn>
                  <a:cxn ang="0">
                    <a:pos x="0" y="162"/>
                  </a:cxn>
                  <a:cxn ang="0">
                    <a:pos x="184" y="263"/>
                  </a:cxn>
                </a:cxnLst>
                <a:rect l="0" t="0" r="r" b="b"/>
                <a:pathLst>
                  <a:path w="484" h="263">
                    <a:moveTo>
                      <a:pt x="184" y="263"/>
                    </a:moveTo>
                    <a:lnTo>
                      <a:pt x="484" y="100"/>
                    </a:lnTo>
                    <a:lnTo>
                      <a:pt x="298" y="0"/>
                    </a:lnTo>
                    <a:lnTo>
                      <a:pt x="0" y="162"/>
                    </a:lnTo>
                    <a:cubicBezTo>
                      <a:pt x="48" y="214"/>
                      <a:pt x="112" y="250"/>
                      <a:pt x="184" y="263"/>
                    </a:cubicBezTo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309" name="Picture 1172"/>
              <p:cNvPicPr>
                <a:picLocks noChangeAspect="1" noChangeArrowheads="1"/>
              </p:cNvPicPr>
              <p:nvPr/>
            </p:nvPicPr>
            <p:blipFill>
              <a:blip r:embed="rId54" cstate="print"/>
              <a:srcRect/>
              <a:stretch>
                <a:fillRect/>
              </a:stretch>
            </p:blipFill>
            <p:spPr bwMode="auto">
              <a:xfrm>
                <a:off x="1245" y="3187"/>
                <a:ext cx="85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10" name="Picture 1173"/>
              <p:cNvPicPr>
                <a:picLocks noChangeAspect="1" noChangeArrowheads="1"/>
              </p:cNvPicPr>
              <p:nvPr/>
            </p:nvPicPr>
            <p:blipFill>
              <a:blip r:embed="rId55" cstate="print"/>
              <a:srcRect/>
              <a:stretch>
                <a:fillRect/>
              </a:stretch>
            </p:blipFill>
            <p:spPr bwMode="auto">
              <a:xfrm>
                <a:off x="1245" y="3187"/>
                <a:ext cx="85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11" name="Freeform 1174"/>
              <p:cNvSpPr>
                <a:spLocks/>
              </p:cNvSpPr>
              <p:nvPr/>
            </p:nvSpPr>
            <p:spPr bwMode="auto">
              <a:xfrm>
                <a:off x="1253" y="3198"/>
                <a:ext cx="69" cy="192"/>
              </a:xfrm>
              <a:custGeom>
                <a:avLst/>
                <a:gdLst/>
                <a:ahLst/>
                <a:cxnLst>
                  <a:cxn ang="0">
                    <a:pos x="184" y="10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417"/>
                  </a:cxn>
                  <a:cxn ang="0">
                    <a:pos x="184" y="510"/>
                  </a:cxn>
                  <a:cxn ang="0">
                    <a:pos x="184" y="510"/>
                  </a:cxn>
                  <a:cxn ang="0">
                    <a:pos x="184" y="101"/>
                  </a:cxn>
                </a:cxnLst>
                <a:rect l="0" t="0" r="r" b="b"/>
                <a:pathLst>
                  <a:path w="184" h="510">
                    <a:moveTo>
                      <a:pt x="184" y="101"/>
                    </a:moveTo>
                    <a:cubicBezTo>
                      <a:pt x="112" y="88"/>
                      <a:pt x="47" y="52"/>
                      <a:pt x="0" y="0"/>
                    </a:cubicBezTo>
                    <a:lnTo>
                      <a:pt x="0" y="0"/>
                    </a:lnTo>
                    <a:lnTo>
                      <a:pt x="0" y="417"/>
                    </a:lnTo>
                    <a:cubicBezTo>
                      <a:pt x="48" y="467"/>
                      <a:pt x="113" y="499"/>
                      <a:pt x="184" y="510"/>
                    </a:cubicBezTo>
                    <a:lnTo>
                      <a:pt x="184" y="510"/>
                    </a:lnTo>
                    <a:lnTo>
                      <a:pt x="184" y="101"/>
                    </a:lnTo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312" name="Picture 1175"/>
              <p:cNvPicPr>
                <a:picLocks noChangeAspect="1" noChangeArrowheads="1"/>
              </p:cNvPicPr>
              <p:nvPr/>
            </p:nvPicPr>
            <p:blipFill>
              <a:blip r:embed="rId56" cstate="print"/>
              <a:srcRect/>
              <a:stretch>
                <a:fillRect/>
              </a:stretch>
            </p:blipFill>
            <p:spPr bwMode="auto">
              <a:xfrm>
                <a:off x="1311" y="3169"/>
                <a:ext cx="127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13" name="Picture 1176"/>
              <p:cNvPicPr>
                <a:picLocks noChangeAspect="1" noChangeArrowheads="1"/>
              </p:cNvPicPr>
              <p:nvPr/>
            </p:nvPicPr>
            <p:blipFill>
              <a:blip r:embed="rId57" cstate="print"/>
              <a:srcRect/>
              <a:stretch>
                <a:fillRect/>
              </a:stretch>
            </p:blipFill>
            <p:spPr bwMode="auto">
              <a:xfrm>
                <a:off x="1311" y="3169"/>
                <a:ext cx="127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14" name="Freeform 1177"/>
              <p:cNvSpPr>
                <a:spLocks/>
              </p:cNvSpPr>
              <p:nvPr/>
            </p:nvSpPr>
            <p:spPr bwMode="auto">
              <a:xfrm>
                <a:off x="1322" y="3175"/>
                <a:ext cx="113" cy="215"/>
              </a:xfrm>
              <a:custGeom>
                <a:avLst/>
                <a:gdLst/>
                <a:ahLst/>
                <a:cxnLst>
                  <a:cxn ang="0">
                    <a:pos x="0" y="61"/>
                  </a:cxn>
                  <a:cxn ang="0">
                    <a:pos x="0" y="215"/>
                  </a:cxn>
                  <a:cxn ang="0">
                    <a:pos x="113" y="154"/>
                  </a:cxn>
                  <a:cxn ang="0">
                    <a:pos x="113" y="0"/>
                  </a:cxn>
                  <a:cxn ang="0">
                    <a:pos x="0" y="61"/>
                  </a:cxn>
                </a:cxnLst>
                <a:rect l="0" t="0" r="r" b="b"/>
                <a:pathLst>
                  <a:path w="113" h="215">
                    <a:moveTo>
                      <a:pt x="0" y="61"/>
                    </a:moveTo>
                    <a:lnTo>
                      <a:pt x="0" y="215"/>
                    </a:lnTo>
                    <a:lnTo>
                      <a:pt x="113" y="154"/>
                    </a:lnTo>
                    <a:lnTo>
                      <a:pt x="113" y="0"/>
                    </a:lnTo>
                    <a:lnTo>
                      <a:pt x="0" y="61"/>
                    </a:lnTo>
                    <a:close/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5" name="Freeform 1178"/>
              <p:cNvSpPr>
                <a:spLocks/>
              </p:cNvSpPr>
              <p:nvPr/>
            </p:nvSpPr>
            <p:spPr bwMode="auto">
              <a:xfrm>
                <a:off x="1253" y="3137"/>
                <a:ext cx="182" cy="253"/>
              </a:xfrm>
              <a:custGeom>
                <a:avLst/>
                <a:gdLst/>
                <a:ahLst/>
                <a:cxnLst>
                  <a:cxn ang="0">
                    <a:pos x="484" y="100"/>
                  </a:cxn>
                  <a:cxn ang="0">
                    <a:pos x="298" y="0"/>
                  </a:cxn>
                  <a:cxn ang="0">
                    <a:pos x="0" y="162"/>
                  </a:cxn>
                  <a:cxn ang="0">
                    <a:pos x="0" y="579"/>
                  </a:cxn>
                  <a:cxn ang="0">
                    <a:pos x="184" y="672"/>
                  </a:cxn>
                  <a:cxn ang="0">
                    <a:pos x="184" y="672"/>
                  </a:cxn>
                  <a:cxn ang="0">
                    <a:pos x="484" y="510"/>
                  </a:cxn>
                  <a:cxn ang="0">
                    <a:pos x="484" y="100"/>
                  </a:cxn>
                </a:cxnLst>
                <a:rect l="0" t="0" r="r" b="b"/>
                <a:pathLst>
                  <a:path w="484" h="672">
                    <a:moveTo>
                      <a:pt x="484" y="100"/>
                    </a:moveTo>
                    <a:lnTo>
                      <a:pt x="298" y="0"/>
                    </a:lnTo>
                    <a:lnTo>
                      <a:pt x="0" y="162"/>
                    </a:lnTo>
                    <a:lnTo>
                      <a:pt x="0" y="579"/>
                    </a:lnTo>
                    <a:cubicBezTo>
                      <a:pt x="48" y="629"/>
                      <a:pt x="113" y="661"/>
                      <a:pt x="184" y="672"/>
                    </a:cubicBezTo>
                    <a:lnTo>
                      <a:pt x="184" y="672"/>
                    </a:lnTo>
                    <a:lnTo>
                      <a:pt x="484" y="510"/>
                    </a:lnTo>
                    <a:lnTo>
                      <a:pt x="484" y="100"/>
                    </a:lnTo>
                    <a:close/>
                  </a:path>
                </a:pathLst>
              </a:custGeom>
              <a:noFill/>
              <a:ln w="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316" name="Picture 1179"/>
              <p:cNvPicPr>
                <a:picLocks noChangeAspect="1" noChangeArrowheads="1"/>
              </p:cNvPicPr>
              <p:nvPr/>
            </p:nvPicPr>
            <p:blipFill>
              <a:blip r:embed="rId58" cstate="print"/>
              <a:srcRect/>
              <a:stretch>
                <a:fillRect/>
              </a:stretch>
            </p:blipFill>
            <p:spPr bwMode="auto">
              <a:xfrm>
                <a:off x="1269" y="3283"/>
                <a:ext cx="36" cy="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17" name="Picture 1180"/>
              <p:cNvPicPr>
                <a:picLocks noChangeAspect="1" noChangeArrowheads="1"/>
              </p:cNvPicPr>
              <p:nvPr/>
            </p:nvPicPr>
            <p:blipFill>
              <a:blip r:embed="rId59" cstate="print"/>
              <a:srcRect/>
              <a:stretch>
                <a:fillRect/>
              </a:stretch>
            </p:blipFill>
            <p:spPr bwMode="auto">
              <a:xfrm>
                <a:off x="1269" y="3283"/>
                <a:ext cx="36" cy="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18" name="Freeform 1181"/>
              <p:cNvSpPr>
                <a:spLocks/>
              </p:cNvSpPr>
              <p:nvPr/>
            </p:nvSpPr>
            <p:spPr bwMode="auto">
              <a:xfrm>
                <a:off x="1278" y="3292"/>
                <a:ext cx="13" cy="16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4" y="1"/>
                  </a:cxn>
                  <a:cxn ang="0">
                    <a:pos x="2" y="10"/>
                  </a:cxn>
                  <a:cxn ang="0">
                    <a:pos x="9" y="15"/>
                  </a:cxn>
                  <a:cxn ang="0">
                    <a:pos x="12" y="6"/>
                  </a:cxn>
                </a:cxnLst>
                <a:rect l="0" t="0" r="r" b="b"/>
                <a:pathLst>
                  <a:path w="13" h="16">
                    <a:moveTo>
                      <a:pt x="12" y="6"/>
                    </a:moveTo>
                    <a:cubicBezTo>
                      <a:pt x="10" y="3"/>
                      <a:pt x="7" y="0"/>
                      <a:pt x="4" y="1"/>
                    </a:cubicBezTo>
                    <a:cubicBezTo>
                      <a:pt x="1" y="3"/>
                      <a:pt x="0" y="6"/>
                      <a:pt x="2" y="10"/>
                    </a:cubicBezTo>
                    <a:cubicBezTo>
                      <a:pt x="3" y="14"/>
                      <a:pt x="6" y="16"/>
                      <a:pt x="9" y="15"/>
                    </a:cubicBezTo>
                    <a:cubicBezTo>
                      <a:pt x="12" y="14"/>
                      <a:pt x="13" y="10"/>
                      <a:pt x="12" y="6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" name="Freeform 1182"/>
              <p:cNvSpPr>
                <a:spLocks noEditPoints="1"/>
              </p:cNvSpPr>
              <p:nvPr/>
            </p:nvSpPr>
            <p:spPr bwMode="auto">
              <a:xfrm>
                <a:off x="1264" y="3325"/>
                <a:ext cx="47" cy="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4" y="64"/>
                  </a:cxn>
                  <a:cxn ang="0">
                    <a:pos x="0" y="25"/>
                  </a:cxn>
                  <a:cxn ang="0">
                    <a:pos x="124" y="89"/>
                  </a:cxn>
                  <a:cxn ang="0">
                    <a:pos x="0" y="50"/>
                  </a:cxn>
                  <a:cxn ang="0">
                    <a:pos x="124" y="114"/>
                  </a:cxn>
                </a:cxnLst>
                <a:rect l="0" t="0" r="r" b="b"/>
                <a:pathLst>
                  <a:path w="124" h="114">
                    <a:moveTo>
                      <a:pt x="0" y="0"/>
                    </a:moveTo>
                    <a:cubicBezTo>
                      <a:pt x="37" y="31"/>
                      <a:pt x="79" y="52"/>
                      <a:pt x="124" y="64"/>
                    </a:cubicBezTo>
                    <a:moveTo>
                      <a:pt x="0" y="25"/>
                    </a:moveTo>
                    <a:cubicBezTo>
                      <a:pt x="37" y="56"/>
                      <a:pt x="79" y="77"/>
                      <a:pt x="124" y="89"/>
                    </a:cubicBezTo>
                    <a:moveTo>
                      <a:pt x="0" y="50"/>
                    </a:moveTo>
                    <a:cubicBezTo>
                      <a:pt x="37" y="80"/>
                      <a:pt x="79" y="102"/>
                      <a:pt x="124" y="114"/>
                    </a:cubicBezTo>
                  </a:path>
                </a:pathLst>
              </a:custGeom>
              <a:noFill/>
              <a:ln w="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" name="Freeform 1183"/>
              <p:cNvSpPr>
                <a:spLocks/>
              </p:cNvSpPr>
              <p:nvPr/>
            </p:nvSpPr>
            <p:spPr bwMode="auto">
              <a:xfrm>
                <a:off x="1262" y="3228"/>
                <a:ext cx="51" cy="28"/>
              </a:xfrm>
              <a:custGeom>
                <a:avLst/>
                <a:gdLst/>
                <a:ahLst/>
                <a:cxnLst>
                  <a:cxn ang="0">
                    <a:pos x="5" y="12"/>
                  </a:cxn>
                  <a:cxn ang="0">
                    <a:pos x="129" y="75"/>
                  </a:cxn>
                  <a:cxn ang="0">
                    <a:pos x="133" y="68"/>
                  </a:cxn>
                  <a:cxn ang="0">
                    <a:pos x="129" y="64"/>
                  </a:cxn>
                  <a:cxn ang="0">
                    <a:pos x="7" y="2"/>
                  </a:cxn>
                  <a:cxn ang="0">
                    <a:pos x="1" y="2"/>
                  </a:cxn>
                  <a:cxn ang="0">
                    <a:pos x="0" y="5"/>
                  </a:cxn>
                  <a:cxn ang="0">
                    <a:pos x="5" y="12"/>
                  </a:cxn>
                </a:cxnLst>
                <a:rect l="0" t="0" r="r" b="b"/>
                <a:pathLst>
                  <a:path w="134" h="75">
                    <a:moveTo>
                      <a:pt x="5" y="12"/>
                    </a:moveTo>
                    <a:cubicBezTo>
                      <a:pt x="40" y="41"/>
                      <a:pt x="83" y="63"/>
                      <a:pt x="129" y="75"/>
                    </a:cubicBezTo>
                    <a:cubicBezTo>
                      <a:pt x="132" y="75"/>
                      <a:pt x="134" y="71"/>
                      <a:pt x="133" y="68"/>
                    </a:cubicBezTo>
                    <a:cubicBezTo>
                      <a:pt x="133" y="66"/>
                      <a:pt x="131" y="64"/>
                      <a:pt x="129" y="64"/>
                    </a:cubicBezTo>
                    <a:cubicBezTo>
                      <a:pt x="84" y="52"/>
                      <a:pt x="42" y="31"/>
                      <a:pt x="7" y="2"/>
                    </a:cubicBezTo>
                    <a:cubicBezTo>
                      <a:pt x="5" y="0"/>
                      <a:pt x="3" y="0"/>
                      <a:pt x="1" y="2"/>
                    </a:cubicBezTo>
                    <a:cubicBezTo>
                      <a:pt x="0" y="3"/>
                      <a:pt x="0" y="4"/>
                      <a:pt x="0" y="5"/>
                    </a:cubicBezTo>
                    <a:cubicBezTo>
                      <a:pt x="0" y="8"/>
                      <a:pt x="2" y="10"/>
                      <a:pt x="5" y="12"/>
                    </a:cubicBezTo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" name="Freeform 1184"/>
              <p:cNvSpPr>
                <a:spLocks/>
              </p:cNvSpPr>
              <p:nvPr/>
            </p:nvSpPr>
            <p:spPr bwMode="auto">
              <a:xfrm>
                <a:off x="1262" y="3228"/>
                <a:ext cx="51" cy="28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49" y="28"/>
                  </a:cxn>
                  <a:cxn ang="0">
                    <a:pos x="50" y="25"/>
                  </a:cxn>
                  <a:cxn ang="0">
                    <a:pos x="49" y="24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2" y="4"/>
                  </a:cxn>
                </a:cxnLst>
                <a:rect l="0" t="0" r="r" b="b"/>
                <a:pathLst>
                  <a:path w="51" h="28">
                    <a:moveTo>
                      <a:pt x="2" y="4"/>
                    </a:moveTo>
                    <a:cubicBezTo>
                      <a:pt x="15" y="15"/>
                      <a:pt x="31" y="23"/>
                      <a:pt x="49" y="28"/>
                    </a:cubicBezTo>
                    <a:cubicBezTo>
                      <a:pt x="50" y="28"/>
                      <a:pt x="51" y="26"/>
                      <a:pt x="50" y="25"/>
                    </a:cubicBezTo>
                    <a:cubicBezTo>
                      <a:pt x="50" y="24"/>
                      <a:pt x="49" y="24"/>
                      <a:pt x="49" y="24"/>
                    </a:cubicBezTo>
                    <a:cubicBezTo>
                      <a:pt x="32" y="19"/>
                      <a:pt x="16" y="1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1" y="3"/>
                      <a:pt x="2" y="4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322" name="Picture 1185"/>
              <p:cNvPicPr>
                <a:picLocks noChangeAspect="1" noChangeArrowheads="1"/>
              </p:cNvPicPr>
              <p:nvPr/>
            </p:nvPicPr>
            <p:blipFill>
              <a:blip r:embed="rId60" cstate="print"/>
              <a:srcRect/>
              <a:stretch>
                <a:fillRect/>
              </a:stretch>
            </p:blipFill>
            <p:spPr bwMode="auto">
              <a:xfrm>
                <a:off x="1269" y="3235"/>
                <a:ext cx="30" cy="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23" name="Freeform 1186"/>
              <p:cNvSpPr>
                <a:spLocks/>
              </p:cNvSpPr>
              <p:nvPr/>
            </p:nvSpPr>
            <p:spPr bwMode="auto">
              <a:xfrm>
                <a:off x="1276" y="3239"/>
                <a:ext cx="16" cy="12"/>
              </a:xfrm>
              <a:custGeom>
                <a:avLst/>
                <a:gdLst/>
                <a:ahLst/>
                <a:cxnLst>
                  <a:cxn ang="0">
                    <a:pos x="16" y="11"/>
                  </a:cxn>
                  <a:cxn ang="0">
                    <a:pos x="2" y="4"/>
                  </a:cxn>
                  <a:cxn ang="0">
                    <a:pos x="10" y="11"/>
                  </a:cxn>
                  <a:cxn ang="0">
                    <a:pos x="16" y="11"/>
                  </a:cxn>
                </a:cxnLst>
                <a:rect l="0" t="0" r="r" b="b"/>
                <a:pathLst>
                  <a:path w="16" h="12">
                    <a:moveTo>
                      <a:pt x="16" y="11"/>
                    </a:moveTo>
                    <a:cubicBezTo>
                      <a:pt x="13" y="3"/>
                      <a:pt x="6" y="0"/>
                      <a:pt x="2" y="4"/>
                    </a:cubicBezTo>
                    <a:cubicBezTo>
                      <a:pt x="0" y="7"/>
                      <a:pt x="3" y="10"/>
                      <a:pt x="10" y="11"/>
                    </a:cubicBezTo>
                    <a:cubicBezTo>
                      <a:pt x="12" y="12"/>
                      <a:pt x="14" y="12"/>
                      <a:pt x="16" y="11"/>
                    </a:cubicBezTo>
                  </a:path>
                </a:pathLst>
              </a:custGeom>
              <a:noFill/>
              <a:ln w="1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324" name="Picture 1187"/>
              <p:cNvPicPr>
                <a:picLocks noChangeAspect="1" noChangeArrowheads="1"/>
              </p:cNvPicPr>
              <p:nvPr/>
            </p:nvPicPr>
            <p:blipFill>
              <a:blip r:embed="rId61" cstate="print"/>
              <a:srcRect/>
              <a:stretch>
                <a:fillRect/>
              </a:stretch>
            </p:blipFill>
            <p:spPr bwMode="auto">
              <a:xfrm>
                <a:off x="1257" y="3235"/>
                <a:ext cx="61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25" name="Picture 1188"/>
              <p:cNvPicPr>
                <a:picLocks noChangeAspect="1" noChangeArrowheads="1"/>
              </p:cNvPicPr>
              <p:nvPr/>
            </p:nvPicPr>
            <p:blipFill>
              <a:blip r:embed="rId62" cstate="print"/>
              <a:srcRect/>
              <a:stretch>
                <a:fillRect/>
              </a:stretch>
            </p:blipFill>
            <p:spPr bwMode="auto">
              <a:xfrm>
                <a:off x="1257" y="3235"/>
                <a:ext cx="61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26" name="Freeform 1189"/>
              <p:cNvSpPr>
                <a:spLocks/>
              </p:cNvSpPr>
              <p:nvPr/>
            </p:nvSpPr>
            <p:spPr bwMode="auto">
              <a:xfrm>
                <a:off x="1264" y="3247"/>
                <a:ext cx="47" cy="2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24" y="72"/>
                  </a:cxn>
                  <a:cxn ang="0">
                    <a:pos x="124" y="72"/>
                  </a:cxn>
                  <a:cxn ang="0">
                    <a:pos x="124" y="6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8"/>
                  </a:cxn>
                </a:cxnLst>
                <a:rect l="0" t="0" r="r" b="b"/>
                <a:pathLst>
                  <a:path w="124" h="72">
                    <a:moveTo>
                      <a:pt x="0" y="8"/>
                    </a:moveTo>
                    <a:cubicBezTo>
                      <a:pt x="36" y="38"/>
                      <a:pt x="78" y="60"/>
                      <a:pt x="124" y="72"/>
                    </a:cubicBezTo>
                    <a:lnTo>
                      <a:pt x="124" y="72"/>
                    </a:lnTo>
                    <a:lnTo>
                      <a:pt x="124" y="64"/>
                    </a:lnTo>
                    <a:cubicBezTo>
                      <a:pt x="78" y="51"/>
                      <a:pt x="36" y="29"/>
                      <a:pt x="0" y="0"/>
                    </a:cubicBezTo>
                    <a:lnTo>
                      <a:pt x="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" name="Freeform 1190"/>
              <p:cNvSpPr>
                <a:spLocks/>
              </p:cNvSpPr>
              <p:nvPr/>
            </p:nvSpPr>
            <p:spPr bwMode="auto">
              <a:xfrm>
                <a:off x="1264" y="3245"/>
                <a:ext cx="47" cy="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2"/>
                  </a:cxn>
                  <a:cxn ang="0">
                    <a:pos x="124" y="96"/>
                  </a:cxn>
                </a:cxnLst>
                <a:rect l="0" t="0" r="r" b="b"/>
                <a:pathLst>
                  <a:path w="124" h="96">
                    <a:moveTo>
                      <a:pt x="0" y="0"/>
                    </a:moveTo>
                    <a:lnTo>
                      <a:pt x="0" y="32"/>
                    </a:lnTo>
                    <a:cubicBezTo>
                      <a:pt x="36" y="62"/>
                      <a:pt x="78" y="83"/>
                      <a:pt x="124" y="96"/>
                    </a:cubicBezTo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" name="Freeform 1191"/>
              <p:cNvSpPr>
                <a:spLocks/>
              </p:cNvSpPr>
              <p:nvPr/>
            </p:nvSpPr>
            <p:spPr bwMode="auto">
              <a:xfrm>
                <a:off x="1264" y="3245"/>
                <a:ext cx="47" cy="36"/>
              </a:xfrm>
              <a:custGeom>
                <a:avLst/>
                <a:gdLst/>
                <a:ahLst/>
                <a:cxnLst>
                  <a:cxn ang="0">
                    <a:pos x="124" y="96"/>
                  </a:cxn>
                  <a:cxn ang="0">
                    <a:pos x="124" y="64"/>
                  </a:cxn>
                  <a:cxn ang="0">
                    <a:pos x="0" y="0"/>
                  </a:cxn>
                </a:cxnLst>
                <a:rect l="0" t="0" r="r" b="b"/>
                <a:pathLst>
                  <a:path w="124" h="96">
                    <a:moveTo>
                      <a:pt x="124" y="96"/>
                    </a:moveTo>
                    <a:lnTo>
                      <a:pt x="124" y="64"/>
                    </a:lnTo>
                    <a:cubicBezTo>
                      <a:pt x="79" y="51"/>
                      <a:pt x="36" y="29"/>
                      <a:pt x="0" y="0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" name="Line 1192"/>
              <p:cNvSpPr>
                <a:spLocks noChangeShapeType="1"/>
              </p:cNvSpPr>
              <p:nvPr/>
            </p:nvSpPr>
            <p:spPr bwMode="auto">
              <a:xfrm>
                <a:off x="1344" y="3264"/>
                <a:ext cx="160" cy="1"/>
              </a:xfrm>
              <a:prstGeom prst="line">
                <a:avLst/>
              </a:prstGeom>
              <a:noFill/>
              <a:ln w="10" cap="rnd">
                <a:solidFill>
                  <a:srgbClr val="00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" name="Rectangle 1193"/>
              <p:cNvSpPr>
                <a:spLocks noChangeArrowheads="1"/>
              </p:cNvSpPr>
              <p:nvPr/>
            </p:nvSpPr>
            <p:spPr bwMode="auto">
              <a:xfrm>
                <a:off x="1845" y="1671"/>
                <a:ext cx="337" cy="13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" name="Rectangle 1194"/>
              <p:cNvSpPr>
                <a:spLocks noChangeArrowheads="1"/>
              </p:cNvSpPr>
              <p:nvPr/>
            </p:nvSpPr>
            <p:spPr bwMode="auto">
              <a:xfrm>
                <a:off x="1878" y="1706"/>
                <a:ext cx="253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CORE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2" name="Rectangle 1195"/>
              <p:cNvSpPr>
                <a:spLocks noChangeArrowheads="1"/>
              </p:cNvSpPr>
              <p:nvPr/>
            </p:nvSpPr>
            <p:spPr bwMode="auto">
              <a:xfrm>
                <a:off x="3303" y="2308"/>
                <a:ext cx="637" cy="25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" name="Rectangle 1196"/>
              <p:cNvSpPr>
                <a:spLocks noChangeArrowheads="1"/>
              </p:cNvSpPr>
              <p:nvPr/>
            </p:nvSpPr>
            <p:spPr bwMode="auto">
              <a:xfrm>
                <a:off x="3336" y="2338"/>
                <a:ext cx="467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INTERNAL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4" name="Rectangle 1197"/>
              <p:cNvSpPr>
                <a:spLocks noChangeArrowheads="1"/>
              </p:cNvSpPr>
              <p:nvPr/>
            </p:nvSpPr>
            <p:spPr bwMode="auto">
              <a:xfrm>
                <a:off x="3764" y="2338"/>
                <a:ext cx="88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&amp;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5" name="Rectangle 1198"/>
              <p:cNvSpPr>
                <a:spLocks noChangeArrowheads="1"/>
              </p:cNvSpPr>
              <p:nvPr/>
            </p:nvSpPr>
            <p:spPr bwMode="auto">
              <a:xfrm>
                <a:off x="3336" y="2434"/>
                <a:ext cx="607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MOBILE USER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6" name="Line 1199"/>
              <p:cNvSpPr>
                <a:spLocks noChangeShapeType="1"/>
              </p:cNvSpPr>
              <p:nvPr/>
            </p:nvSpPr>
            <p:spPr bwMode="auto">
              <a:xfrm flipV="1">
                <a:off x="2214" y="2809"/>
                <a:ext cx="337" cy="449"/>
              </a:xfrm>
              <a:prstGeom prst="line">
                <a:avLst/>
              </a:prstGeom>
              <a:noFill/>
              <a:ln w="10" cap="rnd">
                <a:solidFill>
                  <a:srgbClr val="00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" name="Line 1200"/>
              <p:cNvSpPr>
                <a:spLocks noChangeShapeType="1"/>
              </p:cNvSpPr>
              <p:nvPr/>
            </p:nvSpPr>
            <p:spPr bwMode="auto">
              <a:xfrm flipH="1" flipV="1">
                <a:off x="2551" y="2809"/>
                <a:ext cx="114" cy="449"/>
              </a:xfrm>
              <a:prstGeom prst="line">
                <a:avLst/>
              </a:prstGeom>
              <a:noFill/>
              <a:ln w="10" cap="rnd">
                <a:solidFill>
                  <a:srgbClr val="00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" name="Line 1201"/>
              <p:cNvSpPr>
                <a:spLocks noChangeShapeType="1"/>
              </p:cNvSpPr>
              <p:nvPr/>
            </p:nvSpPr>
            <p:spPr bwMode="auto">
              <a:xfrm flipH="1" flipV="1">
                <a:off x="2551" y="2809"/>
                <a:ext cx="569" cy="449"/>
              </a:xfrm>
              <a:prstGeom prst="line">
                <a:avLst/>
              </a:prstGeom>
              <a:noFill/>
              <a:ln w="10" cap="rnd">
                <a:solidFill>
                  <a:srgbClr val="00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" name="Line 1202"/>
              <p:cNvSpPr>
                <a:spLocks noChangeShapeType="1"/>
              </p:cNvSpPr>
              <p:nvPr/>
            </p:nvSpPr>
            <p:spPr bwMode="auto">
              <a:xfrm flipH="1" flipV="1">
                <a:off x="2551" y="2809"/>
                <a:ext cx="1031" cy="455"/>
              </a:xfrm>
              <a:prstGeom prst="line">
                <a:avLst/>
              </a:prstGeom>
              <a:noFill/>
              <a:ln w="10" cap="rnd">
                <a:solidFill>
                  <a:srgbClr val="00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" name="Line 1203"/>
              <p:cNvSpPr>
                <a:spLocks noChangeShapeType="1"/>
              </p:cNvSpPr>
              <p:nvPr/>
            </p:nvSpPr>
            <p:spPr bwMode="auto">
              <a:xfrm flipV="1">
                <a:off x="2214" y="2809"/>
                <a:ext cx="793" cy="449"/>
              </a:xfrm>
              <a:prstGeom prst="line">
                <a:avLst/>
              </a:prstGeom>
              <a:noFill/>
              <a:ln w="10" cap="rnd">
                <a:solidFill>
                  <a:srgbClr val="00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" name="Line 1204"/>
              <p:cNvSpPr>
                <a:spLocks noChangeShapeType="1"/>
              </p:cNvSpPr>
              <p:nvPr/>
            </p:nvSpPr>
            <p:spPr bwMode="auto">
              <a:xfrm flipV="1">
                <a:off x="2665" y="2809"/>
                <a:ext cx="342" cy="449"/>
              </a:xfrm>
              <a:prstGeom prst="line">
                <a:avLst/>
              </a:prstGeom>
              <a:noFill/>
              <a:ln w="10" cap="rnd">
                <a:solidFill>
                  <a:srgbClr val="00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" name="Line 1205"/>
              <p:cNvSpPr>
                <a:spLocks noChangeShapeType="1"/>
              </p:cNvSpPr>
              <p:nvPr/>
            </p:nvSpPr>
            <p:spPr bwMode="auto">
              <a:xfrm flipH="1" flipV="1">
                <a:off x="3007" y="2809"/>
                <a:ext cx="113" cy="449"/>
              </a:xfrm>
              <a:prstGeom prst="line">
                <a:avLst/>
              </a:prstGeom>
              <a:noFill/>
              <a:ln w="10" cap="rnd">
                <a:solidFill>
                  <a:srgbClr val="00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" name="Line 1206"/>
              <p:cNvSpPr>
                <a:spLocks noChangeShapeType="1"/>
              </p:cNvSpPr>
              <p:nvPr/>
            </p:nvSpPr>
            <p:spPr bwMode="auto">
              <a:xfrm flipH="1" flipV="1">
                <a:off x="3007" y="2809"/>
                <a:ext cx="575" cy="455"/>
              </a:xfrm>
              <a:prstGeom prst="line">
                <a:avLst/>
              </a:prstGeom>
              <a:noFill/>
              <a:ln w="10" cap="rnd">
                <a:solidFill>
                  <a:srgbClr val="00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" name="Rectangle 1207"/>
              <p:cNvSpPr>
                <a:spLocks noChangeArrowheads="1"/>
              </p:cNvSpPr>
              <p:nvPr/>
            </p:nvSpPr>
            <p:spPr bwMode="auto">
              <a:xfrm>
                <a:off x="2655" y="845"/>
                <a:ext cx="241" cy="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" name="Rectangle 1208"/>
              <p:cNvSpPr>
                <a:spLocks noChangeArrowheads="1"/>
              </p:cNvSpPr>
              <p:nvPr/>
            </p:nvSpPr>
            <p:spPr bwMode="auto">
              <a:xfrm>
                <a:off x="2655" y="851"/>
                <a:ext cx="241" cy="6"/>
              </a:xfrm>
              <a:prstGeom prst="rect">
                <a:avLst/>
              </a:prstGeom>
              <a:solidFill>
                <a:srgbClr val="E0E0E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" name="Rectangle 1209"/>
              <p:cNvSpPr>
                <a:spLocks noChangeArrowheads="1"/>
              </p:cNvSpPr>
              <p:nvPr/>
            </p:nvSpPr>
            <p:spPr bwMode="auto">
              <a:xfrm>
                <a:off x="2655" y="857"/>
                <a:ext cx="241" cy="6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1411"/>
            <p:cNvGrpSpPr>
              <a:grpSpLocks/>
            </p:cNvGrpSpPr>
            <p:nvPr/>
          </p:nvGrpSpPr>
          <p:grpSpPr bwMode="auto">
            <a:xfrm>
              <a:off x="2517" y="852"/>
              <a:ext cx="762" cy="2551"/>
              <a:chOff x="2517" y="852"/>
              <a:chExt cx="762" cy="2551"/>
            </a:xfrm>
          </p:grpSpPr>
          <p:sp>
            <p:nvSpPr>
              <p:cNvPr id="947" name="Rectangle 1211"/>
              <p:cNvSpPr>
                <a:spLocks noChangeArrowheads="1"/>
              </p:cNvSpPr>
              <p:nvPr/>
            </p:nvSpPr>
            <p:spPr bwMode="auto">
              <a:xfrm>
                <a:off x="2655" y="863"/>
                <a:ext cx="241" cy="6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8" name="Rectangle 1212"/>
              <p:cNvSpPr>
                <a:spLocks noChangeArrowheads="1"/>
              </p:cNvSpPr>
              <p:nvPr/>
            </p:nvSpPr>
            <p:spPr bwMode="auto">
              <a:xfrm>
                <a:off x="2655" y="869"/>
                <a:ext cx="241" cy="6"/>
              </a:xfrm>
              <a:prstGeom prst="rect">
                <a:avLst/>
              </a:prstGeom>
              <a:solidFill>
                <a:srgbClr val="E4E4E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9" name="Rectangle 1213"/>
              <p:cNvSpPr>
                <a:spLocks noChangeArrowheads="1"/>
              </p:cNvSpPr>
              <p:nvPr/>
            </p:nvSpPr>
            <p:spPr bwMode="auto">
              <a:xfrm>
                <a:off x="2655" y="875"/>
                <a:ext cx="241" cy="6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0" name="Rectangle 1214"/>
              <p:cNvSpPr>
                <a:spLocks noChangeArrowheads="1"/>
              </p:cNvSpPr>
              <p:nvPr/>
            </p:nvSpPr>
            <p:spPr bwMode="auto">
              <a:xfrm>
                <a:off x="2655" y="881"/>
                <a:ext cx="241" cy="6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1" name="Rectangle 1215"/>
              <p:cNvSpPr>
                <a:spLocks noChangeArrowheads="1"/>
              </p:cNvSpPr>
              <p:nvPr/>
            </p:nvSpPr>
            <p:spPr bwMode="auto">
              <a:xfrm>
                <a:off x="2655" y="887"/>
                <a:ext cx="241" cy="6"/>
              </a:xfrm>
              <a:prstGeom prst="rect">
                <a:avLst/>
              </a:prstGeom>
              <a:solidFill>
                <a:srgbClr val="E8E8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" name="Rectangle 1216"/>
              <p:cNvSpPr>
                <a:spLocks noChangeArrowheads="1"/>
              </p:cNvSpPr>
              <p:nvPr/>
            </p:nvSpPr>
            <p:spPr bwMode="auto">
              <a:xfrm>
                <a:off x="2655" y="893"/>
                <a:ext cx="241" cy="6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" name="Rectangle 1217"/>
              <p:cNvSpPr>
                <a:spLocks noChangeArrowheads="1"/>
              </p:cNvSpPr>
              <p:nvPr/>
            </p:nvSpPr>
            <p:spPr bwMode="auto">
              <a:xfrm>
                <a:off x="2655" y="899"/>
                <a:ext cx="241" cy="6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4" name="Rectangle 1218"/>
              <p:cNvSpPr>
                <a:spLocks noChangeArrowheads="1"/>
              </p:cNvSpPr>
              <p:nvPr/>
            </p:nvSpPr>
            <p:spPr bwMode="auto">
              <a:xfrm>
                <a:off x="2655" y="905"/>
                <a:ext cx="241" cy="6"/>
              </a:xfrm>
              <a:prstGeom prst="rect">
                <a:avLst/>
              </a:prstGeom>
              <a:solidFill>
                <a:srgbClr val="ECECE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5" name="Rectangle 1219"/>
              <p:cNvSpPr>
                <a:spLocks noChangeArrowheads="1"/>
              </p:cNvSpPr>
              <p:nvPr/>
            </p:nvSpPr>
            <p:spPr bwMode="auto">
              <a:xfrm>
                <a:off x="2655" y="911"/>
                <a:ext cx="241" cy="6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6" name="Rectangle 1220"/>
              <p:cNvSpPr>
                <a:spLocks noChangeArrowheads="1"/>
              </p:cNvSpPr>
              <p:nvPr/>
            </p:nvSpPr>
            <p:spPr bwMode="auto">
              <a:xfrm>
                <a:off x="2655" y="917"/>
                <a:ext cx="241" cy="6"/>
              </a:xfrm>
              <a:prstGeom prst="rect">
                <a:avLst/>
              </a:prstGeom>
              <a:solidFill>
                <a:srgbClr val="EEEE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7" name="Rectangle 1221"/>
              <p:cNvSpPr>
                <a:spLocks noChangeArrowheads="1"/>
              </p:cNvSpPr>
              <p:nvPr/>
            </p:nvSpPr>
            <p:spPr bwMode="auto">
              <a:xfrm>
                <a:off x="2655" y="923"/>
                <a:ext cx="241" cy="6"/>
              </a:xfrm>
              <a:prstGeom prst="rect">
                <a:avLst/>
              </a:prstGeom>
              <a:solidFill>
                <a:srgbClr val="F0F0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8" name="Rectangle 1222"/>
              <p:cNvSpPr>
                <a:spLocks noChangeArrowheads="1"/>
              </p:cNvSpPr>
              <p:nvPr/>
            </p:nvSpPr>
            <p:spPr bwMode="auto">
              <a:xfrm>
                <a:off x="2655" y="929"/>
                <a:ext cx="241" cy="6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9" name="Rectangle 1223"/>
              <p:cNvSpPr>
                <a:spLocks noChangeArrowheads="1"/>
              </p:cNvSpPr>
              <p:nvPr/>
            </p:nvSpPr>
            <p:spPr bwMode="auto">
              <a:xfrm>
                <a:off x="2655" y="935"/>
                <a:ext cx="241" cy="6"/>
              </a:xfrm>
              <a:prstGeom prst="rect">
                <a:avLst/>
              </a:prstGeom>
              <a:solidFill>
                <a:srgbClr val="F2F2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0" name="Rectangle 1224"/>
              <p:cNvSpPr>
                <a:spLocks noChangeArrowheads="1"/>
              </p:cNvSpPr>
              <p:nvPr/>
            </p:nvSpPr>
            <p:spPr bwMode="auto">
              <a:xfrm>
                <a:off x="2655" y="941"/>
                <a:ext cx="241" cy="6"/>
              </a:xfrm>
              <a:prstGeom prst="rect">
                <a:avLst/>
              </a:prstGeom>
              <a:solidFill>
                <a:srgbClr val="F4F4F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1" name="Rectangle 1225"/>
              <p:cNvSpPr>
                <a:spLocks noChangeArrowheads="1"/>
              </p:cNvSpPr>
              <p:nvPr/>
            </p:nvSpPr>
            <p:spPr bwMode="auto">
              <a:xfrm>
                <a:off x="2655" y="947"/>
                <a:ext cx="241" cy="6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2" name="Rectangle 1226"/>
              <p:cNvSpPr>
                <a:spLocks noChangeArrowheads="1"/>
              </p:cNvSpPr>
              <p:nvPr/>
            </p:nvSpPr>
            <p:spPr bwMode="auto">
              <a:xfrm>
                <a:off x="2655" y="953"/>
                <a:ext cx="241" cy="6"/>
              </a:xfrm>
              <a:prstGeom prst="rect">
                <a:avLst/>
              </a:prstGeom>
              <a:solidFill>
                <a:srgbClr val="F6F6F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" name="Rectangle 1227"/>
              <p:cNvSpPr>
                <a:spLocks noChangeArrowheads="1"/>
              </p:cNvSpPr>
              <p:nvPr/>
            </p:nvSpPr>
            <p:spPr bwMode="auto">
              <a:xfrm>
                <a:off x="2655" y="959"/>
                <a:ext cx="241" cy="6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4" name="Rectangle 1228"/>
              <p:cNvSpPr>
                <a:spLocks noChangeArrowheads="1"/>
              </p:cNvSpPr>
              <p:nvPr/>
            </p:nvSpPr>
            <p:spPr bwMode="auto">
              <a:xfrm>
                <a:off x="2655" y="965"/>
                <a:ext cx="241" cy="6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5" name="Rectangle 1229"/>
              <p:cNvSpPr>
                <a:spLocks noChangeArrowheads="1"/>
              </p:cNvSpPr>
              <p:nvPr/>
            </p:nvSpPr>
            <p:spPr bwMode="auto">
              <a:xfrm>
                <a:off x="2655" y="971"/>
                <a:ext cx="241" cy="6"/>
              </a:xfrm>
              <a:prstGeom prst="rect">
                <a:avLst/>
              </a:prstGeom>
              <a:solidFill>
                <a:srgbClr val="FAFAF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6" name="Rectangle 1230"/>
              <p:cNvSpPr>
                <a:spLocks noChangeArrowheads="1"/>
              </p:cNvSpPr>
              <p:nvPr/>
            </p:nvSpPr>
            <p:spPr bwMode="auto">
              <a:xfrm>
                <a:off x="2655" y="977"/>
                <a:ext cx="241" cy="6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7" name="Rectangle 1231"/>
              <p:cNvSpPr>
                <a:spLocks noChangeArrowheads="1"/>
              </p:cNvSpPr>
              <p:nvPr/>
            </p:nvSpPr>
            <p:spPr bwMode="auto">
              <a:xfrm>
                <a:off x="2655" y="983"/>
                <a:ext cx="241" cy="6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8" name="Rectangle 1232"/>
              <p:cNvSpPr>
                <a:spLocks noChangeArrowheads="1"/>
              </p:cNvSpPr>
              <p:nvPr/>
            </p:nvSpPr>
            <p:spPr bwMode="auto">
              <a:xfrm>
                <a:off x="2655" y="989"/>
                <a:ext cx="241" cy="7"/>
              </a:xfrm>
              <a:prstGeom prst="rect">
                <a:avLst/>
              </a:prstGeom>
              <a:solidFill>
                <a:srgbClr val="FEFE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9" name="Oval 1233"/>
              <p:cNvSpPr>
                <a:spLocks noChangeArrowheads="1"/>
              </p:cNvSpPr>
              <p:nvPr/>
            </p:nvSpPr>
            <p:spPr bwMode="auto">
              <a:xfrm>
                <a:off x="2665" y="852"/>
                <a:ext cx="228" cy="137"/>
              </a:xfrm>
              <a:prstGeom prst="ellipse">
                <a:avLst/>
              </a:pr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0" name="Freeform 1234"/>
              <p:cNvSpPr>
                <a:spLocks/>
              </p:cNvSpPr>
              <p:nvPr/>
            </p:nvSpPr>
            <p:spPr bwMode="auto">
              <a:xfrm>
                <a:off x="2779" y="875"/>
                <a:ext cx="78" cy="45"/>
              </a:xfrm>
              <a:custGeom>
                <a:avLst/>
                <a:gdLst/>
                <a:ahLst/>
                <a:cxnLst>
                  <a:cxn ang="0">
                    <a:pos x="78" y="32"/>
                  </a:cxn>
                  <a:cxn ang="0">
                    <a:pos x="78" y="0"/>
                  </a:cxn>
                  <a:cxn ang="0">
                    <a:pos x="22" y="0"/>
                  </a:cxn>
                  <a:cxn ang="0">
                    <a:pos x="45" y="14"/>
                  </a:cxn>
                  <a:cxn ang="0">
                    <a:pos x="0" y="40"/>
                  </a:cxn>
                  <a:cxn ang="0">
                    <a:pos x="10" y="45"/>
                  </a:cxn>
                  <a:cxn ang="0">
                    <a:pos x="55" y="19"/>
                  </a:cxn>
                  <a:cxn ang="0">
                    <a:pos x="78" y="32"/>
                  </a:cxn>
                </a:cxnLst>
                <a:rect l="0" t="0" r="r" b="b"/>
                <a:pathLst>
                  <a:path w="78" h="45">
                    <a:moveTo>
                      <a:pt x="78" y="32"/>
                    </a:moveTo>
                    <a:lnTo>
                      <a:pt x="78" y="0"/>
                    </a:lnTo>
                    <a:lnTo>
                      <a:pt x="22" y="0"/>
                    </a:lnTo>
                    <a:lnTo>
                      <a:pt x="45" y="14"/>
                    </a:lnTo>
                    <a:lnTo>
                      <a:pt x="0" y="40"/>
                    </a:lnTo>
                    <a:lnTo>
                      <a:pt x="10" y="45"/>
                    </a:lnTo>
                    <a:lnTo>
                      <a:pt x="55" y="19"/>
                    </a:lnTo>
                    <a:lnTo>
                      <a:pt x="78" y="3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1" name="Freeform 1235"/>
              <p:cNvSpPr>
                <a:spLocks/>
              </p:cNvSpPr>
              <p:nvPr/>
            </p:nvSpPr>
            <p:spPr bwMode="auto">
              <a:xfrm>
                <a:off x="2779" y="875"/>
                <a:ext cx="78" cy="45"/>
              </a:xfrm>
              <a:custGeom>
                <a:avLst/>
                <a:gdLst/>
                <a:ahLst/>
                <a:cxnLst>
                  <a:cxn ang="0">
                    <a:pos x="78" y="32"/>
                  </a:cxn>
                  <a:cxn ang="0">
                    <a:pos x="78" y="0"/>
                  </a:cxn>
                  <a:cxn ang="0">
                    <a:pos x="22" y="0"/>
                  </a:cxn>
                  <a:cxn ang="0">
                    <a:pos x="45" y="14"/>
                  </a:cxn>
                  <a:cxn ang="0">
                    <a:pos x="0" y="40"/>
                  </a:cxn>
                  <a:cxn ang="0">
                    <a:pos x="10" y="45"/>
                  </a:cxn>
                  <a:cxn ang="0">
                    <a:pos x="55" y="19"/>
                  </a:cxn>
                  <a:cxn ang="0">
                    <a:pos x="78" y="32"/>
                  </a:cxn>
                </a:cxnLst>
                <a:rect l="0" t="0" r="r" b="b"/>
                <a:pathLst>
                  <a:path w="78" h="45">
                    <a:moveTo>
                      <a:pt x="78" y="32"/>
                    </a:moveTo>
                    <a:lnTo>
                      <a:pt x="78" y="0"/>
                    </a:lnTo>
                    <a:lnTo>
                      <a:pt x="22" y="0"/>
                    </a:lnTo>
                    <a:lnTo>
                      <a:pt x="45" y="14"/>
                    </a:lnTo>
                    <a:lnTo>
                      <a:pt x="0" y="40"/>
                    </a:lnTo>
                    <a:lnTo>
                      <a:pt x="10" y="45"/>
                    </a:lnTo>
                    <a:lnTo>
                      <a:pt x="55" y="19"/>
                    </a:lnTo>
                    <a:lnTo>
                      <a:pt x="78" y="32"/>
                    </a:lnTo>
                    <a:close/>
                  </a:path>
                </a:pathLst>
              </a:custGeom>
              <a:noFill/>
              <a:ln w="2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2" name="Freeform 1236"/>
              <p:cNvSpPr>
                <a:spLocks/>
              </p:cNvSpPr>
              <p:nvPr/>
            </p:nvSpPr>
            <p:spPr bwMode="auto">
              <a:xfrm>
                <a:off x="2696" y="872"/>
                <a:ext cx="83" cy="48"/>
              </a:xfrm>
              <a:custGeom>
                <a:avLst/>
                <a:gdLst/>
                <a:ahLst/>
                <a:cxnLst>
                  <a:cxn ang="0">
                    <a:pos x="83" y="17"/>
                  </a:cxn>
                  <a:cxn ang="0">
                    <a:pos x="78" y="46"/>
                  </a:cxn>
                  <a:cxn ang="0">
                    <a:pos x="27" y="48"/>
                  </a:cxn>
                  <a:cxn ang="0">
                    <a:pos x="50" y="35"/>
                  </a:cxn>
                  <a:cxn ang="0">
                    <a:pos x="0" y="6"/>
                  </a:cxn>
                  <a:cxn ang="0">
                    <a:pos x="10" y="0"/>
                  </a:cxn>
                  <a:cxn ang="0">
                    <a:pos x="60" y="29"/>
                  </a:cxn>
                  <a:cxn ang="0">
                    <a:pos x="83" y="17"/>
                  </a:cxn>
                </a:cxnLst>
                <a:rect l="0" t="0" r="r" b="b"/>
                <a:pathLst>
                  <a:path w="83" h="48">
                    <a:moveTo>
                      <a:pt x="83" y="17"/>
                    </a:moveTo>
                    <a:lnTo>
                      <a:pt x="78" y="46"/>
                    </a:lnTo>
                    <a:lnTo>
                      <a:pt x="27" y="48"/>
                    </a:lnTo>
                    <a:lnTo>
                      <a:pt x="50" y="35"/>
                    </a:lnTo>
                    <a:lnTo>
                      <a:pt x="0" y="6"/>
                    </a:lnTo>
                    <a:lnTo>
                      <a:pt x="10" y="0"/>
                    </a:lnTo>
                    <a:lnTo>
                      <a:pt x="60" y="29"/>
                    </a:lnTo>
                    <a:lnTo>
                      <a:pt x="83" y="1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3" name="Freeform 1237"/>
              <p:cNvSpPr>
                <a:spLocks/>
              </p:cNvSpPr>
              <p:nvPr/>
            </p:nvSpPr>
            <p:spPr bwMode="auto">
              <a:xfrm>
                <a:off x="2696" y="872"/>
                <a:ext cx="83" cy="48"/>
              </a:xfrm>
              <a:custGeom>
                <a:avLst/>
                <a:gdLst/>
                <a:ahLst/>
                <a:cxnLst>
                  <a:cxn ang="0">
                    <a:pos x="83" y="17"/>
                  </a:cxn>
                  <a:cxn ang="0">
                    <a:pos x="78" y="46"/>
                  </a:cxn>
                  <a:cxn ang="0">
                    <a:pos x="27" y="48"/>
                  </a:cxn>
                  <a:cxn ang="0">
                    <a:pos x="50" y="35"/>
                  </a:cxn>
                  <a:cxn ang="0">
                    <a:pos x="0" y="6"/>
                  </a:cxn>
                  <a:cxn ang="0">
                    <a:pos x="10" y="0"/>
                  </a:cxn>
                  <a:cxn ang="0">
                    <a:pos x="60" y="29"/>
                  </a:cxn>
                  <a:cxn ang="0">
                    <a:pos x="83" y="17"/>
                  </a:cxn>
                </a:cxnLst>
                <a:rect l="0" t="0" r="r" b="b"/>
                <a:pathLst>
                  <a:path w="83" h="48">
                    <a:moveTo>
                      <a:pt x="83" y="17"/>
                    </a:moveTo>
                    <a:lnTo>
                      <a:pt x="78" y="46"/>
                    </a:lnTo>
                    <a:lnTo>
                      <a:pt x="27" y="48"/>
                    </a:lnTo>
                    <a:lnTo>
                      <a:pt x="50" y="35"/>
                    </a:lnTo>
                    <a:lnTo>
                      <a:pt x="0" y="6"/>
                    </a:lnTo>
                    <a:lnTo>
                      <a:pt x="10" y="0"/>
                    </a:lnTo>
                    <a:lnTo>
                      <a:pt x="60" y="29"/>
                    </a:lnTo>
                    <a:lnTo>
                      <a:pt x="83" y="17"/>
                    </a:lnTo>
                    <a:close/>
                  </a:path>
                </a:pathLst>
              </a:custGeom>
              <a:noFill/>
              <a:ln w="2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4" name="Freeform 1238"/>
              <p:cNvSpPr>
                <a:spLocks/>
              </p:cNvSpPr>
              <p:nvPr/>
            </p:nvSpPr>
            <p:spPr bwMode="auto">
              <a:xfrm>
                <a:off x="2779" y="920"/>
                <a:ext cx="83" cy="48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5" y="3"/>
                  </a:cxn>
                  <a:cxn ang="0">
                    <a:pos x="55" y="0"/>
                  </a:cxn>
                  <a:cxn ang="0">
                    <a:pos x="32" y="13"/>
                  </a:cxn>
                  <a:cxn ang="0">
                    <a:pos x="83" y="42"/>
                  </a:cxn>
                  <a:cxn ang="0">
                    <a:pos x="73" y="48"/>
                  </a:cxn>
                  <a:cxn ang="0">
                    <a:pos x="22" y="19"/>
                  </a:cxn>
                  <a:cxn ang="0">
                    <a:pos x="0" y="32"/>
                  </a:cxn>
                </a:cxnLst>
                <a:rect l="0" t="0" r="r" b="b"/>
                <a:pathLst>
                  <a:path w="83" h="48">
                    <a:moveTo>
                      <a:pt x="0" y="32"/>
                    </a:moveTo>
                    <a:lnTo>
                      <a:pt x="5" y="3"/>
                    </a:lnTo>
                    <a:lnTo>
                      <a:pt x="55" y="0"/>
                    </a:lnTo>
                    <a:lnTo>
                      <a:pt x="32" y="13"/>
                    </a:lnTo>
                    <a:lnTo>
                      <a:pt x="83" y="42"/>
                    </a:lnTo>
                    <a:lnTo>
                      <a:pt x="73" y="48"/>
                    </a:lnTo>
                    <a:lnTo>
                      <a:pt x="22" y="19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5" name="Freeform 1239"/>
              <p:cNvSpPr>
                <a:spLocks/>
              </p:cNvSpPr>
              <p:nvPr/>
            </p:nvSpPr>
            <p:spPr bwMode="auto">
              <a:xfrm>
                <a:off x="2779" y="920"/>
                <a:ext cx="83" cy="48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5" y="3"/>
                  </a:cxn>
                  <a:cxn ang="0">
                    <a:pos x="55" y="0"/>
                  </a:cxn>
                  <a:cxn ang="0">
                    <a:pos x="32" y="13"/>
                  </a:cxn>
                  <a:cxn ang="0">
                    <a:pos x="83" y="42"/>
                  </a:cxn>
                  <a:cxn ang="0">
                    <a:pos x="73" y="48"/>
                  </a:cxn>
                  <a:cxn ang="0">
                    <a:pos x="22" y="19"/>
                  </a:cxn>
                  <a:cxn ang="0">
                    <a:pos x="0" y="32"/>
                  </a:cxn>
                </a:cxnLst>
                <a:rect l="0" t="0" r="r" b="b"/>
                <a:pathLst>
                  <a:path w="83" h="48">
                    <a:moveTo>
                      <a:pt x="0" y="32"/>
                    </a:moveTo>
                    <a:lnTo>
                      <a:pt x="5" y="3"/>
                    </a:lnTo>
                    <a:lnTo>
                      <a:pt x="55" y="0"/>
                    </a:lnTo>
                    <a:lnTo>
                      <a:pt x="32" y="13"/>
                    </a:lnTo>
                    <a:lnTo>
                      <a:pt x="83" y="42"/>
                    </a:lnTo>
                    <a:lnTo>
                      <a:pt x="73" y="48"/>
                    </a:lnTo>
                    <a:lnTo>
                      <a:pt x="22" y="19"/>
                    </a:lnTo>
                    <a:lnTo>
                      <a:pt x="0" y="32"/>
                    </a:lnTo>
                    <a:close/>
                  </a:path>
                </a:pathLst>
              </a:custGeom>
              <a:noFill/>
              <a:ln w="2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6" name="Freeform 1240"/>
              <p:cNvSpPr>
                <a:spLocks/>
              </p:cNvSpPr>
              <p:nvPr/>
            </p:nvSpPr>
            <p:spPr bwMode="auto">
              <a:xfrm>
                <a:off x="2701" y="920"/>
                <a:ext cx="78" cy="4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45"/>
                  </a:cxn>
                  <a:cxn ang="0">
                    <a:pos x="55" y="45"/>
                  </a:cxn>
                  <a:cxn ang="0">
                    <a:pos x="33" y="32"/>
                  </a:cxn>
                  <a:cxn ang="0">
                    <a:pos x="78" y="6"/>
                  </a:cxn>
                  <a:cxn ang="0">
                    <a:pos x="68" y="0"/>
                  </a:cxn>
                  <a:cxn ang="0">
                    <a:pos x="22" y="27"/>
                  </a:cxn>
                  <a:cxn ang="0">
                    <a:pos x="0" y="13"/>
                  </a:cxn>
                </a:cxnLst>
                <a:rect l="0" t="0" r="r" b="b"/>
                <a:pathLst>
                  <a:path w="78" h="45">
                    <a:moveTo>
                      <a:pt x="0" y="13"/>
                    </a:moveTo>
                    <a:lnTo>
                      <a:pt x="0" y="45"/>
                    </a:lnTo>
                    <a:lnTo>
                      <a:pt x="55" y="45"/>
                    </a:lnTo>
                    <a:lnTo>
                      <a:pt x="33" y="32"/>
                    </a:lnTo>
                    <a:lnTo>
                      <a:pt x="78" y="6"/>
                    </a:lnTo>
                    <a:lnTo>
                      <a:pt x="68" y="0"/>
                    </a:lnTo>
                    <a:lnTo>
                      <a:pt x="22" y="2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7" name="Freeform 1241"/>
              <p:cNvSpPr>
                <a:spLocks/>
              </p:cNvSpPr>
              <p:nvPr/>
            </p:nvSpPr>
            <p:spPr bwMode="auto">
              <a:xfrm>
                <a:off x="2701" y="920"/>
                <a:ext cx="78" cy="4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45"/>
                  </a:cxn>
                  <a:cxn ang="0">
                    <a:pos x="55" y="45"/>
                  </a:cxn>
                  <a:cxn ang="0">
                    <a:pos x="33" y="32"/>
                  </a:cxn>
                  <a:cxn ang="0">
                    <a:pos x="78" y="6"/>
                  </a:cxn>
                  <a:cxn ang="0">
                    <a:pos x="68" y="0"/>
                  </a:cxn>
                  <a:cxn ang="0">
                    <a:pos x="22" y="27"/>
                  </a:cxn>
                  <a:cxn ang="0">
                    <a:pos x="0" y="13"/>
                  </a:cxn>
                </a:cxnLst>
                <a:rect l="0" t="0" r="r" b="b"/>
                <a:pathLst>
                  <a:path w="78" h="45">
                    <a:moveTo>
                      <a:pt x="0" y="13"/>
                    </a:moveTo>
                    <a:lnTo>
                      <a:pt x="0" y="45"/>
                    </a:lnTo>
                    <a:lnTo>
                      <a:pt x="55" y="45"/>
                    </a:lnTo>
                    <a:lnTo>
                      <a:pt x="33" y="32"/>
                    </a:lnTo>
                    <a:lnTo>
                      <a:pt x="78" y="6"/>
                    </a:lnTo>
                    <a:lnTo>
                      <a:pt x="68" y="0"/>
                    </a:lnTo>
                    <a:lnTo>
                      <a:pt x="22" y="27"/>
                    </a:lnTo>
                    <a:lnTo>
                      <a:pt x="0" y="13"/>
                    </a:lnTo>
                    <a:close/>
                  </a:path>
                </a:pathLst>
              </a:custGeom>
              <a:noFill/>
              <a:ln w="2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8" name="Rectangle 1242"/>
              <p:cNvSpPr>
                <a:spLocks noChangeArrowheads="1"/>
              </p:cNvSpPr>
              <p:nvPr/>
            </p:nvSpPr>
            <p:spPr bwMode="auto">
              <a:xfrm>
                <a:off x="2655" y="911"/>
                <a:ext cx="6" cy="175"/>
              </a:xfrm>
              <a:prstGeom prst="rect">
                <a:avLst/>
              </a:prstGeom>
              <a:solidFill>
                <a:srgbClr val="C2C2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9" name="Rectangle 1243"/>
              <p:cNvSpPr>
                <a:spLocks noChangeArrowheads="1"/>
              </p:cNvSpPr>
              <p:nvPr/>
            </p:nvSpPr>
            <p:spPr bwMode="auto">
              <a:xfrm>
                <a:off x="2661" y="911"/>
                <a:ext cx="6" cy="175"/>
              </a:xfrm>
              <a:prstGeom prst="rect">
                <a:avLst/>
              </a:prstGeom>
              <a:solidFill>
                <a:srgbClr val="C1C1C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0" name="Rectangle 1244"/>
              <p:cNvSpPr>
                <a:spLocks noChangeArrowheads="1"/>
              </p:cNvSpPr>
              <p:nvPr/>
            </p:nvSpPr>
            <p:spPr bwMode="auto">
              <a:xfrm>
                <a:off x="2667" y="911"/>
                <a:ext cx="6" cy="175"/>
              </a:xfrm>
              <a:prstGeom prst="rect">
                <a:avLst/>
              </a:prstGeom>
              <a:solidFill>
                <a:srgbClr val="C5C5C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1" name="Rectangle 1245"/>
              <p:cNvSpPr>
                <a:spLocks noChangeArrowheads="1"/>
              </p:cNvSpPr>
              <p:nvPr/>
            </p:nvSpPr>
            <p:spPr bwMode="auto">
              <a:xfrm>
                <a:off x="2673" y="911"/>
                <a:ext cx="6" cy="175"/>
              </a:xfrm>
              <a:prstGeom prst="rect">
                <a:avLst/>
              </a:prstGeom>
              <a:solidFill>
                <a:srgbClr val="C8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2" name="Rectangle 1246"/>
              <p:cNvSpPr>
                <a:spLocks noChangeArrowheads="1"/>
              </p:cNvSpPr>
              <p:nvPr/>
            </p:nvSpPr>
            <p:spPr bwMode="auto">
              <a:xfrm>
                <a:off x="2679" y="911"/>
                <a:ext cx="6" cy="175"/>
              </a:xfrm>
              <a:prstGeom prst="rect">
                <a:avLst/>
              </a:prstGeom>
              <a:solidFill>
                <a:srgbClr val="CBCBC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3" name="Rectangle 1247"/>
              <p:cNvSpPr>
                <a:spLocks noChangeArrowheads="1"/>
              </p:cNvSpPr>
              <p:nvPr/>
            </p:nvSpPr>
            <p:spPr bwMode="auto">
              <a:xfrm>
                <a:off x="2685" y="911"/>
                <a:ext cx="6" cy="175"/>
              </a:xfrm>
              <a:prstGeom prst="rect">
                <a:avLst/>
              </a:prstGeom>
              <a:solidFill>
                <a:srgbClr val="CECE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4" name="Rectangle 1248"/>
              <p:cNvSpPr>
                <a:spLocks noChangeArrowheads="1"/>
              </p:cNvSpPr>
              <p:nvPr/>
            </p:nvSpPr>
            <p:spPr bwMode="auto">
              <a:xfrm>
                <a:off x="2691" y="911"/>
                <a:ext cx="6" cy="175"/>
              </a:xfrm>
              <a:prstGeom prst="rect">
                <a:avLst/>
              </a:prstGeom>
              <a:solidFill>
                <a:srgbClr val="D1D1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5" name="Rectangle 1249"/>
              <p:cNvSpPr>
                <a:spLocks noChangeArrowheads="1"/>
              </p:cNvSpPr>
              <p:nvPr/>
            </p:nvSpPr>
            <p:spPr bwMode="auto">
              <a:xfrm>
                <a:off x="2697" y="911"/>
                <a:ext cx="7" cy="175"/>
              </a:xfrm>
              <a:prstGeom prst="rect">
                <a:avLst/>
              </a:prstGeom>
              <a:solidFill>
                <a:srgbClr val="D5D5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6" name="Rectangle 1250"/>
              <p:cNvSpPr>
                <a:spLocks noChangeArrowheads="1"/>
              </p:cNvSpPr>
              <p:nvPr/>
            </p:nvSpPr>
            <p:spPr bwMode="auto">
              <a:xfrm>
                <a:off x="2704" y="911"/>
                <a:ext cx="6" cy="175"/>
              </a:xfrm>
              <a:prstGeom prst="rect">
                <a:avLst/>
              </a:prstGeom>
              <a:solidFill>
                <a:srgbClr val="D8D8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7" name="Rectangle 1251"/>
              <p:cNvSpPr>
                <a:spLocks noChangeArrowheads="1"/>
              </p:cNvSpPr>
              <p:nvPr/>
            </p:nvSpPr>
            <p:spPr bwMode="auto">
              <a:xfrm>
                <a:off x="2710" y="911"/>
                <a:ext cx="6" cy="175"/>
              </a:xfrm>
              <a:prstGeom prst="rect">
                <a:avLst/>
              </a:prstGeom>
              <a:solidFill>
                <a:srgbClr val="DBDB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8" name="Rectangle 1252"/>
              <p:cNvSpPr>
                <a:spLocks noChangeArrowheads="1"/>
              </p:cNvSpPr>
              <p:nvPr/>
            </p:nvSpPr>
            <p:spPr bwMode="auto">
              <a:xfrm>
                <a:off x="2716" y="911"/>
                <a:ext cx="6" cy="175"/>
              </a:xfrm>
              <a:prstGeom prst="rect">
                <a:avLst/>
              </a:prstGeom>
              <a:solidFill>
                <a:srgbClr val="DEDED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9" name="Rectangle 1253"/>
              <p:cNvSpPr>
                <a:spLocks noChangeArrowheads="1"/>
              </p:cNvSpPr>
              <p:nvPr/>
            </p:nvSpPr>
            <p:spPr bwMode="auto">
              <a:xfrm>
                <a:off x="2722" y="911"/>
                <a:ext cx="6" cy="175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0" name="Rectangle 1254"/>
              <p:cNvSpPr>
                <a:spLocks noChangeArrowheads="1"/>
              </p:cNvSpPr>
              <p:nvPr/>
            </p:nvSpPr>
            <p:spPr bwMode="auto">
              <a:xfrm>
                <a:off x="2728" y="911"/>
                <a:ext cx="6" cy="175"/>
              </a:xfrm>
              <a:prstGeom prst="rect">
                <a:avLst/>
              </a:prstGeom>
              <a:solidFill>
                <a:srgbClr val="E4E4E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1" name="Rectangle 1255"/>
              <p:cNvSpPr>
                <a:spLocks noChangeArrowheads="1"/>
              </p:cNvSpPr>
              <p:nvPr/>
            </p:nvSpPr>
            <p:spPr bwMode="auto">
              <a:xfrm>
                <a:off x="2734" y="911"/>
                <a:ext cx="6" cy="175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2" name="Rectangle 1256"/>
              <p:cNvSpPr>
                <a:spLocks noChangeArrowheads="1"/>
              </p:cNvSpPr>
              <p:nvPr/>
            </p:nvSpPr>
            <p:spPr bwMode="auto">
              <a:xfrm>
                <a:off x="2740" y="911"/>
                <a:ext cx="6" cy="175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3" name="Rectangle 1257"/>
              <p:cNvSpPr>
                <a:spLocks noChangeArrowheads="1"/>
              </p:cNvSpPr>
              <p:nvPr/>
            </p:nvSpPr>
            <p:spPr bwMode="auto">
              <a:xfrm>
                <a:off x="2746" y="911"/>
                <a:ext cx="6" cy="175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4" name="Rectangle 1258"/>
              <p:cNvSpPr>
                <a:spLocks noChangeArrowheads="1"/>
              </p:cNvSpPr>
              <p:nvPr/>
            </p:nvSpPr>
            <p:spPr bwMode="auto">
              <a:xfrm>
                <a:off x="2752" y="911"/>
                <a:ext cx="6" cy="175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5" name="Rectangle 1259"/>
              <p:cNvSpPr>
                <a:spLocks noChangeArrowheads="1"/>
              </p:cNvSpPr>
              <p:nvPr/>
            </p:nvSpPr>
            <p:spPr bwMode="auto">
              <a:xfrm>
                <a:off x="2758" y="911"/>
                <a:ext cx="6" cy="175"/>
              </a:xfrm>
              <a:prstGeom prst="rect">
                <a:avLst/>
              </a:prstGeom>
              <a:solidFill>
                <a:srgbClr val="F4F4F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6" name="Rectangle 1260"/>
              <p:cNvSpPr>
                <a:spLocks noChangeArrowheads="1"/>
              </p:cNvSpPr>
              <p:nvPr/>
            </p:nvSpPr>
            <p:spPr bwMode="auto">
              <a:xfrm>
                <a:off x="2764" y="911"/>
                <a:ext cx="6" cy="175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7" name="Rectangle 1261"/>
              <p:cNvSpPr>
                <a:spLocks noChangeArrowheads="1"/>
              </p:cNvSpPr>
              <p:nvPr/>
            </p:nvSpPr>
            <p:spPr bwMode="auto">
              <a:xfrm>
                <a:off x="2770" y="911"/>
                <a:ext cx="6" cy="175"/>
              </a:xfrm>
              <a:prstGeom prst="rect">
                <a:avLst/>
              </a:prstGeom>
              <a:solidFill>
                <a:srgbClr val="FAFAF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8" name="Rectangle 1262"/>
              <p:cNvSpPr>
                <a:spLocks noChangeArrowheads="1"/>
              </p:cNvSpPr>
              <p:nvPr/>
            </p:nvSpPr>
            <p:spPr bwMode="auto">
              <a:xfrm>
                <a:off x="2776" y="911"/>
                <a:ext cx="12" cy="175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9" name="Rectangle 1263"/>
              <p:cNvSpPr>
                <a:spLocks noChangeArrowheads="1"/>
              </p:cNvSpPr>
              <p:nvPr/>
            </p:nvSpPr>
            <p:spPr bwMode="auto">
              <a:xfrm>
                <a:off x="2788" y="911"/>
                <a:ext cx="6" cy="175"/>
              </a:xfrm>
              <a:prstGeom prst="rect">
                <a:avLst/>
              </a:prstGeom>
              <a:solidFill>
                <a:srgbClr val="FAFAF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0" name="Rectangle 1264"/>
              <p:cNvSpPr>
                <a:spLocks noChangeArrowheads="1"/>
              </p:cNvSpPr>
              <p:nvPr/>
            </p:nvSpPr>
            <p:spPr bwMode="auto">
              <a:xfrm>
                <a:off x="2794" y="911"/>
                <a:ext cx="6" cy="175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1" name="Rectangle 1265"/>
              <p:cNvSpPr>
                <a:spLocks noChangeArrowheads="1"/>
              </p:cNvSpPr>
              <p:nvPr/>
            </p:nvSpPr>
            <p:spPr bwMode="auto">
              <a:xfrm>
                <a:off x="2800" y="911"/>
                <a:ext cx="6" cy="175"/>
              </a:xfrm>
              <a:prstGeom prst="rect">
                <a:avLst/>
              </a:prstGeom>
              <a:solidFill>
                <a:srgbClr val="F4F4F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2" name="Rectangle 1266"/>
              <p:cNvSpPr>
                <a:spLocks noChangeArrowheads="1"/>
              </p:cNvSpPr>
              <p:nvPr/>
            </p:nvSpPr>
            <p:spPr bwMode="auto">
              <a:xfrm>
                <a:off x="2806" y="911"/>
                <a:ext cx="6" cy="175"/>
              </a:xfrm>
              <a:prstGeom prst="rect">
                <a:avLst/>
              </a:prstGeom>
              <a:solidFill>
                <a:srgbClr val="F0F0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3" name="Rectangle 1267"/>
              <p:cNvSpPr>
                <a:spLocks noChangeArrowheads="1"/>
              </p:cNvSpPr>
              <p:nvPr/>
            </p:nvSpPr>
            <p:spPr bwMode="auto">
              <a:xfrm>
                <a:off x="2812" y="911"/>
                <a:ext cx="6" cy="175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4" name="Rectangle 1268"/>
              <p:cNvSpPr>
                <a:spLocks noChangeArrowheads="1"/>
              </p:cNvSpPr>
              <p:nvPr/>
            </p:nvSpPr>
            <p:spPr bwMode="auto">
              <a:xfrm>
                <a:off x="2818" y="911"/>
                <a:ext cx="6" cy="175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" name="Rectangle 1269"/>
              <p:cNvSpPr>
                <a:spLocks noChangeArrowheads="1"/>
              </p:cNvSpPr>
              <p:nvPr/>
            </p:nvSpPr>
            <p:spPr bwMode="auto">
              <a:xfrm>
                <a:off x="2824" y="911"/>
                <a:ext cx="6" cy="175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6" name="Rectangle 1270"/>
              <p:cNvSpPr>
                <a:spLocks noChangeArrowheads="1"/>
              </p:cNvSpPr>
              <p:nvPr/>
            </p:nvSpPr>
            <p:spPr bwMode="auto">
              <a:xfrm>
                <a:off x="2830" y="911"/>
                <a:ext cx="6" cy="175"/>
              </a:xfrm>
              <a:prstGeom prst="rect">
                <a:avLst/>
              </a:prstGeom>
              <a:solidFill>
                <a:srgbClr val="E4E4E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7" name="Rectangle 1271"/>
              <p:cNvSpPr>
                <a:spLocks noChangeArrowheads="1"/>
              </p:cNvSpPr>
              <p:nvPr/>
            </p:nvSpPr>
            <p:spPr bwMode="auto">
              <a:xfrm>
                <a:off x="2836" y="911"/>
                <a:ext cx="6" cy="175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" name="Rectangle 1272"/>
              <p:cNvSpPr>
                <a:spLocks noChangeArrowheads="1"/>
              </p:cNvSpPr>
              <p:nvPr/>
            </p:nvSpPr>
            <p:spPr bwMode="auto">
              <a:xfrm>
                <a:off x="2842" y="911"/>
                <a:ext cx="6" cy="175"/>
              </a:xfrm>
              <a:prstGeom prst="rect">
                <a:avLst/>
              </a:prstGeom>
              <a:solidFill>
                <a:srgbClr val="DEDED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" name="Rectangle 1273"/>
              <p:cNvSpPr>
                <a:spLocks noChangeArrowheads="1"/>
              </p:cNvSpPr>
              <p:nvPr/>
            </p:nvSpPr>
            <p:spPr bwMode="auto">
              <a:xfrm>
                <a:off x="2848" y="911"/>
                <a:ext cx="6" cy="175"/>
              </a:xfrm>
              <a:prstGeom prst="rect">
                <a:avLst/>
              </a:prstGeom>
              <a:solidFill>
                <a:srgbClr val="DBDB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" name="Rectangle 1274"/>
              <p:cNvSpPr>
                <a:spLocks noChangeArrowheads="1"/>
              </p:cNvSpPr>
              <p:nvPr/>
            </p:nvSpPr>
            <p:spPr bwMode="auto">
              <a:xfrm>
                <a:off x="2854" y="911"/>
                <a:ext cx="6" cy="175"/>
              </a:xfrm>
              <a:prstGeom prst="rect">
                <a:avLst/>
              </a:prstGeom>
              <a:solidFill>
                <a:srgbClr val="D8D8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" name="Rectangle 1275"/>
              <p:cNvSpPr>
                <a:spLocks noChangeArrowheads="1"/>
              </p:cNvSpPr>
              <p:nvPr/>
            </p:nvSpPr>
            <p:spPr bwMode="auto">
              <a:xfrm>
                <a:off x="2860" y="911"/>
                <a:ext cx="6" cy="175"/>
              </a:xfrm>
              <a:prstGeom prst="rect">
                <a:avLst/>
              </a:prstGeom>
              <a:solidFill>
                <a:srgbClr val="D5D5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" name="Rectangle 1276"/>
              <p:cNvSpPr>
                <a:spLocks noChangeArrowheads="1"/>
              </p:cNvSpPr>
              <p:nvPr/>
            </p:nvSpPr>
            <p:spPr bwMode="auto">
              <a:xfrm>
                <a:off x="2866" y="911"/>
                <a:ext cx="6" cy="175"/>
              </a:xfrm>
              <a:prstGeom prst="rect">
                <a:avLst/>
              </a:prstGeom>
              <a:solidFill>
                <a:srgbClr val="D1D1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" name="Rectangle 1277"/>
              <p:cNvSpPr>
                <a:spLocks noChangeArrowheads="1"/>
              </p:cNvSpPr>
              <p:nvPr/>
            </p:nvSpPr>
            <p:spPr bwMode="auto">
              <a:xfrm>
                <a:off x="2872" y="911"/>
                <a:ext cx="6" cy="175"/>
              </a:xfrm>
              <a:prstGeom prst="rect">
                <a:avLst/>
              </a:prstGeom>
              <a:solidFill>
                <a:srgbClr val="CECE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" name="Rectangle 1278"/>
              <p:cNvSpPr>
                <a:spLocks noChangeArrowheads="1"/>
              </p:cNvSpPr>
              <p:nvPr/>
            </p:nvSpPr>
            <p:spPr bwMode="auto">
              <a:xfrm>
                <a:off x="2878" y="911"/>
                <a:ext cx="6" cy="175"/>
              </a:xfrm>
              <a:prstGeom prst="rect">
                <a:avLst/>
              </a:prstGeom>
              <a:solidFill>
                <a:srgbClr val="CBCBC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" name="Rectangle 1279"/>
              <p:cNvSpPr>
                <a:spLocks noChangeArrowheads="1"/>
              </p:cNvSpPr>
              <p:nvPr/>
            </p:nvSpPr>
            <p:spPr bwMode="auto">
              <a:xfrm>
                <a:off x="2884" y="911"/>
                <a:ext cx="6" cy="175"/>
              </a:xfrm>
              <a:prstGeom prst="rect">
                <a:avLst/>
              </a:prstGeom>
              <a:solidFill>
                <a:srgbClr val="C8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" name="Rectangle 1280"/>
              <p:cNvSpPr>
                <a:spLocks noChangeArrowheads="1"/>
              </p:cNvSpPr>
              <p:nvPr/>
            </p:nvSpPr>
            <p:spPr bwMode="auto">
              <a:xfrm>
                <a:off x="2890" y="911"/>
                <a:ext cx="6" cy="175"/>
              </a:xfrm>
              <a:prstGeom prst="rect">
                <a:avLst/>
              </a:prstGeom>
              <a:solidFill>
                <a:srgbClr val="C4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" name="Freeform 1281"/>
              <p:cNvSpPr>
                <a:spLocks/>
              </p:cNvSpPr>
              <p:nvPr/>
            </p:nvSpPr>
            <p:spPr bwMode="auto">
              <a:xfrm>
                <a:off x="2665" y="920"/>
                <a:ext cx="228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2"/>
                  </a:cxn>
                  <a:cxn ang="0">
                    <a:pos x="302" y="424"/>
                  </a:cxn>
                  <a:cxn ang="0">
                    <a:pos x="604" y="242"/>
                  </a:cxn>
                  <a:cxn ang="0">
                    <a:pos x="604" y="242"/>
                  </a:cxn>
                  <a:cxn ang="0">
                    <a:pos x="604" y="0"/>
                  </a:cxn>
                  <a:cxn ang="0">
                    <a:pos x="302" y="18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604" h="424">
                    <a:moveTo>
                      <a:pt x="0" y="0"/>
                    </a:moveTo>
                    <a:lnTo>
                      <a:pt x="0" y="242"/>
                    </a:lnTo>
                    <a:cubicBezTo>
                      <a:pt x="0" y="342"/>
                      <a:pt x="135" y="424"/>
                      <a:pt x="302" y="424"/>
                    </a:cubicBezTo>
                    <a:cubicBezTo>
                      <a:pt x="469" y="424"/>
                      <a:pt x="604" y="342"/>
                      <a:pt x="604" y="242"/>
                    </a:cubicBezTo>
                    <a:cubicBezTo>
                      <a:pt x="604" y="242"/>
                      <a:pt x="604" y="242"/>
                      <a:pt x="604" y="242"/>
                    </a:cubicBezTo>
                    <a:lnTo>
                      <a:pt x="604" y="0"/>
                    </a:lnTo>
                    <a:cubicBezTo>
                      <a:pt x="604" y="100"/>
                      <a:pt x="469" y="182"/>
                      <a:pt x="302" y="182"/>
                    </a:cubicBezTo>
                    <a:cubicBezTo>
                      <a:pt x="135" y="182"/>
                      <a:pt x="0" y="10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" name="Freeform 1282"/>
              <p:cNvSpPr>
                <a:spLocks/>
              </p:cNvSpPr>
              <p:nvPr/>
            </p:nvSpPr>
            <p:spPr bwMode="auto">
              <a:xfrm>
                <a:off x="2665" y="852"/>
                <a:ext cx="228" cy="228"/>
              </a:xfrm>
              <a:custGeom>
                <a:avLst/>
                <a:gdLst/>
                <a:ahLst/>
                <a:cxnLst>
                  <a:cxn ang="0">
                    <a:pos x="604" y="181"/>
                  </a:cxn>
                  <a:cxn ang="0">
                    <a:pos x="302" y="0"/>
                  </a:cxn>
                  <a:cxn ang="0">
                    <a:pos x="0" y="181"/>
                  </a:cxn>
                  <a:cxn ang="0">
                    <a:pos x="0" y="181"/>
                  </a:cxn>
                  <a:cxn ang="0">
                    <a:pos x="0" y="423"/>
                  </a:cxn>
                  <a:cxn ang="0">
                    <a:pos x="302" y="605"/>
                  </a:cxn>
                  <a:cxn ang="0">
                    <a:pos x="604" y="423"/>
                  </a:cxn>
                  <a:cxn ang="0">
                    <a:pos x="604" y="423"/>
                  </a:cxn>
                  <a:cxn ang="0">
                    <a:pos x="604" y="181"/>
                  </a:cxn>
                </a:cxnLst>
                <a:rect l="0" t="0" r="r" b="b"/>
                <a:pathLst>
                  <a:path w="604" h="605">
                    <a:moveTo>
                      <a:pt x="604" y="181"/>
                    </a:moveTo>
                    <a:cubicBezTo>
                      <a:pt x="604" y="81"/>
                      <a:pt x="469" y="0"/>
                      <a:pt x="302" y="0"/>
                    </a:cubicBezTo>
                    <a:cubicBezTo>
                      <a:pt x="135" y="0"/>
                      <a:pt x="0" y="81"/>
                      <a:pt x="0" y="181"/>
                    </a:cubicBezTo>
                    <a:lnTo>
                      <a:pt x="0" y="181"/>
                    </a:lnTo>
                    <a:lnTo>
                      <a:pt x="0" y="423"/>
                    </a:lnTo>
                    <a:cubicBezTo>
                      <a:pt x="0" y="523"/>
                      <a:pt x="135" y="605"/>
                      <a:pt x="302" y="605"/>
                    </a:cubicBezTo>
                    <a:cubicBezTo>
                      <a:pt x="469" y="605"/>
                      <a:pt x="604" y="523"/>
                      <a:pt x="604" y="423"/>
                    </a:cubicBezTo>
                    <a:cubicBezTo>
                      <a:pt x="604" y="423"/>
                      <a:pt x="604" y="423"/>
                      <a:pt x="604" y="423"/>
                    </a:cubicBezTo>
                    <a:lnTo>
                      <a:pt x="604" y="181"/>
                    </a:lnTo>
                    <a:close/>
                  </a:path>
                </a:pathLst>
              </a:custGeom>
              <a:noFill/>
              <a:ln w="12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" name="Freeform 1283"/>
              <p:cNvSpPr>
                <a:spLocks/>
              </p:cNvSpPr>
              <p:nvPr/>
            </p:nvSpPr>
            <p:spPr bwMode="auto">
              <a:xfrm>
                <a:off x="3189" y="3272"/>
                <a:ext cx="90" cy="58"/>
              </a:xfrm>
              <a:custGeom>
                <a:avLst/>
                <a:gdLst/>
                <a:ahLst/>
                <a:cxnLst>
                  <a:cxn ang="0">
                    <a:pos x="79" y="156"/>
                  </a:cxn>
                  <a:cxn ang="0">
                    <a:pos x="210" y="109"/>
                  </a:cxn>
                  <a:cxn ang="0">
                    <a:pos x="221" y="25"/>
                  </a:cxn>
                  <a:cxn ang="0">
                    <a:pos x="180" y="0"/>
                  </a:cxn>
                  <a:cxn ang="0">
                    <a:pos x="180" y="0"/>
                  </a:cxn>
                  <a:cxn ang="0">
                    <a:pos x="0" y="156"/>
                  </a:cxn>
                  <a:cxn ang="0">
                    <a:pos x="79" y="156"/>
                  </a:cxn>
                </a:cxnLst>
                <a:rect l="0" t="0" r="r" b="b"/>
                <a:pathLst>
                  <a:path w="240" h="156">
                    <a:moveTo>
                      <a:pt x="79" y="156"/>
                    </a:moveTo>
                    <a:cubicBezTo>
                      <a:pt x="126" y="154"/>
                      <a:pt x="172" y="138"/>
                      <a:pt x="210" y="109"/>
                    </a:cubicBezTo>
                    <a:cubicBezTo>
                      <a:pt x="235" y="89"/>
                      <a:pt x="240" y="52"/>
                      <a:pt x="221" y="25"/>
                    </a:cubicBezTo>
                    <a:cubicBezTo>
                      <a:pt x="211" y="11"/>
                      <a:pt x="196" y="2"/>
                      <a:pt x="180" y="0"/>
                    </a:cubicBezTo>
                    <a:lnTo>
                      <a:pt x="180" y="0"/>
                    </a:lnTo>
                    <a:lnTo>
                      <a:pt x="0" y="156"/>
                    </a:lnTo>
                    <a:lnTo>
                      <a:pt x="79" y="156"/>
                    </a:lnTo>
                    <a:close/>
                  </a:path>
                </a:pathLst>
              </a:custGeom>
              <a:solidFill>
                <a:srgbClr val="DDDDDD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" name="Rectangle 1284"/>
              <p:cNvSpPr>
                <a:spLocks noChangeArrowheads="1"/>
              </p:cNvSpPr>
              <p:nvPr/>
            </p:nvSpPr>
            <p:spPr bwMode="auto">
              <a:xfrm>
                <a:off x="3071" y="3114"/>
                <a:ext cx="193" cy="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" name="Rectangle 1285"/>
              <p:cNvSpPr>
                <a:spLocks noChangeArrowheads="1"/>
              </p:cNvSpPr>
              <p:nvPr/>
            </p:nvSpPr>
            <p:spPr bwMode="auto">
              <a:xfrm>
                <a:off x="3071" y="3120"/>
                <a:ext cx="193" cy="6"/>
              </a:xfrm>
              <a:prstGeom prst="rect">
                <a:avLst/>
              </a:prstGeom>
              <a:solidFill>
                <a:srgbClr val="DEDED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" name="Rectangle 1286"/>
              <p:cNvSpPr>
                <a:spLocks noChangeArrowheads="1"/>
              </p:cNvSpPr>
              <p:nvPr/>
            </p:nvSpPr>
            <p:spPr bwMode="auto">
              <a:xfrm>
                <a:off x="3071" y="3126"/>
                <a:ext cx="193" cy="6"/>
              </a:xfrm>
              <a:prstGeom prst="rect">
                <a:avLst/>
              </a:prstGeom>
              <a:solidFill>
                <a:srgbClr val="E0E0E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" name="Rectangle 1287"/>
              <p:cNvSpPr>
                <a:spLocks noChangeArrowheads="1"/>
              </p:cNvSpPr>
              <p:nvPr/>
            </p:nvSpPr>
            <p:spPr bwMode="auto">
              <a:xfrm>
                <a:off x="3071" y="3132"/>
                <a:ext cx="193" cy="6"/>
              </a:xfrm>
              <a:prstGeom prst="rect">
                <a:avLst/>
              </a:prstGeom>
              <a:solidFill>
                <a:srgbClr val="E2E2E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" name="Rectangle 1288"/>
              <p:cNvSpPr>
                <a:spLocks noChangeArrowheads="1"/>
              </p:cNvSpPr>
              <p:nvPr/>
            </p:nvSpPr>
            <p:spPr bwMode="auto">
              <a:xfrm>
                <a:off x="3071" y="3138"/>
                <a:ext cx="193" cy="7"/>
              </a:xfrm>
              <a:prstGeom prst="rect">
                <a:avLst/>
              </a:prstGeom>
              <a:solidFill>
                <a:srgbClr val="E4E4E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" name="Rectangle 1289"/>
              <p:cNvSpPr>
                <a:spLocks noChangeArrowheads="1"/>
              </p:cNvSpPr>
              <p:nvPr/>
            </p:nvSpPr>
            <p:spPr bwMode="auto">
              <a:xfrm>
                <a:off x="3071" y="3145"/>
                <a:ext cx="193" cy="6"/>
              </a:xfrm>
              <a:prstGeom prst="rect">
                <a:avLst/>
              </a:prstGeom>
              <a:solidFill>
                <a:srgbClr val="E6E6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" name="Rectangle 1290"/>
              <p:cNvSpPr>
                <a:spLocks noChangeArrowheads="1"/>
              </p:cNvSpPr>
              <p:nvPr/>
            </p:nvSpPr>
            <p:spPr bwMode="auto">
              <a:xfrm>
                <a:off x="3071" y="3151"/>
                <a:ext cx="193" cy="6"/>
              </a:xfrm>
              <a:prstGeom prst="rect">
                <a:avLst/>
              </a:prstGeom>
              <a:solidFill>
                <a:srgbClr val="E8E8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" name="Rectangle 1291"/>
              <p:cNvSpPr>
                <a:spLocks noChangeArrowheads="1"/>
              </p:cNvSpPr>
              <p:nvPr/>
            </p:nvSpPr>
            <p:spPr bwMode="auto">
              <a:xfrm>
                <a:off x="3071" y="3157"/>
                <a:ext cx="193" cy="6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" name="Rectangle 1292"/>
              <p:cNvSpPr>
                <a:spLocks noChangeArrowheads="1"/>
              </p:cNvSpPr>
              <p:nvPr/>
            </p:nvSpPr>
            <p:spPr bwMode="auto">
              <a:xfrm>
                <a:off x="3071" y="3163"/>
                <a:ext cx="193" cy="6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" name="Rectangle 1293"/>
              <p:cNvSpPr>
                <a:spLocks noChangeArrowheads="1"/>
              </p:cNvSpPr>
              <p:nvPr/>
            </p:nvSpPr>
            <p:spPr bwMode="auto">
              <a:xfrm>
                <a:off x="3071" y="3169"/>
                <a:ext cx="193" cy="6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" name="Rectangle 1294"/>
              <p:cNvSpPr>
                <a:spLocks noChangeArrowheads="1"/>
              </p:cNvSpPr>
              <p:nvPr/>
            </p:nvSpPr>
            <p:spPr bwMode="auto">
              <a:xfrm>
                <a:off x="3071" y="3175"/>
                <a:ext cx="193" cy="6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" name="Rectangle 1295"/>
              <p:cNvSpPr>
                <a:spLocks noChangeArrowheads="1"/>
              </p:cNvSpPr>
              <p:nvPr/>
            </p:nvSpPr>
            <p:spPr bwMode="auto">
              <a:xfrm>
                <a:off x="3071" y="3181"/>
                <a:ext cx="193" cy="6"/>
              </a:xfrm>
              <a:prstGeom prst="rect">
                <a:avLst/>
              </a:prstGeom>
              <a:solidFill>
                <a:srgbClr val="F0F0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" name="Rectangle 1296"/>
              <p:cNvSpPr>
                <a:spLocks noChangeArrowheads="1"/>
              </p:cNvSpPr>
              <p:nvPr/>
            </p:nvSpPr>
            <p:spPr bwMode="auto">
              <a:xfrm>
                <a:off x="3071" y="3187"/>
                <a:ext cx="193" cy="6"/>
              </a:xfrm>
              <a:prstGeom prst="rect">
                <a:avLst/>
              </a:prstGeom>
              <a:solidFill>
                <a:srgbClr val="F2F2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" name="Rectangle 1297"/>
              <p:cNvSpPr>
                <a:spLocks noChangeArrowheads="1"/>
              </p:cNvSpPr>
              <p:nvPr/>
            </p:nvSpPr>
            <p:spPr bwMode="auto">
              <a:xfrm>
                <a:off x="3071" y="3193"/>
                <a:ext cx="193" cy="6"/>
              </a:xfrm>
              <a:prstGeom prst="rect">
                <a:avLst/>
              </a:prstGeom>
              <a:solidFill>
                <a:srgbClr val="F4F4F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" name="Rectangle 1298"/>
              <p:cNvSpPr>
                <a:spLocks noChangeArrowheads="1"/>
              </p:cNvSpPr>
              <p:nvPr/>
            </p:nvSpPr>
            <p:spPr bwMode="auto">
              <a:xfrm>
                <a:off x="3071" y="3199"/>
                <a:ext cx="193" cy="6"/>
              </a:xfrm>
              <a:prstGeom prst="rect">
                <a:avLst/>
              </a:prstGeom>
              <a:solidFill>
                <a:srgbClr val="F6F6F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" name="Rectangle 1299"/>
              <p:cNvSpPr>
                <a:spLocks noChangeArrowheads="1"/>
              </p:cNvSpPr>
              <p:nvPr/>
            </p:nvSpPr>
            <p:spPr bwMode="auto">
              <a:xfrm>
                <a:off x="3071" y="3205"/>
                <a:ext cx="193" cy="6"/>
              </a:xfrm>
              <a:prstGeom prst="rect">
                <a:avLst/>
              </a:prstGeom>
              <a:solidFill>
                <a:srgbClr val="F8F8F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" name="Rectangle 1300"/>
              <p:cNvSpPr>
                <a:spLocks noChangeArrowheads="1"/>
              </p:cNvSpPr>
              <p:nvPr/>
            </p:nvSpPr>
            <p:spPr bwMode="auto">
              <a:xfrm>
                <a:off x="3071" y="3211"/>
                <a:ext cx="193" cy="6"/>
              </a:xfrm>
              <a:prstGeom prst="rect">
                <a:avLst/>
              </a:prstGeom>
              <a:solidFill>
                <a:srgbClr val="FAFAF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" name="Rectangle 1301"/>
              <p:cNvSpPr>
                <a:spLocks noChangeArrowheads="1"/>
              </p:cNvSpPr>
              <p:nvPr/>
            </p:nvSpPr>
            <p:spPr bwMode="auto">
              <a:xfrm>
                <a:off x="3071" y="3217"/>
                <a:ext cx="193" cy="6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" name="Rectangle 1302"/>
              <p:cNvSpPr>
                <a:spLocks noChangeArrowheads="1"/>
              </p:cNvSpPr>
              <p:nvPr/>
            </p:nvSpPr>
            <p:spPr bwMode="auto">
              <a:xfrm>
                <a:off x="3071" y="3223"/>
                <a:ext cx="193" cy="6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" name="Freeform 1303"/>
              <p:cNvSpPr>
                <a:spLocks/>
              </p:cNvSpPr>
              <p:nvPr/>
            </p:nvSpPr>
            <p:spPr bwMode="auto">
              <a:xfrm>
                <a:off x="3079" y="3122"/>
                <a:ext cx="178" cy="102"/>
              </a:xfrm>
              <a:custGeom>
                <a:avLst/>
                <a:gdLst/>
                <a:ahLst/>
                <a:cxnLst>
                  <a:cxn ang="0">
                    <a:pos x="292" y="272"/>
                  </a:cxn>
                  <a:cxn ang="0">
                    <a:pos x="473" y="167"/>
                  </a:cxn>
                  <a:cxn ang="0">
                    <a:pos x="183" y="0"/>
                  </a:cxn>
                  <a:cxn ang="0">
                    <a:pos x="0" y="104"/>
                  </a:cxn>
                  <a:cxn ang="0">
                    <a:pos x="292" y="272"/>
                  </a:cxn>
                </a:cxnLst>
                <a:rect l="0" t="0" r="r" b="b"/>
                <a:pathLst>
                  <a:path w="473" h="272">
                    <a:moveTo>
                      <a:pt x="292" y="272"/>
                    </a:moveTo>
                    <a:lnTo>
                      <a:pt x="473" y="167"/>
                    </a:lnTo>
                    <a:lnTo>
                      <a:pt x="183" y="0"/>
                    </a:lnTo>
                    <a:lnTo>
                      <a:pt x="0" y="104"/>
                    </a:lnTo>
                    <a:cubicBezTo>
                      <a:pt x="81" y="180"/>
                      <a:pt x="181" y="237"/>
                      <a:pt x="292" y="272"/>
                    </a:cubicBez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040" name="Picture 1304"/>
              <p:cNvPicPr>
                <a:picLocks noChangeAspect="1" noChangeArrowheads="1"/>
              </p:cNvPicPr>
              <p:nvPr/>
            </p:nvPicPr>
            <p:blipFill>
              <a:blip r:embed="rId63" cstate="print"/>
              <a:srcRect/>
              <a:stretch>
                <a:fillRect/>
              </a:stretch>
            </p:blipFill>
            <p:spPr bwMode="auto">
              <a:xfrm>
                <a:off x="3180" y="3175"/>
                <a:ext cx="84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41" name="Picture 1305"/>
              <p:cNvPicPr>
                <a:picLocks noChangeAspect="1" noChangeArrowheads="1"/>
              </p:cNvPicPr>
              <p:nvPr/>
            </p:nvPicPr>
            <p:blipFill>
              <a:blip r:embed="rId64" cstate="print"/>
              <a:srcRect/>
              <a:stretch>
                <a:fillRect/>
              </a:stretch>
            </p:blipFill>
            <p:spPr bwMode="auto">
              <a:xfrm>
                <a:off x="3180" y="3175"/>
                <a:ext cx="84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42" name="Freeform 1306"/>
              <p:cNvSpPr>
                <a:spLocks/>
              </p:cNvSpPr>
              <p:nvPr/>
            </p:nvSpPr>
            <p:spPr bwMode="auto">
              <a:xfrm>
                <a:off x="3189" y="3184"/>
                <a:ext cx="68" cy="146"/>
              </a:xfrm>
              <a:custGeom>
                <a:avLst/>
                <a:gdLst/>
                <a:ahLst/>
                <a:cxnLst>
                  <a:cxn ang="0">
                    <a:pos x="0" y="146"/>
                  </a:cxn>
                  <a:cxn ang="0">
                    <a:pos x="68" y="107"/>
                  </a:cxn>
                  <a:cxn ang="0">
                    <a:pos x="68" y="0"/>
                  </a:cxn>
                  <a:cxn ang="0">
                    <a:pos x="0" y="40"/>
                  </a:cxn>
                  <a:cxn ang="0">
                    <a:pos x="0" y="146"/>
                  </a:cxn>
                </a:cxnLst>
                <a:rect l="0" t="0" r="r" b="b"/>
                <a:pathLst>
                  <a:path w="68" h="146">
                    <a:moveTo>
                      <a:pt x="0" y="146"/>
                    </a:moveTo>
                    <a:lnTo>
                      <a:pt x="68" y="107"/>
                    </a:lnTo>
                    <a:lnTo>
                      <a:pt x="68" y="0"/>
                    </a:lnTo>
                    <a:lnTo>
                      <a:pt x="0" y="40"/>
                    </a:lnTo>
                    <a:lnTo>
                      <a:pt x="0" y="146"/>
                    </a:ln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043" name="Picture 1307"/>
              <p:cNvPicPr>
                <a:picLocks noChangeAspect="1" noChangeArrowheads="1"/>
              </p:cNvPicPr>
              <p:nvPr/>
            </p:nvPicPr>
            <p:blipFill>
              <a:blip r:embed="rId65" cstate="print"/>
              <a:srcRect/>
              <a:stretch>
                <a:fillRect/>
              </a:stretch>
            </p:blipFill>
            <p:spPr bwMode="auto">
              <a:xfrm>
                <a:off x="3071" y="3151"/>
                <a:ext cx="127" cy="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44" name="Picture 1308"/>
              <p:cNvPicPr>
                <a:picLocks noChangeAspect="1" noChangeArrowheads="1"/>
              </p:cNvPicPr>
              <p:nvPr/>
            </p:nvPicPr>
            <p:blipFill>
              <a:blip r:embed="rId66" cstate="print"/>
              <a:srcRect/>
              <a:stretch>
                <a:fillRect/>
              </a:stretch>
            </p:blipFill>
            <p:spPr bwMode="auto">
              <a:xfrm>
                <a:off x="3071" y="3151"/>
                <a:ext cx="127" cy="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45" name="Freeform 1309"/>
              <p:cNvSpPr>
                <a:spLocks/>
              </p:cNvSpPr>
              <p:nvPr/>
            </p:nvSpPr>
            <p:spPr bwMode="auto">
              <a:xfrm>
                <a:off x="3079" y="3161"/>
                <a:ext cx="110" cy="169"/>
              </a:xfrm>
              <a:custGeom>
                <a:avLst/>
                <a:gdLst/>
                <a:ahLst/>
                <a:cxnLst>
                  <a:cxn ang="0">
                    <a:pos x="0" y="283"/>
                  </a:cxn>
                  <a:cxn ang="0">
                    <a:pos x="291" y="450"/>
                  </a:cxn>
                  <a:cxn ang="0">
                    <a:pos x="291" y="450"/>
                  </a:cxn>
                  <a:cxn ang="0">
                    <a:pos x="291" y="167"/>
                  </a:cxn>
                  <a:cxn ang="0">
                    <a:pos x="0" y="0"/>
                  </a:cxn>
                  <a:cxn ang="0">
                    <a:pos x="0" y="283"/>
                  </a:cxn>
                </a:cxnLst>
                <a:rect l="0" t="0" r="r" b="b"/>
                <a:pathLst>
                  <a:path w="291" h="450">
                    <a:moveTo>
                      <a:pt x="0" y="283"/>
                    </a:moveTo>
                    <a:cubicBezTo>
                      <a:pt x="78" y="361"/>
                      <a:pt x="179" y="419"/>
                      <a:pt x="291" y="450"/>
                    </a:cubicBezTo>
                    <a:lnTo>
                      <a:pt x="291" y="450"/>
                    </a:lnTo>
                    <a:lnTo>
                      <a:pt x="291" y="167"/>
                    </a:lnTo>
                    <a:cubicBezTo>
                      <a:pt x="181" y="132"/>
                      <a:pt x="81" y="75"/>
                      <a:pt x="0" y="0"/>
                    </a:cubicBezTo>
                    <a:lnTo>
                      <a:pt x="0" y="283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" name="Freeform 1310"/>
              <p:cNvSpPr>
                <a:spLocks/>
              </p:cNvSpPr>
              <p:nvPr/>
            </p:nvSpPr>
            <p:spPr bwMode="auto">
              <a:xfrm>
                <a:off x="3090" y="3186"/>
                <a:ext cx="84" cy="1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11"/>
                  </a:cxn>
                  <a:cxn ang="0">
                    <a:pos x="222" y="338"/>
                  </a:cxn>
                </a:cxnLst>
                <a:rect l="0" t="0" r="r" b="b"/>
                <a:pathLst>
                  <a:path w="222" h="338">
                    <a:moveTo>
                      <a:pt x="0" y="0"/>
                    </a:moveTo>
                    <a:lnTo>
                      <a:pt x="0" y="211"/>
                    </a:lnTo>
                    <a:cubicBezTo>
                      <a:pt x="65" y="264"/>
                      <a:pt x="140" y="307"/>
                      <a:pt x="222" y="338"/>
                    </a:cubicBezTo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047" name="Picture 1311"/>
              <p:cNvPicPr>
                <a:picLocks noChangeAspect="1" noChangeArrowheads="1"/>
              </p:cNvPicPr>
              <p:nvPr/>
            </p:nvPicPr>
            <p:blipFill>
              <a:blip r:embed="rId67" cstate="print"/>
              <a:srcRect/>
              <a:stretch>
                <a:fillRect/>
              </a:stretch>
            </p:blipFill>
            <p:spPr bwMode="auto">
              <a:xfrm>
                <a:off x="3083" y="3175"/>
                <a:ext cx="9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48" name="Picture 1312"/>
              <p:cNvPicPr>
                <a:picLocks noChangeAspect="1" noChangeArrowheads="1"/>
              </p:cNvPicPr>
              <p:nvPr/>
            </p:nvPicPr>
            <p:blipFill>
              <a:blip r:embed="rId68" cstate="print"/>
              <a:srcRect/>
              <a:stretch>
                <a:fillRect/>
              </a:stretch>
            </p:blipFill>
            <p:spPr bwMode="auto">
              <a:xfrm>
                <a:off x="3083" y="3175"/>
                <a:ext cx="9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49" name="Freeform 1313"/>
              <p:cNvSpPr>
                <a:spLocks/>
              </p:cNvSpPr>
              <p:nvPr/>
            </p:nvSpPr>
            <p:spPr bwMode="auto">
              <a:xfrm>
                <a:off x="3090" y="3186"/>
                <a:ext cx="84" cy="127"/>
              </a:xfrm>
              <a:custGeom>
                <a:avLst/>
                <a:gdLst/>
                <a:ahLst/>
                <a:cxnLst>
                  <a:cxn ang="0">
                    <a:pos x="8" y="207"/>
                  </a:cxn>
                  <a:cxn ang="0">
                    <a:pos x="222" y="331"/>
                  </a:cxn>
                  <a:cxn ang="0">
                    <a:pos x="222" y="338"/>
                  </a:cxn>
                  <a:cxn ang="0">
                    <a:pos x="222" y="12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4"/>
                  </a:cxn>
                  <a:cxn ang="0">
                    <a:pos x="8" y="207"/>
                  </a:cxn>
                </a:cxnLst>
                <a:rect l="0" t="0" r="r" b="b"/>
                <a:pathLst>
                  <a:path w="222" h="338">
                    <a:moveTo>
                      <a:pt x="8" y="207"/>
                    </a:moveTo>
                    <a:cubicBezTo>
                      <a:pt x="70" y="259"/>
                      <a:pt x="143" y="301"/>
                      <a:pt x="222" y="331"/>
                    </a:cubicBezTo>
                    <a:lnTo>
                      <a:pt x="222" y="338"/>
                    </a:lnTo>
                    <a:lnTo>
                      <a:pt x="222" y="128"/>
                    </a:lnTo>
                    <a:cubicBezTo>
                      <a:pt x="141" y="94"/>
                      <a:pt x="67" y="51"/>
                      <a:pt x="0" y="0"/>
                    </a:cubicBezTo>
                    <a:lnTo>
                      <a:pt x="0" y="0"/>
                    </a:lnTo>
                    <a:lnTo>
                      <a:pt x="8" y="4"/>
                    </a:lnTo>
                    <a:lnTo>
                      <a:pt x="8" y="207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0" name="Freeform 1314"/>
              <p:cNvSpPr>
                <a:spLocks/>
              </p:cNvSpPr>
              <p:nvPr/>
            </p:nvSpPr>
            <p:spPr bwMode="auto">
              <a:xfrm>
                <a:off x="3092" y="3367"/>
                <a:ext cx="56" cy="28"/>
              </a:xfrm>
              <a:custGeom>
                <a:avLst/>
                <a:gdLst/>
                <a:ahLst/>
                <a:cxnLst>
                  <a:cxn ang="0">
                    <a:pos x="66" y="72"/>
                  </a:cxn>
                  <a:cxn ang="0">
                    <a:pos x="135" y="46"/>
                  </a:cxn>
                  <a:cxn ang="0">
                    <a:pos x="139" y="8"/>
                  </a:cxn>
                  <a:cxn ang="0">
                    <a:pos x="130" y="0"/>
                  </a:cxn>
                  <a:cxn ang="0">
                    <a:pos x="0" y="73"/>
                  </a:cxn>
                  <a:cxn ang="0">
                    <a:pos x="66" y="72"/>
                  </a:cxn>
                </a:cxnLst>
                <a:rect l="0" t="0" r="r" b="b"/>
                <a:pathLst>
                  <a:path w="148" h="73">
                    <a:moveTo>
                      <a:pt x="66" y="72"/>
                    </a:moveTo>
                    <a:cubicBezTo>
                      <a:pt x="91" y="71"/>
                      <a:pt x="115" y="62"/>
                      <a:pt x="135" y="46"/>
                    </a:cubicBezTo>
                    <a:cubicBezTo>
                      <a:pt x="146" y="37"/>
                      <a:pt x="148" y="20"/>
                      <a:pt x="139" y="8"/>
                    </a:cubicBezTo>
                    <a:cubicBezTo>
                      <a:pt x="136" y="5"/>
                      <a:pt x="133" y="2"/>
                      <a:pt x="130" y="0"/>
                    </a:cubicBezTo>
                    <a:lnTo>
                      <a:pt x="0" y="73"/>
                    </a:lnTo>
                    <a:lnTo>
                      <a:pt x="66" y="72"/>
                    </a:lnTo>
                    <a:close/>
                  </a:path>
                </a:pathLst>
              </a:custGeom>
              <a:solidFill>
                <a:srgbClr val="DDDDDD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1" name="Rectangle 1315"/>
              <p:cNvSpPr>
                <a:spLocks noChangeArrowheads="1"/>
              </p:cNvSpPr>
              <p:nvPr/>
            </p:nvSpPr>
            <p:spPr bwMode="auto">
              <a:xfrm>
                <a:off x="2975" y="3283"/>
                <a:ext cx="174" cy="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2" name="Rectangle 1316"/>
              <p:cNvSpPr>
                <a:spLocks noChangeArrowheads="1"/>
              </p:cNvSpPr>
              <p:nvPr/>
            </p:nvSpPr>
            <p:spPr bwMode="auto">
              <a:xfrm>
                <a:off x="2975" y="3289"/>
                <a:ext cx="174" cy="6"/>
              </a:xfrm>
              <a:prstGeom prst="rect">
                <a:avLst/>
              </a:prstGeom>
              <a:solidFill>
                <a:srgbClr val="DEDED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3" name="Rectangle 1317"/>
              <p:cNvSpPr>
                <a:spLocks noChangeArrowheads="1"/>
              </p:cNvSpPr>
              <p:nvPr/>
            </p:nvSpPr>
            <p:spPr bwMode="auto">
              <a:xfrm>
                <a:off x="2975" y="3295"/>
                <a:ext cx="174" cy="6"/>
              </a:xfrm>
              <a:prstGeom prst="rect">
                <a:avLst/>
              </a:prstGeom>
              <a:solidFill>
                <a:srgbClr val="E0E0E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4" name="Rectangle 1318"/>
              <p:cNvSpPr>
                <a:spLocks noChangeArrowheads="1"/>
              </p:cNvSpPr>
              <p:nvPr/>
            </p:nvSpPr>
            <p:spPr bwMode="auto">
              <a:xfrm>
                <a:off x="2975" y="3301"/>
                <a:ext cx="174" cy="6"/>
              </a:xfrm>
              <a:prstGeom prst="rect">
                <a:avLst/>
              </a:prstGeom>
              <a:solidFill>
                <a:srgbClr val="E2E2E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5" name="Rectangle 1319"/>
              <p:cNvSpPr>
                <a:spLocks noChangeArrowheads="1"/>
              </p:cNvSpPr>
              <p:nvPr/>
            </p:nvSpPr>
            <p:spPr bwMode="auto">
              <a:xfrm>
                <a:off x="2975" y="3307"/>
                <a:ext cx="174" cy="6"/>
              </a:xfrm>
              <a:prstGeom prst="rect">
                <a:avLst/>
              </a:prstGeom>
              <a:solidFill>
                <a:srgbClr val="E4E4E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6" name="Rectangle 1320"/>
              <p:cNvSpPr>
                <a:spLocks noChangeArrowheads="1"/>
              </p:cNvSpPr>
              <p:nvPr/>
            </p:nvSpPr>
            <p:spPr bwMode="auto">
              <a:xfrm>
                <a:off x="2975" y="3313"/>
                <a:ext cx="174" cy="6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7" name="Rectangle 1321"/>
              <p:cNvSpPr>
                <a:spLocks noChangeArrowheads="1"/>
              </p:cNvSpPr>
              <p:nvPr/>
            </p:nvSpPr>
            <p:spPr bwMode="auto">
              <a:xfrm>
                <a:off x="2975" y="3319"/>
                <a:ext cx="174" cy="6"/>
              </a:xfrm>
              <a:prstGeom prst="rect">
                <a:avLst/>
              </a:prstGeom>
              <a:solidFill>
                <a:srgbClr val="E8E8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8" name="Rectangle 1322"/>
              <p:cNvSpPr>
                <a:spLocks noChangeArrowheads="1"/>
              </p:cNvSpPr>
              <p:nvPr/>
            </p:nvSpPr>
            <p:spPr bwMode="auto">
              <a:xfrm>
                <a:off x="2975" y="3325"/>
                <a:ext cx="174" cy="6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9" name="Rectangle 1323"/>
              <p:cNvSpPr>
                <a:spLocks noChangeArrowheads="1"/>
              </p:cNvSpPr>
              <p:nvPr/>
            </p:nvSpPr>
            <p:spPr bwMode="auto">
              <a:xfrm>
                <a:off x="2975" y="3331"/>
                <a:ext cx="174" cy="6"/>
              </a:xfrm>
              <a:prstGeom prst="rect">
                <a:avLst/>
              </a:prstGeom>
              <a:solidFill>
                <a:srgbClr val="ECECE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0" name="Rectangle 1324"/>
              <p:cNvSpPr>
                <a:spLocks noChangeArrowheads="1"/>
              </p:cNvSpPr>
              <p:nvPr/>
            </p:nvSpPr>
            <p:spPr bwMode="auto">
              <a:xfrm>
                <a:off x="2975" y="3337"/>
                <a:ext cx="174" cy="6"/>
              </a:xfrm>
              <a:prstGeom prst="rect">
                <a:avLst/>
              </a:prstGeom>
              <a:solidFill>
                <a:srgbClr val="EEEE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1" name="Rectangle 1325"/>
              <p:cNvSpPr>
                <a:spLocks noChangeArrowheads="1"/>
              </p:cNvSpPr>
              <p:nvPr/>
            </p:nvSpPr>
            <p:spPr bwMode="auto">
              <a:xfrm>
                <a:off x="2975" y="3343"/>
                <a:ext cx="174" cy="6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2" name="Rectangle 1326"/>
              <p:cNvSpPr>
                <a:spLocks noChangeArrowheads="1"/>
              </p:cNvSpPr>
              <p:nvPr/>
            </p:nvSpPr>
            <p:spPr bwMode="auto">
              <a:xfrm>
                <a:off x="2975" y="3349"/>
                <a:ext cx="174" cy="6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3" name="Rectangle 1327"/>
              <p:cNvSpPr>
                <a:spLocks noChangeArrowheads="1"/>
              </p:cNvSpPr>
              <p:nvPr/>
            </p:nvSpPr>
            <p:spPr bwMode="auto">
              <a:xfrm>
                <a:off x="2975" y="3355"/>
                <a:ext cx="174" cy="6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4" name="Rectangle 1328"/>
              <p:cNvSpPr>
                <a:spLocks noChangeArrowheads="1"/>
              </p:cNvSpPr>
              <p:nvPr/>
            </p:nvSpPr>
            <p:spPr bwMode="auto">
              <a:xfrm>
                <a:off x="2975" y="3361"/>
                <a:ext cx="174" cy="6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5" name="Rectangle 1329"/>
              <p:cNvSpPr>
                <a:spLocks noChangeArrowheads="1"/>
              </p:cNvSpPr>
              <p:nvPr/>
            </p:nvSpPr>
            <p:spPr bwMode="auto">
              <a:xfrm>
                <a:off x="2975" y="3367"/>
                <a:ext cx="174" cy="6"/>
              </a:xfrm>
              <a:prstGeom prst="rect">
                <a:avLst/>
              </a:prstGeom>
              <a:solidFill>
                <a:srgbClr val="F8F8F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6" name="Rectangle 1330"/>
              <p:cNvSpPr>
                <a:spLocks noChangeArrowheads="1"/>
              </p:cNvSpPr>
              <p:nvPr/>
            </p:nvSpPr>
            <p:spPr bwMode="auto">
              <a:xfrm>
                <a:off x="2975" y="3373"/>
                <a:ext cx="174" cy="6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7" name="Rectangle 1331"/>
              <p:cNvSpPr>
                <a:spLocks noChangeArrowheads="1"/>
              </p:cNvSpPr>
              <p:nvPr/>
            </p:nvSpPr>
            <p:spPr bwMode="auto">
              <a:xfrm>
                <a:off x="2975" y="3379"/>
                <a:ext cx="174" cy="6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8" name="Rectangle 1332"/>
              <p:cNvSpPr>
                <a:spLocks noChangeArrowheads="1"/>
              </p:cNvSpPr>
              <p:nvPr/>
            </p:nvSpPr>
            <p:spPr bwMode="auto">
              <a:xfrm>
                <a:off x="2975" y="3385"/>
                <a:ext cx="174" cy="6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9" name="Freeform 1333"/>
              <p:cNvSpPr>
                <a:spLocks/>
              </p:cNvSpPr>
              <p:nvPr/>
            </p:nvSpPr>
            <p:spPr bwMode="auto">
              <a:xfrm>
                <a:off x="2984" y="3290"/>
                <a:ext cx="157" cy="96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46" y="0"/>
                  </a:cxn>
                  <a:cxn ang="0">
                    <a:pos x="157" y="64"/>
                  </a:cxn>
                  <a:cxn ang="0">
                    <a:pos x="109" y="96"/>
                  </a:cxn>
                  <a:cxn ang="0">
                    <a:pos x="0" y="34"/>
                  </a:cxn>
                </a:cxnLst>
                <a:rect l="0" t="0" r="r" b="b"/>
                <a:pathLst>
                  <a:path w="157" h="96">
                    <a:moveTo>
                      <a:pt x="0" y="34"/>
                    </a:moveTo>
                    <a:lnTo>
                      <a:pt x="46" y="0"/>
                    </a:lnTo>
                    <a:lnTo>
                      <a:pt x="157" y="64"/>
                    </a:lnTo>
                    <a:lnTo>
                      <a:pt x="109" y="96"/>
                    </a:lnTo>
                    <a:lnTo>
                      <a:pt x="0" y="34"/>
                    </a:ln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070" name="Picture 1334"/>
              <p:cNvPicPr>
                <a:picLocks noChangeAspect="1" noChangeArrowheads="1"/>
              </p:cNvPicPr>
              <p:nvPr/>
            </p:nvPicPr>
            <p:blipFill>
              <a:blip r:embed="rId69" cstate="print"/>
              <a:srcRect/>
              <a:stretch>
                <a:fillRect/>
              </a:stretch>
            </p:blipFill>
            <p:spPr bwMode="auto">
              <a:xfrm>
                <a:off x="3083" y="3343"/>
                <a:ext cx="60" cy="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71" name="Picture 1335"/>
              <p:cNvPicPr>
                <a:picLocks noChangeAspect="1" noChangeArrowheads="1"/>
              </p:cNvPicPr>
              <p:nvPr/>
            </p:nvPicPr>
            <p:blipFill>
              <a:blip r:embed="rId70" cstate="print"/>
              <a:srcRect/>
              <a:stretch>
                <a:fillRect/>
              </a:stretch>
            </p:blipFill>
            <p:spPr bwMode="auto">
              <a:xfrm>
                <a:off x="3083" y="3343"/>
                <a:ext cx="60" cy="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72" name="Freeform 1336"/>
              <p:cNvSpPr>
                <a:spLocks/>
              </p:cNvSpPr>
              <p:nvPr/>
            </p:nvSpPr>
            <p:spPr bwMode="auto">
              <a:xfrm>
                <a:off x="3093" y="3354"/>
                <a:ext cx="48" cy="41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0" y="32"/>
                  </a:cxn>
                  <a:cxn ang="0">
                    <a:pos x="48" y="0"/>
                  </a:cxn>
                  <a:cxn ang="0">
                    <a:pos x="48" y="13"/>
                  </a:cxn>
                  <a:cxn ang="0">
                    <a:pos x="0" y="41"/>
                  </a:cxn>
                </a:cxnLst>
                <a:rect l="0" t="0" r="r" b="b"/>
                <a:pathLst>
                  <a:path w="48" h="41">
                    <a:moveTo>
                      <a:pt x="0" y="41"/>
                    </a:moveTo>
                    <a:lnTo>
                      <a:pt x="0" y="32"/>
                    </a:lnTo>
                    <a:lnTo>
                      <a:pt x="48" y="0"/>
                    </a:lnTo>
                    <a:lnTo>
                      <a:pt x="48" y="13"/>
                    </a:lnTo>
                    <a:lnTo>
                      <a:pt x="0" y="41"/>
                    </a:ln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3" name="Freeform 1337"/>
              <p:cNvSpPr>
                <a:spLocks noEditPoints="1"/>
              </p:cNvSpPr>
              <p:nvPr/>
            </p:nvSpPr>
            <p:spPr bwMode="auto">
              <a:xfrm>
                <a:off x="2998" y="3299"/>
                <a:ext cx="128" cy="77"/>
              </a:xfrm>
              <a:custGeom>
                <a:avLst/>
                <a:gdLst/>
                <a:ahLst/>
                <a:cxnLst>
                  <a:cxn ang="0">
                    <a:pos x="14" y="23"/>
                  </a:cxn>
                  <a:cxn ang="0">
                    <a:pos x="9" y="17"/>
                  </a:cxn>
                  <a:cxn ang="0">
                    <a:pos x="15" y="13"/>
                  </a:cxn>
                  <a:cxn ang="0">
                    <a:pos x="26" y="15"/>
                  </a:cxn>
                  <a:cxn ang="0">
                    <a:pos x="18" y="10"/>
                  </a:cxn>
                  <a:cxn ang="0">
                    <a:pos x="42" y="4"/>
                  </a:cxn>
                  <a:cxn ang="0">
                    <a:pos x="42" y="13"/>
                  </a:cxn>
                  <a:cxn ang="0">
                    <a:pos x="49" y="8"/>
                  </a:cxn>
                  <a:cxn ang="0">
                    <a:pos x="64" y="25"/>
                  </a:cxn>
                  <a:cxn ang="0">
                    <a:pos x="57" y="21"/>
                  </a:cxn>
                  <a:cxn ang="0">
                    <a:pos x="85" y="29"/>
                  </a:cxn>
                  <a:cxn ang="0">
                    <a:pos x="99" y="46"/>
                  </a:cxn>
                  <a:cxn ang="0">
                    <a:pos x="106" y="42"/>
                  </a:cxn>
                  <a:cxn ang="0">
                    <a:pos x="122" y="58"/>
                  </a:cxn>
                  <a:cxn ang="0">
                    <a:pos x="114" y="54"/>
                  </a:cxn>
                  <a:cxn ang="0">
                    <a:pos x="118" y="61"/>
                  </a:cxn>
                  <a:cxn ang="0">
                    <a:pos x="90" y="52"/>
                  </a:cxn>
                  <a:cxn ang="0">
                    <a:pos x="96" y="48"/>
                  </a:cxn>
                  <a:cxn ang="0">
                    <a:pos x="93" y="42"/>
                  </a:cxn>
                  <a:cxn ang="0">
                    <a:pos x="85" y="37"/>
                  </a:cxn>
                  <a:cxn ang="0">
                    <a:pos x="90" y="44"/>
                  </a:cxn>
                  <a:cxn ang="0">
                    <a:pos x="61" y="36"/>
                  </a:cxn>
                  <a:cxn ang="0">
                    <a:pos x="68" y="31"/>
                  </a:cxn>
                  <a:cxn ang="0">
                    <a:pos x="55" y="31"/>
                  </a:cxn>
                  <a:cxn ang="0">
                    <a:pos x="47" y="27"/>
                  </a:cxn>
                  <a:cxn ang="0">
                    <a:pos x="47" y="19"/>
                  </a:cxn>
                  <a:cxn ang="0">
                    <a:pos x="23" y="25"/>
                  </a:cxn>
                  <a:cxn ang="0">
                    <a:pos x="30" y="21"/>
                  </a:cxn>
                  <a:cxn ang="0">
                    <a:pos x="45" y="38"/>
                  </a:cxn>
                  <a:cxn ang="0">
                    <a:pos x="38" y="33"/>
                  </a:cxn>
                  <a:cxn ang="0">
                    <a:pos x="66" y="42"/>
                  </a:cxn>
                  <a:cxn ang="0">
                    <a:pos x="66" y="50"/>
                  </a:cxn>
                  <a:cxn ang="0">
                    <a:pos x="73" y="46"/>
                  </a:cxn>
                  <a:cxn ang="0">
                    <a:pos x="88" y="63"/>
                  </a:cxn>
                  <a:cxn ang="0">
                    <a:pos x="81" y="58"/>
                  </a:cxn>
                  <a:cxn ang="0">
                    <a:pos x="109" y="67"/>
                  </a:cxn>
                  <a:cxn ang="0">
                    <a:pos x="85" y="73"/>
                  </a:cxn>
                  <a:cxn ang="0">
                    <a:pos x="92" y="69"/>
                  </a:cxn>
                  <a:cxn ang="0">
                    <a:pos x="79" y="69"/>
                  </a:cxn>
                  <a:cxn ang="0">
                    <a:pos x="71" y="64"/>
                  </a:cxn>
                  <a:cxn ang="0">
                    <a:pos x="71" y="57"/>
                  </a:cxn>
                  <a:cxn ang="0">
                    <a:pos x="14" y="31"/>
                  </a:cxn>
                  <a:cxn ang="0">
                    <a:pos x="20" y="27"/>
                  </a:cxn>
                </a:cxnLst>
                <a:rect l="0" t="0" r="r" b="b"/>
                <a:pathLst>
                  <a:path w="128" h="77">
                    <a:moveTo>
                      <a:pt x="0" y="23"/>
                    </a:moveTo>
                    <a:lnTo>
                      <a:pt x="7" y="27"/>
                    </a:lnTo>
                    <a:lnTo>
                      <a:pt x="14" y="23"/>
                    </a:lnTo>
                    <a:lnTo>
                      <a:pt x="6" y="19"/>
                    </a:lnTo>
                    <a:lnTo>
                      <a:pt x="0" y="23"/>
                    </a:lnTo>
                    <a:close/>
                    <a:moveTo>
                      <a:pt x="9" y="17"/>
                    </a:moveTo>
                    <a:lnTo>
                      <a:pt x="17" y="21"/>
                    </a:lnTo>
                    <a:lnTo>
                      <a:pt x="23" y="17"/>
                    </a:lnTo>
                    <a:lnTo>
                      <a:pt x="15" y="13"/>
                    </a:lnTo>
                    <a:lnTo>
                      <a:pt x="9" y="17"/>
                    </a:lnTo>
                    <a:close/>
                    <a:moveTo>
                      <a:pt x="18" y="10"/>
                    </a:moveTo>
                    <a:lnTo>
                      <a:pt x="26" y="15"/>
                    </a:lnTo>
                    <a:lnTo>
                      <a:pt x="33" y="11"/>
                    </a:lnTo>
                    <a:lnTo>
                      <a:pt x="25" y="6"/>
                    </a:lnTo>
                    <a:lnTo>
                      <a:pt x="18" y="10"/>
                    </a:lnTo>
                    <a:close/>
                    <a:moveTo>
                      <a:pt x="28" y="4"/>
                    </a:moveTo>
                    <a:lnTo>
                      <a:pt x="36" y="8"/>
                    </a:lnTo>
                    <a:lnTo>
                      <a:pt x="42" y="4"/>
                    </a:lnTo>
                    <a:lnTo>
                      <a:pt x="35" y="0"/>
                    </a:lnTo>
                    <a:lnTo>
                      <a:pt x="28" y="4"/>
                    </a:lnTo>
                    <a:close/>
                    <a:moveTo>
                      <a:pt x="42" y="13"/>
                    </a:moveTo>
                    <a:lnTo>
                      <a:pt x="50" y="17"/>
                    </a:lnTo>
                    <a:lnTo>
                      <a:pt x="57" y="13"/>
                    </a:lnTo>
                    <a:lnTo>
                      <a:pt x="49" y="8"/>
                    </a:lnTo>
                    <a:lnTo>
                      <a:pt x="42" y="13"/>
                    </a:lnTo>
                    <a:close/>
                    <a:moveTo>
                      <a:pt x="57" y="21"/>
                    </a:moveTo>
                    <a:lnTo>
                      <a:pt x="64" y="25"/>
                    </a:lnTo>
                    <a:lnTo>
                      <a:pt x="71" y="21"/>
                    </a:lnTo>
                    <a:lnTo>
                      <a:pt x="63" y="17"/>
                    </a:lnTo>
                    <a:lnTo>
                      <a:pt x="57" y="21"/>
                    </a:lnTo>
                    <a:close/>
                    <a:moveTo>
                      <a:pt x="71" y="29"/>
                    </a:moveTo>
                    <a:lnTo>
                      <a:pt x="79" y="34"/>
                    </a:lnTo>
                    <a:lnTo>
                      <a:pt x="85" y="29"/>
                    </a:lnTo>
                    <a:lnTo>
                      <a:pt x="77" y="25"/>
                    </a:lnTo>
                    <a:lnTo>
                      <a:pt x="71" y="29"/>
                    </a:lnTo>
                    <a:close/>
                    <a:moveTo>
                      <a:pt x="99" y="46"/>
                    </a:moveTo>
                    <a:lnTo>
                      <a:pt x="107" y="50"/>
                    </a:lnTo>
                    <a:lnTo>
                      <a:pt x="114" y="46"/>
                    </a:lnTo>
                    <a:lnTo>
                      <a:pt x="106" y="42"/>
                    </a:lnTo>
                    <a:lnTo>
                      <a:pt x="99" y="46"/>
                    </a:lnTo>
                    <a:close/>
                    <a:moveTo>
                      <a:pt x="114" y="54"/>
                    </a:moveTo>
                    <a:lnTo>
                      <a:pt x="122" y="58"/>
                    </a:lnTo>
                    <a:lnTo>
                      <a:pt x="128" y="55"/>
                    </a:lnTo>
                    <a:lnTo>
                      <a:pt x="120" y="50"/>
                    </a:lnTo>
                    <a:lnTo>
                      <a:pt x="114" y="54"/>
                    </a:lnTo>
                    <a:close/>
                    <a:moveTo>
                      <a:pt x="104" y="60"/>
                    </a:moveTo>
                    <a:lnTo>
                      <a:pt x="112" y="65"/>
                    </a:lnTo>
                    <a:lnTo>
                      <a:pt x="118" y="61"/>
                    </a:lnTo>
                    <a:lnTo>
                      <a:pt x="111" y="56"/>
                    </a:lnTo>
                    <a:lnTo>
                      <a:pt x="104" y="60"/>
                    </a:lnTo>
                    <a:close/>
                    <a:moveTo>
                      <a:pt x="90" y="52"/>
                    </a:moveTo>
                    <a:lnTo>
                      <a:pt x="98" y="57"/>
                    </a:lnTo>
                    <a:lnTo>
                      <a:pt x="104" y="52"/>
                    </a:lnTo>
                    <a:lnTo>
                      <a:pt x="96" y="48"/>
                    </a:lnTo>
                    <a:lnTo>
                      <a:pt x="90" y="52"/>
                    </a:lnTo>
                    <a:close/>
                    <a:moveTo>
                      <a:pt x="85" y="37"/>
                    </a:moveTo>
                    <a:lnTo>
                      <a:pt x="93" y="42"/>
                    </a:lnTo>
                    <a:lnTo>
                      <a:pt x="99" y="38"/>
                    </a:lnTo>
                    <a:lnTo>
                      <a:pt x="92" y="33"/>
                    </a:lnTo>
                    <a:lnTo>
                      <a:pt x="85" y="37"/>
                    </a:lnTo>
                    <a:close/>
                    <a:moveTo>
                      <a:pt x="76" y="44"/>
                    </a:moveTo>
                    <a:lnTo>
                      <a:pt x="83" y="48"/>
                    </a:lnTo>
                    <a:lnTo>
                      <a:pt x="90" y="44"/>
                    </a:lnTo>
                    <a:lnTo>
                      <a:pt x="82" y="40"/>
                    </a:lnTo>
                    <a:lnTo>
                      <a:pt x="76" y="44"/>
                    </a:lnTo>
                    <a:close/>
                    <a:moveTo>
                      <a:pt x="61" y="36"/>
                    </a:moveTo>
                    <a:lnTo>
                      <a:pt x="69" y="40"/>
                    </a:lnTo>
                    <a:lnTo>
                      <a:pt x="75" y="36"/>
                    </a:lnTo>
                    <a:lnTo>
                      <a:pt x="68" y="31"/>
                    </a:lnTo>
                    <a:lnTo>
                      <a:pt x="61" y="36"/>
                    </a:lnTo>
                    <a:close/>
                    <a:moveTo>
                      <a:pt x="47" y="27"/>
                    </a:moveTo>
                    <a:lnTo>
                      <a:pt x="55" y="31"/>
                    </a:lnTo>
                    <a:lnTo>
                      <a:pt x="61" y="27"/>
                    </a:lnTo>
                    <a:lnTo>
                      <a:pt x="54" y="23"/>
                    </a:lnTo>
                    <a:lnTo>
                      <a:pt x="47" y="27"/>
                    </a:lnTo>
                    <a:close/>
                    <a:moveTo>
                      <a:pt x="33" y="19"/>
                    </a:moveTo>
                    <a:lnTo>
                      <a:pt x="41" y="23"/>
                    </a:lnTo>
                    <a:lnTo>
                      <a:pt x="47" y="19"/>
                    </a:lnTo>
                    <a:lnTo>
                      <a:pt x="39" y="14"/>
                    </a:lnTo>
                    <a:lnTo>
                      <a:pt x="33" y="19"/>
                    </a:lnTo>
                    <a:close/>
                    <a:moveTo>
                      <a:pt x="23" y="25"/>
                    </a:moveTo>
                    <a:lnTo>
                      <a:pt x="31" y="29"/>
                    </a:lnTo>
                    <a:lnTo>
                      <a:pt x="37" y="25"/>
                    </a:lnTo>
                    <a:lnTo>
                      <a:pt x="30" y="21"/>
                    </a:lnTo>
                    <a:lnTo>
                      <a:pt x="23" y="25"/>
                    </a:lnTo>
                    <a:close/>
                    <a:moveTo>
                      <a:pt x="38" y="33"/>
                    </a:moveTo>
                    <a:lnTo>
                      <a:pt x="45" y="38"/>
                    </a:lnTo>
                    <a:lnTo>
                      <a:pt x="52" y="34"/>
                    </a:lnTo>
                    <a:lnTo>
                      <a:pt x="44" y="29"/>
                    </a:lnTo>
                    <a:lnTo>
                      <a:pt x="38" y="33"/>
                    </a:lnTo>
                    <a:close/>
                    <a:moveTo>
                      <a:pt x="52" y="42"/>
                    </a:moveTo>
                    <a:lnTo>
                      <a:pt x="60" y="46"/>
                    </a:lnTo>
                    <a:lnTo>
                      <a:pt x="66" y="42"/>
                    </a:lnTo>
                    <a:lnTo>
                      <a:pt x="58" y="37"/>
                    </a:lnTo>
                    <a:lnTo>
                      <a:pt x="52" y="42"/>
                    </a:lnTo>
                    <a:close/>
                    <a:moveTo>
                      <a:pt x="66" y="50"/>
                    </a:moveTo>
                    <a:lnTo>
                      <a:pt x="74" y="54"/>
                    </a:lnTo>
                    <a:lnTo>
                      <a:pt x="80" y="50"/>
                    </a:lnTo>
                    <a:lnTo>
                      <a:pt x="73" y="46"/>
                    </a:lnTo>
                    <a:lnTo>
                      <a:pt x="66" y="50"/>
                    </a:lnTo>
                    <a:close/>
                    <a:moveTo>
                      <a:pt x="81" y="58"/>
                    </a:moveTo>
                    <a:lnTo>
                      <a:pt x="88" y="63"/>
                    </a:lnTo>
                    <a:lnTo>
                      <a:pt x="95" y="59"/>
                    </a:lnTo>
                    <a:lnTo>
                      <a:pt x="87" y="54"/>
                    </a:lnTo>
                    <a:lnTo>
                      <a:pt x="81" y="58"/>
                    </a:lnTo>
                    <a:close/>
                    <a:moveTo>
                      <a:pt x="95" y="67"/>
                    </a:moveTo>
                    <a:lnTo>
                      <a:pt x="102" y="71"/>
                    </a:lnTo>
                    <a:lnTo>
                      <a:pt x="109" y="67"/>
                    </a:lnTo>
                    <a:lnTo>
                      <a:pt x="101" y="63"/>
                    </a:lnTo>
                    <a:lnTo>
                      <a:pt x="95" y="67"/>
                    </a:lnTo>
                    <a:close/>
                    <a:moveTo>
                      <a:pt x="85" y="73"/>
                    </a:moveTo>
                    <a:lnTo>
                      <a:pt x="93" y="77"/>
                    </a:lnTo>
                    <a:lnTo>
                      <a:pt x="99" y="73"/>
                    </a:lnTo>
                    <a:lnTo>
                      <a:pt x="92" y="69"/>
                    </a:lnTo>
                    <a:lnTo>
                      <a:pt x="85" y="73"/>
                    </a:lnTo>
                    <a:close/>
                    <a:moveTo>
                      <a:pt x="71" y="64"/>
                    </a:moveTo>
                    <a:lnTo>
                      <a:pt x="79" y="69"/>
                    </a:lnTo>
                    <a:lnTo>
                      <a:pt x="85" y="65"/>
                    </a:lnTo>
                    <a:lnTo>
                      <a:pt x="77" y="60"/>
                    </a:lnTo>
                    <a:lnTo>
                      <a:pt x="71" y="64"/>
                    </a:lnTo>
                    <a:close/>
                    <a:moveTo>
                      <a:pt x="28" y="40"/>
                    </a:moveTo>
                    <a:lnTo>
                      <a:pt x="64" y="61"/>
                    </a:lnTo>
                    <a:lnTo>
                      <a:pt x="71" y="57"/>
                    </a:lnTo>
                    <a:lnTo>
                      <a:pt x="35" y="36"/>
                    </a:lnTo>
                    <a:lnTo>
                      <a:pt x="28" y="40"/>
                    </a:lnTo>
                    <a:close/>
                    <a:moveTo>
                      <a:pt x="14" y="31"/>
                    </a:moveTo>
                    <a:lnTo>
                      <a:pt x="22" y="36"/>
                    </a:lnTo>
                    <a:lnTo>
                      <a:pt x="28" y="31"/>
                    </a:lnTo>
                    <a:lnTo>
                      <a:pt x="20" y="27"/>
                    </a:lnTo>
                    <a:lnTo>
                      <a:pt x="14" y="3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4" name="Freeform 1338"/>
              <p:cNvSpPr>
                <a:spLocks noEditPoints="1"/>
              </p:cNvSpPr>
              <p:nvPr/>
            </p:nvSpPr>
            <p:spPr bwMode="auto">
              <a:xfrm>
                <a:off x="2998" y="3303"/>
                <a:ext cx="128" cy="75"/>
              </a:xfrm>
              <a:custGeom>
                <a:avLst/>
                <a:gdLst/>
                <a:ahLst/>
                <a:cxnLst>
                  <a:cxn ang="0">
                    <a:pos x="28" y="2"/>
                  </a:cxn>
                  <a:cxn ang="0">
                    <a:pos x="42" y="10"/>
                  </a:cxn>
                  <a:cxn ang="0">
                    <a:pos x="57" y="19"/>
                  </a:cxn>
                  <a:cxn ang="0">
                    <a:pos x="71" y="27"/>
                  </a:cxn>
                  <a:cxn ang="0">
                    <a:pos x="85" y="35"/>
                  </a:cxn>
                  <a:cxn ang="0">
                    <a:pos x="99" y="44"/>
                  </a:cxn>
                  <a:cxn ang="0">
                    <a:pos x="36" y="4"/>
                  </a:cxn>
                  <a:cxn ang="0">
                    <a:pos x="50" y="13"/>
                  </a:cxn>
                  <a:cxn ang="0">
                    <a:pos x="64" y="21"/>
                  </a:cxn>
                  <a:cxn ang="0">
                    <a:pos x="79" y="30"/>
                  </a:cxn>
                  <a:cxn ang="0">
                    <a:pos x="93" y="38"/>
                  </a:cxn>
                  <a:cxn ang="0">
                    <a:pos x="107" y="46"/>
                  </a:cxn>
                  <a:cxn ang="0">
                    <a:pos x="114" y="52"/>
                  </a:cxn>
                  <a:cxn ang="0">
                    <a:pos x="122" y="54"/>
                  </a:cxn>
                  <a:cxn ang="0">
                    <a:pos x="18" y="8"/>
                  </a:cxn>
                  <a:cxn ang="0">
                    <a:pos x="33" y="16"/>
                  </a:cxn>
                  <a:cxn ang="0">
                    <a:pos x="47" y="25"/>
                  </a:cxn>
                  <a:cxn ang="0">
                    <a:pos x="61" y="33"/>
                  </a:cxn>
                  <a:cxn ang="0">
                    <a:pos x="76" y="42"/>
                  </a:cxn>
                  <a:cxn ang="0">
                    <a:pos x="90" y="50"/>
                  </a:cxn>
                  <a:cxn ang="0">
                    <a:pos x="26" y="11"/>
                  </a:cxn>
                  <a:cxn ang="0">
                    <a:pos x="41" y="19"/>
                  </a:cxn>
                  <a:cxn ang="0">
                    <a:pos x="55" y="27"/>
                  </a:cxn>
                  <a:cxn ang="0">
                    <a:pos x="69" y="36"/>
                  </a:cxn>
                  <a:cxn ang="0">
                    <a:pos x="83" y="44"/>
                  </a:cxn>
                  <a:cxn ang="0">
                    <a:pos x="98" y="53"/>
                  </a:cxn>
                  <a:cxn ang="0">
                    <a:pos x="104" y="58"/>
                  </a:cxn>
                  <a:cxn ang="0">
                    <a:pos x="112" y="61"/>
                  </a:cxn>
                  <a:cxn ang="0">
                    <a:pos x="9" y="14"/>
                  </a:cxn>
                  <a:cxn ang="0">
                    <a:pos x="23" y="23"/>
                  </a:cxn>
                  <a:cxn ang="0">
                    <a:pos x="38" y="31"/>
                  </a:cxn>
                  <a:cxn ang="0">
                    <a:pos x="52" y="39"/>
                  </a:cxn>
                  <a:cxn ang="0">
                    <a:pos x="66" y="48"/>
                  </a:cxn>
                  <a:cxn ang="0">
                    <a:pos x="81" y="56"/>
                  </a:cxn>
                  <a:cxn ang="0">
                    <a:pos x="17" y="17"/>
                  </a:cxn>
                  <a:cxn ang="0">
                    <a:pos x="31" y="25"/>
                  </a:cxn>
                  <a:cxn ang="0">
                    <a:pos x="45" y="34"/>
                  </a:cxn>
                  <a:cxn ang="0">
                    <a:pos x="60" y="42"/>
                  </a:cxn>
                  <a:cxn ang="0">
                    <a:pos x="74" y="50"/>
                  </a:cxn>
                  <a:cxn ang="0">
                    <a:pos x="88" y="59"/>
                  </a:cxn>
                  <a:cxn ang="0">
                    <a:pos x="95" y="64"/>
                  </a:cxn>
                  <a:cxn ang="0">
                    <a:pos x="102" y="67"/>
                  </a:cxn>
                  <a:cxn ang="0">
                    <a:pos x="0" y="21"/>
                  </a:cxn>
                  <a:cxn ang="0">
                    <a:pos x="14" y="29"/>
                  </a:cxn>
                  <a:cxn ang="0">
                    <a:pos x="28" y="37"/>
                  </a:cxn>
                  <a:cxn ang="0">
                    <a:pos x="71" y="62"/>
                  </a:cxn>
                  <a:cxn ang="0">
                    <a:pos x="7" y="23"/>
                  </a:cxn>
                  <a:cxn ang="0">
                    <a:pos x="22" y="32"/>
                  </a:cxn>
                  <a:cxn ang="0">
                    <a:pos x="64" y="57"/>
                  </a:cxn>
                  <a:cxn ang="0">
                    <a:pos x="79" y="65"/>
                  </a:cxn>
                  <a:cxn ang="0">
                    <a:pos x="85" y="71"/>
                  </a:cxn>
                  <a:cxn ang="0">
                    <a:pos x="93" y="73"/>
                  </a:cxn>
                </a:cxnLst>
                <a:rect l="0" t="0" r="r" b="b"/>
                <a:pathLst>
                  <a:path w="128" h="75">
                    <a:moveTo>
                      <a:pt x="28" y="2"/>
                    </a:moveTo>
                    <a:lnTo>
                      <a:pt x="36" y="6"/>
                    </a:lnTo>
                    <a:lnTo>
                      <a:pt x="36" y="4"/>
                    </a:lnTo>
                    <a:lnTo>
                      <a:pt x="28" y="0"/>
                    </a:lnTo>
                    <a:lnTo>
                      <a:pt x="28" y="2"/>
                    </a:lnTo>
                    <a:close/>
                    <a:moveTo>
                      <a:pt x="42" y="10"/>
                    </a:moveTo>
                    <a:lnTo>
                      <a:pt x="50" y="15"/>
                    </a:lnTo>
                    <a:lnTo>
                      <a:pt x="50" y="13"/>
                    </a:lnTo>
                    <a:lnTo>
                      <a:pt x="42" y="9"/>
                    </a:lnTo>
                    <a:lnTo>
                      <a:pt x="42" y="10"/>
                    </a:lnTo>
                    <a:close/>
                    <a:moveTo>
                      <a:pt x="57" y="19"/>
                    </a:moveTo>
                    <a:lnTo>
                      <a:pt x="64" y="23"/>
                    </a:lnTo>
                    <a:lnTo>
                      <a:pt x="64" y="21"/>
                    </a:lnTo>
                    <a:lnTo>
                      <a:pt x="57" y="17"/>
                    </a:lnTo>
                    <a:lnTo>
                      <a:pt x="57" y="19"/>
                    </a:lnTo>
                    <a:close/>
                    <a:moveTo>
                      <a:pt x="71" y="27"/>
                    </a:moveTo>
                    <a:lnTo>
                      <a:pt x="79" y="32"/>
                    </a:lnTo>
                    <a:lnTo>
                      <a:pt x="79" y="30"/>
                    </a:lnTo>
                    <a:lnTo>
                      <a:pt x="71" y="25"/>
                    </a:lnTo>
                    <a:lnTo>
                      <a:pt x="71" y="27"/>
                    </a:lnTo>
                    <a:close/>
                    <a:moveTo>
                      <a:pt x="85" y="35"/>
                    </a:moveTo>
                    <a:lnTo>
                      <a:pt x="93" y="40"/>
                    </a:lnTo>
                    <a:lnTo>
                      <a:pt x="93" y="38"/>
                    </a:lnTo>
                    <a:lnTo>
                      <a:pt x="85" y="33"/>
                    </a:lnTo>
                    <a:lnTo>
                      <a:pt x="85" y="35"/>
                    </a:lnTo>
                    <a:close/>
                    <a:moveTo>
                      <a:pt x="99" y="44"/>
                    </a:moveTo>
                    <a:lnTo>
                      <a:pt x="107" y="48"/>
                    </a:lnTo>
                    <a:lnTo>
                      <a:pt x="107" y="46"/>
                    </a:lnTo>
                    <a:lnTo>
                      <a:pt x="99" y="42"/>
                    </a:lnTo>
                    <a:lnTo>
                      <a:pt x="99" y="44"/>
                    </a:lnTo>
                    <a:close/>
                    <a:moveTo>
                      <a:pt x="36" y="4"/>
                    </a:moveTo>
                    <a:lnTo>
                      <a:pt x="36" y="6"/>
                    </a:lnTo>
                    <a:lnTo>
                      <a:pt x="42" y="2"/>
                    </a:lnTo>
                    <a:lnTo>
                      <a:pt x="42" y="0"/>
                    </a:lnTo>
                    <a:lnTo>
                      <a:pt x="36" y="4"/>
                    </a:lnTo>
                    <a:close/>
                    <a:moveTo>
                      <a:pt x="50" y="13"/>
                    </a:moveTo>
                    <a:lnTo>
                      <a:pt x="50" y="15"/>
                    </a:lnTo>
                    <a:lnTo>
                      <a:pt x="57" y="10"/>
                    </a:lnTo>
                    <a:lnTo>
                      <a:pt x="57" y="9"/>
                    </a:lnTo>
                    <a:lnTo>
                      <a:pt x="50" y="13"/>
                    </a:lnTo>
                    <a:close/>
                    <a:moveTo>
                      <a:pt x="64" y="21"/>
                    </a:moveTo>
                    <a:lnTo>
                      <a:pt x="64" y="23"/>
                    </a:lnTo>
                    <a:lnTo>
                      <a:pt x="71" y="19"/>
                    </a:lnTo>
                    <a:lnTo>
                      <a:pt x="71" y="17"/>
                    </a:lnTo>
                    <a:lnTo>
                      <a:pt x="64" y="21"/>
                    </a:lnTo>
                    <a:close/>
                    <a:moveTo>
                      <a:pt x="79" y="30"/>
                    </a:moveTo>
                    <a:lnTo>
                      <a:pt x="79" y="32"/>
                    </a:lnTo>
                    <a:lnTo>
                      <a:pt x="85" y="27"/>
                    </a:lnTo>
                    <a:lnTo>
                      <a:pt x="85" y="25"/>
                    </a:lnTo>
                    <a:lnTo>
                      <a:pt x="79" y="30"/>
                    </a:lnTo>
                    <a:close/>
                    <a:moveTo>
                      <a:pt x="93" y="38"/>
                    </a:moveTo>
                    <a:lnTo>
                      <a:pt x="93" y="40"/>
                    </a:lnTo>
                    <a:lnTo>
                      <a:pt x="99" y="36"/>
                    </a:lnTo>
                    <a:lnTo>
                      <a:pt x="99" y="34"/>
                    </a:lnTo>
                    <a:lnTo>
                      <a:pt x="93" y="38"/>
                    </a:lnTo>
                    <a:close/>
                    <a:moveTo>
                      <a:pt x="107" y="46"/>
                    </a:moveTo>
                    <a:lnTo>
                      <a:pt x="107" y="48"/>
                    </a:lnTo>
                    <a:lnTo>
                      <a:pt x="114" y="44"/>
                    </a:lnTo>
                    <a:lnTo>
                      <a:pt x="114" y="42"/>
                    </a:lnTo>
                    <a:lnTo>
                      <a:pt x="107" y="46"/>
                    </a:lnTo>
                    <a:close/>
                    <a:moveTo>
                      <a:pt x="114" y="52"/>
                    </a:moveTo>
                    <a:lnTo>
                      <a:pt x="122" y="56"/>
                    </a:lnTo>
                    <a:lnTo>
                      <a:pt x="122" y="54"/>
                    </a:lnTo>
                    <a:lnTo>
                      <a:pt x="114" y="50"/>
                    </a:lnTo>
                    <a:lnTo>
                      <a:pt x="114" y="52"/>
                    </a:lnTo>
                    <a:close/>
                    <a:moveTo>
                      <a:pt x="122" y="54"/>
                    </a:moveTo>
                    <a:lnTo>
                      <a:pt x="122" y="56"/>
                    </a:lnTo>
                    <a:lnTo>
                      <a:pt x="128" y="52"/>
                    </a:lnTo>
                    <a:lnTo>
                      <a:pt x="128" y="51"/>
                    </a:lnTo>
                    <a:lnTo>
                      <a:pt x="122" y="54"/>
                    </a:lnTo>
                    <a:close/>
                    <a:moveTo>
                      <a:pt x="18" y="8"/>
                    </a:moveTo>
                    <a:lnTo>
                      <a:pt x="26" y="13"/>
                    </a:lnTo>
                    <a:lnTo>
                      <a:pt x="26" y="11"/>
                    </a:lnTo>
                    <a:lnTo>
                      <a:pt x="18" y="6"/>
                    </a:lnTo>
                    <a:lnTo>
                      <a:pt x="18" y="8"/>
                    </a:lnTo>
                    <a:close/>
                    <a:moveTo>
                      <a:pt x="33" y="16"/>
                    </a:moveTo>
                    <a:lnTo>
                      <a:pt x="41" y="21"/>
                    </a:lnTo>
                    <a:lnTo>
                      <a:pt x="41" y="19"/>
                    </a:lnTo>
                    <a:lnTo>
                      <a:pt x="33" y="15"/>
                    </a:lnTo>
                    <a:lnTo>
                      <a:pt x="33" y="16"/>
                    </a:lnTo>
                    <a:close/>
                    <a:moveTo>
                      <a:pt x="47" y="25"/>
                    </a:moveTo>
                    <a:lnTo>
                      <a:pt x="55" y="29"/>
                    </a:lnTo>
                    <a:lnTo>
                      <a:pt x="55" y="27"/>
                    </a:lnTo>
                    <a:lnTo>
                      <a:pt x="47" y="23"/>
                    </a:lnTo>
                    <a:lnTo>
                      <a:pt x="47" y="25"/>
                    </a:lnTo>
                    <a:close/>
                    <a:moveTo>
                      <a:pt x="61" y="33"/>
                    </a:moveTo>
                    <a:lnTo>
                      <a:pt x="69" y="38"/>
                    </a:lnTo>
                    <a:lnTo>
                      <a:pt x="69" y="36"/>
                    </a:lnTo>
                    <a:lnTo>
                      <a:pt x="61" y="32"/>
                    </a:lnTo>
                    <a:lnTo>
                      <a:pt x="61" y="33"/>
                    </a:lnTo>
                    <a:close/>
                    <a:moveTo>
                      <a:pt x="76" y="42"/>
                    </a:moveTo>
                    <a:lnTo>
                      <a:pt x="83" y="46"/>
                    </a:lnTo>
                    <a:lnTo>
                      <a:pt x="83" y="44"/>
                    </a:lnTo>
                    <a:lnTo>
                      <a:pt x="76" y="40"/>
                    </a:lnTo>
                    <a:lnTo>
                      <a:pt x="76" y="42"/>
                    </a:lnTo>
                    <a:close/>
                    <a:moveTo>
                      <a:pt x="90" y="50"/>
                    </a:moveTo>
                    <a:lnTo>
                      <a:pt x="98" y="54"/>
                    </a:lnTo>
                    <a:lnTo>
                      <a:pt x="98" y="53"/>
                    </a:lnTo>
                    <a:lnTo>
                      <a:pt x="90" y="48"/>
                    </a:lnTo>
                    <a:lnTo>
                      <a:pt x="90" y="50"/>
                    </a:lnTo>
                    <a:close/>
                    <a:moveTo>
                      <a:pt x="26" y="11"/>
                    </a:moveTo>
                    <a:lnTo>
                      <a:pt x="26" y="13"/>
                    </a:lnTo>
                    <a:lnTo>
                      <a:pt x="33" y="9"/>
                    </a:lnTo>
                    <a:lnTo>
                      <a:pt x="33" y="7"/>
                    </a:lnTo>
                    <a:lnTo>
                      <a:pt x="26" y="11"/>
                    </a:lnTo>
                    <a:close/>
                    <a:moveTo>
                      <a:pt x="41" y="19"/>
                    </a:moveTo>
                    <a:lnTo>
                      <a:pt x="41" y="21"/>
                    </a:lnTo>
                    <a:lnTo>
                      <a:pt x="47" y="17"/>
                    </a:lnTo>
                    <a:lnTo>
                      <a:pt x="47" y="15"/>
                    </a:lnTo>
                    <a:lnTo>
                      <a:pt x="41" y="19"/>
                    </a:lnTo>
                    <a:close/>
                    <a:moveTo>
                      <a:pt x="55" y="27"/>
                    </a:moveTo>
                    <a:lnTo>
                      <a:pt x="55" y="29"/>
                    </a:lnTo>
                    <a:lnTo>
                      <a:pt x="61" y="25"/>
                    </a:lnTo>
                    <a:lnTo>
                      <a:pt x="61" y="23"/>
                    </a:lnTo>
                    <a:lnTo>
                      <a:pt x="55" y="27"/>
                    </a:lnTo>
                    <a:close/>
                    <a:moveTo>
                      <a:pt x="69" y="36"/>
                    </a:moveTo>
                    <a:lnTo>
                      <a:pt x="69" y="38"/>
                    </a:lnTo>
                    <a:lnTo>
                      <a:pt x="75" y="33"/>
                    </a:lnTo>
                    <a:lnTo>
                      <a:pt x="75" y="32"/>
                    </a:lnTo>
                    <a:lnTo>
                      <a:pt x="69" y="36"/>
                    </a:lnTo>
                    <a:close/>
                    <a:moveTo>
                      <a:pt x="83" y="44"/>
                    </a:moveTo>
                    <a:lnTo>
                      <a:pt x="83" y="46"/>
                    </a:lnTo>
                    <a:lnTo>
                      <a:pt x="90" y="42"/>
                    </a:lnTo>
                    <a:lnTo>
                      <a:pt x="90" y="40"/>
                    </a:lnTo>
                    <a:lnTo>
                      <a:pt x="83" y="44"/>
                    </a:lnTo>
                    <a:close/>
                    <a:moveTo>
                      <a:pt x="98" y="53"/>
                    </a:moveTo>
                    <a:lnTo>
                      <a:pt x="98" y="54"/>
                    </a:lnTo>
                    <a:lnTo>
                      <a:pt x="104" y="50"/>
                    </a:lnTo>
                    <a:lnTo>
                      <a:pt x="104" y="48"/>
                    </a:lnTo>
                    <a:lnTo>
                      <a:pt x="98" y="53"/>
                    </a:lnTo>
                    <a:close/>
                    <a:moveTo>
                      <a:pt x="104" y="58"/>
                    </a:moveTo>
                    <a:lnTo>
                      <a:pt x="112" y="63"/>
                    </a:lnTo>
                    <a:lnTo>
                      <a:pt x="112" y="61"/>
                    </a:lnTo>
                    <a:lnTo>
                      <a:pt x="104" y="56"/>
                    </a:lnTo>
                    <a:lnTo>
                      <a:pt x="104" y="58"/>
                    </a:lnTo>
                    <a:close/>
                    <a:moveTo>
                      <a:pt x="112" y="61"/>
                    </a:moveTo>
                    <a:lnTo>
                      <a:pt x="112" y="63"/>
                    </a:lnTo>
                    <a:lnTo>
                      <a:pt x="118" y="59"/>
                    </a:lnTo>
                    <a:lnTo>
                      <a:pt x="118" y="57"/>
                    </a:lnTo>
                    <a:lnTo>
                      <a:pt x="112" y="61"/>
                    </a:lnTo>
                    <a:close/>
                    <a:moveTo>
                      <a:pt x="9" y="14"/>
                    </a:moveTo>
                    <a:lnTo>
                      <a:pt x="17" y="19"/>
                    </a:lnTo>
                    <a:lnTo>
                      <a:pt x="17" y="17"/>
                    </a:lnTo>
                    <a:lnTo>
                      <a:pt x="9" y="13"/>
                    </a:lnTo>
                    <a:lnTo>
                      <a:pt x="9" y="14"/>
                    </a:lnTo>
                    <a:close/>
                    <a:moveTo>
                      <a:pt x="23" y="23"/>
                    </a:moveTo>
                    <a:lnTo>
                      <a:pt x="31" y="27"/>
                    </a:lnTo>
                    <a:lnTo>
                      <a:pt x="31" y="25"/>
                    </a:lnTo>
                    <a:lnTo>
                      <a:pt x="23" y="21"/>
                    </a:lnTo>
                    <a:lnTo>
                      <a:pt x="23" y="23"/>
                    </a:lnTo>
                    <a:close/>
                    <a:moveTo>
                      <a:pt x="38" y="31"/>
                    </a:moveTo>
                    <a:lnTo>
                      <a:pt x="45" y="36"/>
                    </a:lnTo>
                    <a:lnTo>
                      <a:pt x="45" y="34"/>
                    </a:lnTo>
                    <a:lnTo>
                      <a:pt x="38" y="29"/>
                    </a:lnTo>
                    <a:lnTo>
                      <a:pt x="38" y="31"/>
                    </a:lnTo>
                    <a:close/>
                    <a:moveTo>
                      <a:pt x="52" y="39"/>
                    </a:moveTo>
                    <a:lnTo>
                      <a:pt x="60" y="44"/>
                    </a:lnTo>
                    <a:lnTo>
                      <a:pt x="60" y="42"/>
                    </a:lnTo>
                    <a:lnTo>
                      <a:pt x="52" y="38"/>
                    </a:lnTo>
                    <a:lnTo>
                      <a:pt x="52" y="39"/>
                    </a:lnTo>
                    <a:close/>
                    <a:moveTo>
                      <a:pt x="66" y="48"/>
                    </a:moveTo>
                    <a:lnTo>
                      <a:pt x="74" y="52"/>
                    </a:lnTo>
                    <a:lnTo>
                      <a:pt x="74" y="50"/>
                    </a:lnTo>
                    <a:lnTo>
                      <a:pt x="66" y="46"/>
                    </a:lnTo>
                    <a:lnTo>
                      <a:pt x="66" y="48"/>
                    </a:lnTo>
                    <a:close/>
                    <a:moveTo>
                      <a:pt x="81" y="56"/>
                    </a:moveTo>
                    <a:lnTo>
                      <a:pt x="88" y="60"/>
                    </a:lnTo>
                    <a:lnTo>
                      <a:pt x="88" y="59"/>
                    </a:lnTo>
                    <a:lnTo>
                      <a:pt x="81" y="54"/>
                    </a:lnTo>
                    <a:lnTo>
                      <a:pt x="81" y="56"/>
                    </a:lnTo>
                    <a:close/>
                    <a:moveTo>
                      <a:pt x="17" y="17"/>
                    </a:moveTo>
                    <a:lnTo>
                      <a:pt x="17" y="19"/>
                    </a:lnTo>
                    <a:lnTo>
                      <a:pt x="23" y="15"/>
                    </a:lnTo>
                    <a:lnTo>
                      <a:pt x="23" y="13"/>
                    </a:lnTo>
                    <a:lnTo>
                      <a:pt x="17" y="17"/>
                    </a:lnTo>
                    <a:close/>
                    <a:moveTo>
                      <a:pt x="31" y="25"/>
                    </a:moveTo>
                    <a:lnTo>
                      <a:pt x="31" y="27"/>
                    </a:lnTo>
                    <a:lnTo>
                      <a:pt x="37" y="23"/>
                    </a:lnTo>
                    <a:lnTo>
                      <a:pt x="37" y="21"/>
                    </a:lnTo>
                    <a:lnTo>
                      <a:pt x="31" y="25"/>
                    </a:lnTo>
                    <a:close/>
                    <a:moveTo>
                      <a:pt x="45" y="34"/>
                    </a:moveTo>
                    <a:lnTo>
                      <a:pt x="45" y="36"/>
                    </a:lnTo>
                    <a:lnTo>
                      <a:pt x="52" y="32"/>
                    </a:lnTo>
                    <a:lnTo>
                      <a:pt x="52" y="30"/>
                    </a:lnTo>
                    <a:lnTo>
                      <a:pt x="45" y="34"/>
                    </a:lnTo>
                    <a:close/>
                    <a:moveTo>
                      <a:pt x="60" y="42"/>
                    </a:moveTo>
                    <a:lnTo>
                      <a:pt x="60" y="44"/>
                    </a:lnTo>
                    <a:lnTo>
                      <a:pt x="66" y="40"/>
                    </a:lnTo>
                    <a:lnTo>
                      <a:pt x="66" y="38"/>
                    </a:lnTo>
                    <a:lnTo>
                      <a:pt x="60" y="42"/>
                    </a:lnTo>
                    <a:close/>
                    <a:moveTo>
                      <a:pt x="74" y="50"/>
                    </a:moveTo>
                    <a:lnTo>
                      <a:pt x="74" y="52"/>
                    </a:lnTo>
                    <a:lnTo>
                      <a:pt x="80" y="48"/>
                    </a:lnTo>
                    <a:lnTo>
                      <a:pt x="80" y="46"/>
                    </a:lnTo>
                    <a:lnTo>
                      <a:pt x="74" y="50"/>
                    </a:lnTo>
                    <a:close/>
                    <a:moveTo>
                      <a:pt x="88" y="59"/>
                    </a:moveTo>
                    <a:lnTo>
                      <a:pt x="88" y="60"/>
                    </a:lnTo>
                    <a:lnTo>
                      <a:pt x="95" y="56"/>
                    </a:lnTo>
                    <a:lnTo>
                      <a:pt x="95" y="54"/>
                    </a:lnTo>
                    <a:lnTo>
                      <a:pt x="88" y="59"/>
                    </a:lnTo>
                    <a:close/>
                    <a:moveTo>
                      <a:pt x="95" y="64"/>
                    </a:moveTo>
                    <a:lnTo>
                      <a:pt x="102" y="69"/>
                    </a:lnTo>
                    <a:lnTo>
                      <a:pt x="102" y="67"/>
                    </a:lnTo>
                    <a:lnTo>
                      <a:pt x="95" y="63"/>
                    </a:lnTo>
                    <a:lnTo>
                      <a:pt x="95" y="64"/>
                    </a:lnTo>
                    <a:close/>
                    <a:moveTo>
                      <a:pt x="102" y="67"/>
                    </a:moveTo>
                    <a:lnTo>
                      <a:pt x="102" y="69"/>
                    </a:lnTo>
                    <a:lnTo>
                      <a:pt x="109" y="65"/>
                    </a:lnTo>
                    <a:lnTo>
                      <a:pt x="109" y="63"/>
                    </a:lnTo>
                    <a:lnTo>
                      <a:pt x="102" y="67"/>
                    </a:lnTo>
                    <a:close/>
                    <a:moveTo>
                      <a:pt x="0" y="21"/>
                    </a:moveTo>
                    <a:lnTo>
                      <a:pt x="7" y="25"/>
                    </a:lnTo>
                    <a:lnTo>
                      <a:pt x="7" y="23"/>
                    </a:lnTo>
                    <a:lnTo>
                      <a:pt x="0" y="19"/>
                    </a:lnTo>
                    <a:lnTo>
                      <a:pt x="0" y="21"/>
                    </a:lnTo>
                    <a:close/>
                    <a:moveTo>
                      <a:pt x="14" y="29"/>
                    </a:moveTo>
                    <a:lnTo>
                      <a:pt x="22" y="33"/>
                    </a:lnTo>
                    <a:lnTo>
                      <a:pt x="22" y="32"/>
                    </a:lnTo>
                    <a:lnTo>
                      <a:pt x="14" y="27"/>
                    </a:lnTo>
                    <a:lnTo>
                      <a:pt x="14" y="29"/>
                    </a:lnTo>
                    <a:close/>
                    <a:moveTo>
                      <a:pt x="28" y="37"/>
                    </a:moveTo>
                    <a:lnTo>
                      <a:pt x="64" y="58"/>
                    </a:lnTo>
                    <a:lnTo>
                      <a:pt x="64" y="57"/>
                    </a:lnTo>
                    <a:lnTo>
                      <a:pt x="28" y="36"/>
                    </a:lnTo>
                    <a:lnTo>
                      <a:pt x="28" y="37"/>
                    </a:lnTo>
                    <a:close/>
                    <a:moveTo>
                      <a:pt x="71" y="62"/>
                    </a:moveTo>
                    <a:lnTo>
                      <a:pt x="79" y="67"/>
                    </a:lnTo>
                    <a:lnTo>
                      <a:pt x="79" y="65"/>
                    </a:lnTo>
                    <a:lnTo>
                      <a:pt x="71" y="60"/>
                    </a:lnTo>
                    <a:lnTo>
                      <a:pt x="71" y="62"/>
                    </a:lnTo>
                    <a:close/>
                    <a:moveTo>
                      <a:pt x="7" y="23"/>
                    </a:moveTo>
                    <a:lnTo>
                      <a:pt x="7" y="25"/>
                    </a:lnTo>
                    <a:lnTo>
                      <a:pt x="14" y="21"/>
                    </a:lnTo>
                    <a:lnTo>
                      <a:pt x="14" y="19"/>
                    </a:lnTo>
                    <a:lnTo>
                      <a:pt x="7" y="23"/>
                    </a:lnTo>
                    <a:close/>
                    <a:moveTo>
                      <a:pt x="22" y="32"/>
                    </a:moveTo>
                    <a:lnTo>
                      <a:pt x="22" y="33"/>
                    </a:lnTo>
                    <a:lnTo>
                      <a:pt x="28" y="29"/>
                    </a:lnTo>
                    <a:lnTo>
                      <a:pt x="28" y="27"/>
                    </a:lnTo>
                    <a:lnTo>
                      <a:pt x="22" y="32"/>
                    </a:lnTo>
                    <a:close/>
                    <a:moveTo>
                      <a:pt x="64" y="57"/>
                    </a:moveTo>
                    <a:lnTo>
                      <a:pt x="64" y="58"/>
                    </a:lnTo>
                    <a:lnTo>
                      <a:pt x="71" y="54"/>
                    </a:lnTo>
                    <a:lnTo>
                      <a:pt x="71" y="53"/>
                    </a:lnTo>
                    <a:lnTo>
                      <a:pt x="64" y="57"/>
                    </a:lnTo>
                    <a:close/>
                    <a:moveTo>
                      <a:pt x="79" y="65"/>
                    </a:moveTo>
                    <a:lnTo>
                      <a:pt x="79" y="67"/>
                    </a:lnTo>
                    <a:lnTo>
                      <a:pt x="85" y="63"/>
                    </a:lnTo>
                    <a:lnTo>
                      <a:pt x="85" y="61"/>
                    </a:lnTo>
                    <a:lnTo>
                      <a:pt x="79" y="65"/>
                    </a:lnTo>
                    <a:close/>
                    <a:moveTo>
                      <a:pt x="85" y="71"/>
                    </a:moveTo>
                    <a:lnTo>
                      <a:pt x="93" y="75"/>
                    </a:lnTo>
                    <a:lnTo>
                      <a:pt x="93" y="73"/>
                    </a:lnTo>
                    <a:lnTo>
                      <a:pt x="85" y="69"/>
                    </a:lnTo>
                    <a:lnTo>
                      <a:pt x="85" y="71"/>
                    </a:lnTo>
                    <a:close/>
                    <a:moveTo>
                      <a:pt x="93" y="73"/>
                    </a:moveTo>
                    <a:lnTo>
                      <a:pt x="93" y="75"/>
                    </a:lnTo>
                    <a:lnTo>
                      <a:pt x="99" y="71"/>
                    </a:lnTo>
                    <a:lnTo>
                      <a:pt x="99" y="69"/>
                    </a:lnTo>
                    <a:lnTo>
                      <a:pt x="93" y="73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075" name="Picture 1339"/>
              <p:cNvPicPr>
                <a:picLocks noChangeAspect="1" noChangeArrowheads="1"/>
              </p:cNvPicPr>
              <p:nvPr/>
            </p:nvPicPr>
            <p:blipFill>
              <a:blip r:embed="rId71" cstate="print"/>
              <a:srcRect/>
              <a:stretch>
                <a:fillRect/>
              </a:stretch>
            </p:blipFill>
            <p:spPr bwMode="auto">
              <a:xfrm>
                <a:off x="2975" y="3313"/>
                <a:ext cx="126" cy="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76" name="Picture 1340"/>
              <p:cNvPicPr>
                <a:picLocks noChangeAspect="1" noChangeArrowheads="1"/>
              </p:cNvPicPr>
              <p:nvPr/>
            </p:nvPicPr>
            <p:blipFill>
              <a:blip r:embed="rId72" cstate="print"/>
              <a:srcRect/>
              <a:stretch>
                <a:fillRect/>
              </a:stretch>
            </p:blipFill>
            <p:spPr bwMode="auto">
              <a:xfrm>
                <a:off x="2975" y="3313"/>
                <a:ext cx="126" cy="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77" name="Freeform 1341"/>
              <p:cNvSpPr>
                <a:spLocks/>
              </p:cNvSpPr>
              <p:nvPr/>
            </p:nvSpPr>
            <p:spPr bwMode="auto">
              <a:xfrm>
                <a:off x="2984" y="3324"/>
                <a:ext cx="109" cy="71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09" y="71"/>
                  </a:cxn>
                  <a:cxn ang="0">
                    <a:pos x="109" y="62"/>
                  </a:cxn>
                  <a:cxn ang="0">
                    <a:pos x="0" y="0"/>
                  </a:cxn>
                  <a:cxn ang="0">
                    <a:pos x="0" y="8"/>
                  </a:cxn>
                </a:cxnLst>
                <a:rect l="0" t="0" r="r" b="b"/>
                <a:pathLst>
                  <a:path w="109" h="71">
                    <a:moveTo>
                      <a:pt x="0" y="8"/>
                    </a:moveTo>
                    <a:lnTo>
                      <a:pt x="109" y="71"/>
                    </a:lnTo>
                    <a:lnTo>
                      <a:pt x="109" y="62"/>
                    </a:lnTo>
                    <a:lnTo>
                      <a:pt x="0" y="0"/>
                    </a:lnTo>
                    <a:lnTo>
                      <a:pt x="0" y="8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8" name="Freeform 1342"/>
              <p:cNvSpPr>
                <a:spLocks/>
              </p:cNvSpPr>
              <p:nvPr/>
            </p:nvSpPr>
            <p:spPr bwMode="auto">
              <a:xfrm>
                <a:off x="2984" y="3290"/>
                <a:ext cx="157" cy="105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46" y="0"/>
                  </a:cxn>
                  <a:cxn ang="0">
                    <a:pos x="157" y="64"/>
                  </a:cxn>
                  <a:cxn ang="0">
                    <a:pos x="157" y="77"/>
                  </a:cxn>
                  <a:cxn ang="0">
                    <a:pos x="109" y="105"/>
                  </a:cxn>
                  <a:cxn ang="0">
                    <a:pos x="0" y="42"/>
                  </a:cxn>
                  <a:cxn ang="0">
                    <a:pos x="0" y="34"/>
                  </a:cxn>
                </a:cxnLst>
                <a:rect l="0" t="0" r="r" b="b"/>
                <a:pathLst>
                  <a:path w="157" h="105">
                    <a:moveTo>
                      <a:pt x="0" y="34"/>
                    </a:moveTo>
                    <a:lnTo>
                      <a:pt x="46" y="0"/>
                    </a:lnTo>
                    <a:lnTo>
                      <a:pt x="157" y="64"/>
                    </a:lnTo>
                    <a:lnTo>
                      <a:pt x="157" y="77"/>
                    </a:lnTo>
                    <a:lnTo>
                      <a:pt x="109" y="105"/>
                    </a:lnTo>
                    <a:lnTo>
                      <a:pt x="0" y="42"/>
                    </a:lnTo>
                    <a:lnTo>
                      <a:pt x="0" y="34"/>
                    </a:lnTo>
                    <a:close/>
                  </a:path>
                </a:pathLst>
              </a:custGeom>
              <a:noFill/>
              <a:ln w="12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9" name="Freeform 1343"/>
              <p:cNvSpPr>
                <a:spLocks/>
              </p:cNvSpPr>
              <p:nvPr/>
            </p:nvSpPr>
            <p:spPr bwMode="auto">
              <a:xfrm>
                <a:off x="3079" y="3122"/>
                <a:ext cx="178" cy="208"/>
              </a:xfrm>
              <a:custGeom>
                <a:avLst/>
                <a:gdLst/>
                <a:ahLst/>
                <a:cxnLst>
                  <a:cxn ang="0">
                    <a:pos x="0" y="105"/>
                  </a:cxn>
                  <a:cxn ang="0">
                    <a:pos x="0" y="388"/>
                  </a:cxn>
                  <a:cxn ang="0">
                    <a:pos x="291" y="555"/>
                  </a:cxn>
                  <a:cxn ang="0">
                    <a:pos x="291" y="555"/>
                  </a:cxn>
                  <a:cxn ang="0">
                    <a:pos x="472" y="450"/>
                  </a:cxn>
                  <a:cxn ang="0">
                    <a:pos x="472" y="167"/>
                  </a:cxn>
                  <a:cxn ang="0">
                    <a:pos x="182" y="0"/>
                  </a:cxn>
                  <a:cxn ang="0">
                    <a:pos x="0" y="105"/>
                  </a:cxn>
                </a:cxnLst>
                <a:rect l="0" t="0" r="r" b="b"/>
                <a:pathLst>
                  <a:path w="472" h="555">
                    <a:moveTo>
                      <a:pt x="0" y="105"/>
                    </a:moveTo>
                    <a:lnTo>
                      <a:pt x="0" y="388"/>
                    </a:lnTo>
                    <a:cubicBezTo>
                      <a:pt x="79" y="465"/>
                      <a:pt x="179" y="522"/>
                      <a:pt x="291" y="555"/>
                    </a:cubicBezTo>
                    <a:lnTo>
                      <a:pt x="291" y="555"/>
                    </a:lnTo>
                    <a:lnTo>
                      <a:pt x="472" y="450"/>
                    </a:lnTo>
                    <a:lnTo>
                      <a:pt x="472" y="167"/>
                    </a:lnTo>
                    <a:lnTo>
                      <a:pt x="182" y="0"/>
                    </a:lnTo>
                    <a:lnTo>
                      <a:pt x="0" y="105"/>
                    </a:lnTo>
                    <a:close/>
                  </a:path>
                </a:pathLst>
              </a:custGeom>
              <a:noFill/>
              <a:ln w="12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080" name="Picture 1344"/>
              <p:cNvPicPr>
                <a:picLocks noChangeAspect="1" noChangeArrowheads="1"/>
              </p:cNvPicPr>
              <p:nvPr/>
            </p:nvPicPr>
            <p:blipFill>
              <a:blip r:embed="rId73" cstate="print"/>
              <a:srcRect/>
              <a:stretch>
                <a:fillRect/>
              </a:stretch>
            </p:blipFill>
            <p:spPr bwMode="auto">
              <a:xfrm>
                <a:off x="2884" y="3265"/>
                <a:ext cx="157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81" name="Freeform 1345"/>
              <p:cNvSpPr>
                <a:spLocks noEditPoints="1"/>
              </p:cNvSpPr>
              <p:nvPr/>
            </p:nvSpPr>
            <p:spPr bwMode="auto">
              <a:xfrm>
                <a:off x="2893" y="3273"/>
                <a:ext cx="140" cy="122"/>
              </a:xfrm>
              <a:custGeom>
                <a:avLst/>
                <a:gdLst/>
                <a:ahLst/>
                <a:cxnLst>
                  <a:cxn ang="0">
                    <a:pos x="60" y="280"/>
                  </a:cxn>
                  <a:cxn ang="0">
                    <a:pos x="248" y="324"/>
                  </a:cxn>
                  <a:cxn ang="0">
                    <a:pos x="308" y="308"/>
                  </a:cxn>
                  <a:cxn ang="0">
                    <a:pos x="332" y="312"/>
                  </a:cxn>
                  <a:cxn ang="0">
                    <a:pos x="373" y="270"/>
                  </a:cxn>
                  <a:cxn ang="0">
                    <a:pos x="373" y="270"/>
                  </a:cxn>
                  <a:cxn ang="0">
                    <a:pos x="373" y="152"/>
                  </a:cxn>
                  <a:cxn ang="0">
                    <a:pos x="271" y="11"/>
                  </a:cxn>
                  <a:cxn ang="0">
                    <a:pos x="102" y="0"/>
                  </a:cxn>
                  <a:cxn ang="0">
                    <a:pos x="0" y="143"/>
                  </a:cxn>
                  <a:cxn ang="0">
                    <a:pos x="0" y="210"/>
                  </a:cxn>
                  <a:cxn ang="0">
                    <a:pos x="22" y="254"/>
                  </a:cxn>
                  <a:cxn ang="0">
                    <a:pos x="46" y="258"/>
                  </a:cxn>
                  <a:cxn ang="0">
                    <a:pos x="60" y="280"/>
                  </a:cxn>
                </a:cxnLst>
                <a:rect l="0" t="0" r="r" b="b"/>
                <a:pathLst>
                  <a:path w="373" h="324">
                    <a:moveTo>
                      <a:pt x="60" y="280"/>
                    </a:moveTo>
                    <a:cubicBezTo>
                      <a:pt x="118" y="310"/>
                      <a:pt x="182" y="324"/>
                      <a:pt x="248" y="324"/>
                    </a:cubicBezTo>
                    <a:cubicBezTo>
                      <a:pt x="269" y="323"/>
                      <a:pt x="289" y="318"/>
                      <a:pt x="308" y="308"/>
                    </a:cubicBezTo>
                    <a:cubicBezTo>
                      <a:pt x="314" y="314"/>
                      <a:pt x="324" y="316"/>
                      <a:pt x="332" y="312"/>
                    </a:cubicBezTo>
                    <a:cubicBezTo>
                      <a:pt x="350" y="303"/>
                      <a:pt x="365" y="288"/>
                      <a:pt x="373" y="270"/>
                    </a:cubicBezTo>
                    <a:lnTo>
                      <a:pt x="373" y="270"/>
                    </a:lnTo>
                    <a:lnTo>
                      <a:pt x="373" y="152"/>
                    </a:lnTo>
                    <a:cubicBezTo>
                      <a:pt x="369" y="90"/>
                      <a:pt x="330" y="35"/>
                      <a:pt x="271" y="11"/>
                    </a:cubicBezTo>
                    <a:moveTo>
                      <a:pt x="102" y="0"/>
                    </a:moveTo>
                    <a:cubicBezTo>
                      <a:pt x="43" y="24"/>
                      <a:pt x="3" y="80"/>
                      <a:pt x="0" y="143"/>
                    </a:cubicBezTo>
                    <a:lnTo>
                      <a:pt x="0" y="210"/>
                    </a:lnTo>
                    <a:cubicBezTo>
                      <a:pt x="0" y="227"/>
                      <a:pt x="8" y="244"/>
                      <a:pt x="22" y="254"/>
                    </a:cubicBezTo>
                    <a:cubicBezTo>
                      <a:pt x="28" y="260"/>
                      <a:pt x="38" y="262"/>
                      <a:pt x="46" y="258"/>
                    </a:cubicBezTo>
                    <a:cubicBezTo>
                      <a:pt x="47" y="267"/>
                      <a:pt x="52" y="275"/>
                      <a:pt x="60" y="280"/>
                    </a:cubicBezTo>
                  </a:path>
                </a:pathLst>
              </a:custGeom>
              <a:noFill/>
              <a:ln w="6" cap="rnd">
                <a:solidFill>
                  <a:srgbClr val="3737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082" name="Picture 1346"/>
              <p:cNvPicPr>
                <a:picLocks noChangeAspect="1" noChangeArrowheads="1"/>
              </p:cNvPicPr>
              <p:nvPr/>
            </p:nvPicPr>
            <p:blipFill>
              <a:blip r:embed="rId74" cstate="print"/>
              <a:srcRect/>
              <a:stretch>
                <a:fillRect/>
              </a:stretch>
            </p:blipFill>
            <p:spPr bwMode="auto">
              <a:xfrm>
                <a:off x="2914" y="3199"/>
                <a:ext cx="97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83" name="Oval 1347"/>
              <p:cNvSpPr>
                <a:spLocks noChangeArrowheads="1"/>
              </p:cNvSpPr>
              <p:nvPr/>
            </p:nvSpPr>
            <p:spPr bwMode="auto">
              <a:xfrm>
                <a:off x="2923" y="3207"/>
                <a:ext cx="84" cy="82"/>
              </a:xfrm>
              <a:prstGeom prst="ellipse">
                <a:avLst/>
              </a:prstGeom>
              <a:noFill/>
              <a:ln w="6" cap="rnd">
                <a:solidFill>
                  <a:srgbClr val="3737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4" name="Freeform 1348"/>
              <p:cNvSpPr>
                <a:spLocks/>
              </p:cNvSpPr>
              <p:nvPr/>
            </p:nvSpPr>
            <p:spPr bwMode="auto">
              <a:xfrm>
                <a:off x="2893" y="3293"/>
                <a:ext cx="30" cy="77"/>
              </a:xfrm>
              <a:custGeom>
                <a:avLst/>
                <a:gdLst/>
                <a:ahLst/>
                <a:cxnLst>
                  <a:cxn ang="0">
                    <a:pos x="17" y="77"/>
                  </a:cxn>
                  <a:cxn ang="0">
                    <a:pos x="30" y="0"/>
                  </a:cxn>
                </a:cxnLst>
                <a:rect l="0" t="0" r="r" b="b"/>
                <a:pathLst>
                  <a:path w="30" h="77">
                    <a:moveTo>
                      <a:pt x="17" y="77"/>
                    </a:moveTo>
                    <a:cubicBezTo>
                      <a:pt x="0" y="48"/>
                      <a:pt x="4" y="22"/>
                      <a:pt x="30" y="0"/>
                    </a:cubicBezTo>
                  </a:path>
                </a:pathLst>
              </a:custGeom>
              <a:noFill/>
              <a:ln w="6" cap="rnd">
                <a:solidFill>
                  <a:srgbClr val="3737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5" name="Freeform 1349"/>
              <p:cNvSpPr>
                <a:spLocks/>
              </p:cNvSpPr>
              <p:nvPr/>
            </p:nvSpPr>
            <p:spPr bwMode="auto">
              <a:xfrm>
                <a:off x="3003" y="3307"/>
                <a:ext cx="16" cy="82"/>
              </a:xfrm>
              <a:custGeom>
                <a:avLst/>
                <a:gdLst/>
                <a:ahLst/>
                <a:cxnLst>
                  <a:cxn ang="0">
                    <a:pos x="6" y="82"/>
                  </a:cxn>
                  <a:cxn ang="0">
                    <a:pos x="0" y="0"/>
                  </a:cxn>
                </a:cxnLst>
                <a:rect l="0" t="0" r="r" b="b"/>
                <a:pathLst>
                  <a:path w="16" h="82">
                    <a:moveTo>
                      <a:pt x="6" y="82"/>
                    </a:moveTo>
                    <a:cubicBezTo>
                      <a:pt x="16" y="53"/>
                      <a:pt x="14" y="26"/>
                      <a:pt x="0" y="0"/>
                    </a:cubicBezTo>
                  </a:path>
                </a:pathLst>
              </a:custGeom>
              <a:noFill/>
              <a:ln w="6" cap="rnd">
                <a:solidFill>
                  <a:srgbClr val="3737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6" name="Freeform 1350"/>
              <p:cNvSpPr>
                <a:spLocks/>
              </p:cNvSpPr>
              <p:nvPr/>
            </p:nvSpPr>
            <p:spPr bwMode="auto">
              <a:xfrm>
                <a:off x="2931" y="3272"/>
                <a:ext cx="64" cy="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9" y="8"/>
                  </a:cxn>
                  <a:cxn ang="0">
                    <a:pos x="64" y="4"/>
                  </a:cxn>
                </a:cxnLst>
                <a:rect l="0" t="0" r="r" b="b"/>
                <a:pathLst>
                  <a:path w="64" h="22">
                    <a:moveTo>
                      <a:pt x="0" y="0"/>
                    </a:moveTo>
                    <a:cubicBezTo>
                      <a:pt x="14" y="18"/>
                      <a:pt x="41" y="22"/>
                      <a:pt x="59" y="8"/>
                    </a:cubicBezTo>
                    <a:cubicBezTo>
                      <a:pt x="61" y="7"/>
                      <a:pt x="62" y="6"/>
                      <a:pt x="64" y="4"/>
                    </a:cubicBezTo>
                  </a:path>
                </a:pathLst>
              </a:custGeom>
              <a:noFill/>
              <a:ln w="6" cap="rnd">
                <a:solidFill>
                  <a:srgbClr val="3737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" name="Freeform 1351"/>
              <p:cNvSpPr>
                <a:spLocks/>
              </p:cNvSpPr>
              <p:nvPr/>
            </p:nvSpPr>
            <p:spPr bwMode="auto">
              <a:xfrm>
                <a:off x="2893" y="3203"/>
                <a:ext cx="141" cy="192"/>
              </a:xfrm>
              <a:custGeom>
                <a:avLst/>
                <a:gdLst/>
                <a:ahLst/>
                <a:cxnLst>
                  <a:cxn ang="0">
                    <a:pos x="102" y="185"/>
                  </a:cxn>
                  <a:cxn ang="0">
                    <a:pos x="0" y="328"/>
                  </a:cxn>
                  <a:cxn ang="0">
                    <a:pos x="0" y="395"/>
                  </a:cxn>
                  <a:cxn ang="0">
                    <a:pos x="22" y="439"/>
                  </a:cxn>
                  <a:cxn ang="0">
                    <a:pos x="46" y="443"/>
                  </a:cxn>
                  <a:cxn ang="0">
                    <a:pos x="60" y="465"/>
                  </a:cxn>
                  <a:cxn ang="0">
                    <a:pos x="248" y="509"/>
                  </a:cxn>
                  <a:cxn ang="0">
                    <a:pos x="308" y="493"/>
                  </a:cxn>
                  <a:cxn ang="0">
                    <a:pos x="332" y="497"/>
                  </a:cxn>
                  <a:cxn ang="0">
                    <a:pos x="373" y="455"/>
                  </a:cxn>
                  <a:cxn ang="0">
                    <a:pos x="373" y="455"/>
                  </a:cxn>
                  <a:cxn ang="0">
                    <a:pos x="373" y="348"/>
                  </a:cxn>
                  <a:cxn ang="0">
                    <a:pos x="271" y="196"/>
                  </a:cxn>
                  <a:cxn ang="0">
                    <a:pos x="271" y="196"/>
                  </a:cxn>
                  <a:cxn ang="0">
                    <a:pos x="270" y="196"/>
                  </a:cxn>
                  <a:cxn ang="0">
                    <a:pos x="269" y="43"/>
                  </a:cxn>
                  <a:cxn ang="0">
                    <a:pos x="112" y="43"/>
                  </a:cxn>
                  <a:cxn ang="0">
                    <a:pos x="102" y="185"/>
                  </a:cxn>
                </a:cxnLst>
                <a:rect l="0" t="0" r="r" b="b"/>
                <a:pathLst>
                  <a:path w="374" h="509">
                    <a:moveTo>
                      <a:pt x="102" y="185"/>
                    </a:moveTo>
                    <a:cubicBezTo>
                      <a:pt x="43" y="210"/>
                      <a:pt x="3" y="265"/>
                      <a:pt x="0" y="328"/>
                    </a:cubicBezTo>
                    <a:lnTo>
                      <a:pt x="0" y="395"/>
                    </a:lnTo>
                    <a:cubicBezTo>
                      <a:pt x="0" y="412"/>
                      <a:pt x="8" y="429"/>
                      <a:pt x="22" y="439"/>
                    </a:cubicBezTo>
                    <a:cubicBezTo>
                      <a:pt x="28" y="445"/>
                      <a:pt x="38" y="447"/>
                      <a:pt x="46" y="443"/>
                    </a:cubicBezTo>
                    <a:cubicBezTo>
                      <a:pt x="47" y="452"/>
                      <a:pt x="52" y="460"/>
                      <a:pt x="60" y="465"/>
                    </a:cubicBezTo>
                    <a:cubicBezTo>
                      <a:pt x="118" y="495"/>
                      <a:pt x="182" y="509"/>
                      <a:pt x="248" y="509"/>
                    </a:cubicBezTo>
                    <a:cubicBezTo>
                      <a:pt x="269" y="508"/>
                      <a:pt x="289" y="503"/>
                      <a:pt x="308" y="493"/>
                    </a:cubicBezTo>
                    <a:cubicBezTo>
                      <a:pt x="314" y="499"/>
                      <a:pt x="324" y="501"/>
                      <a:pt x="332" y="497"/>
                    </a:cubicBezTo>
                    <a:cubicBezTo>
                      <a:pt x="350" y="488"/>
                      <a:pt x="365" y="473"/>
                      <a:pt x="373" y="455"/>
                    </a:cubicBezTo>
                    <a:lnTo>
                      <a:pt x="373" y="455"/>
                    </a:lnTo>
                    <a:lnTo>
                      <a:pt x="373" y="348"/>
                    </a:lnTo>
                    <a:cubicBezTo>
                      <a:pt x="374" y="281"/>
                      <a:pt x="334" y="221"/>
                      <a:pt x="271" y="196"/>
                    </a:cubicBezTo>
                    <a:lnTo>
                      <a:pt x="271" y="196"/>
                    </a:lnTo>
                    <a:lnTo>
                      <a:pt x="270" y="196"/>
                    </a:lnTo>
                    <a:cubicBezTo>
                      <a:pt x="313" y="154"/>
                      <a:pt x="313" y="85"/>
                      <a:pt x="269" y="43"/>
                    </a:cubicBezTo>
                    <a:cubicBezTo>
                      <a:pt x="226" y="0"/>
                      <a:pt x="156" y="0"/>
                      <a:pt x="112" y="43"/>
                    </a:cubicBezTo>
                    <a:cubicBezTo>
                      <a:pt x="73" y="81"/>
                      <a:pt x="69" y="141"/>
                      <a:pt x="102" y="185"/>
                    </a:cubicBezTo>
                    <a:close/>
                  </a:path>
                </a:pathLst>
              </a:custGeom>
              <a:noFill/>
              <a:ln w="1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" name="Freeform 1352"/>
              <p:cNvSpPr>
                <a:spLocks/>
              </p:cNvSpPr>
              <p:nvPr/>
            </p:nvSpPr>
            <p:spPr bwMode="auto">
              <a:xfrm>
                <a:off x="2633" y="3358"/>
                <a:ext cx="66" cy="37"/>
              </a:xfrm>
              <a:custGeom>
                <a:avLst/>
                <a:gdLst/>
                <a:ahLst/>
                <a:cxnLst>
                  <a:cxn ang="0">
                    <a:pos x="79" y="97"/>
                  </a:cxn>
                  <a:cxn ang="0">
                    <a:pos x="166" y="59"/>
                  </a:cxn>
                  <a:cxn ang="0">
                    <a:pos x="151" y="6"/>
                  </a:cxn>
                  <a:cxn ang="0">
                    <a:pos x="127" y="1"/>
                  </a:cxn>
                  <a:cxn ang="0">
                    <a:pos x="127" y="1"/>
                  </a:cxn>
                  <a:cxn ang="0">
                    <a:pos x="0" y="98"/>
                  </a:cxn>
                  <a:cxn ang="0">
                    <a:pos x="79" y="97"/>
                  </a:cxn>
                </a:cxnLst>
                <a:rect l="0" t="0" r="r" b="b"/>
                <a:pathLst>
                  <a:path w="176" h="98">
                    <a:moveTo>
                      <a:pt x="79" y="97"/>
                    </a:moveTo>
                    <a:cubicBezTo>
                      <a:pt x="112" y="96"/>
                      <a:pt x="143" y="82"/>
                      <a:pt x="166" y="59"/>
                    </a:cubicBezTo>
                    <a:cubicBezTo>
                      <a:pt x="176" y="40"/>
                      <a:pt x="170" y="17"/>
                      <a:pt x="151" y="6"/>
                    </a:cubicBezTo>
                    <a:cubicBezTo>
                      <a:pt x="144" y="2"/>
                      <a:pt x="136" y="0"/>
                      <a:pt x="127" y="1"/>
                    </a:cubicBezTo>
                    <a:lnTo>
                      <a:pt x="127" y="1"/>
                    </a:lnTo>
                    <a:lnTo>
                      <a:pt x="0" y="98"/>
                    </a:lnTo>
                    <a:lnTo>
                      <a:pt x="79" y="97"/>
                    </a:lnTo>
                    <a:close/>
                  </a:path>
                </a:pathLst>
              </a:custGeom>
              <a:solidFill>
                <a:srgbClr val="DDDDDD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089" name="Picture 1353"/>
              <p:cNvPicPr>
                <a:picLocks noChangeAspect="1" noChangeArrowheads="1"/>
              </p:cNvPicPr>
              <p:nvPr/>
            </p:nvPicPr>
            <p:blipFill>
              <a:blip r:embed="rId75" cstate="print"/>
              <a:srcRect/>
              <a:stretch>
                <a:fillRect/>
              </a:stretch>
            </p:blipFill>
            <p:spPr bwMode="auto">
              <a:xfrm>
                <a:off x="2625" y="3343"/>
                <a:ext cx="66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90" name="Picture 1354"/>
              <p:cNvPicPr>
                <a:picLocks noChangeAspect="1" noChangeArrowheads="1"/>
              </p:cNvPicPr>
              <p:nvPr/>
            </p:nvPicPr>
            <p:blipFill>
              <a:blip r:embed="rId76" cstate="print"/>
              <a:srcRect/>
              <a:stretch>
                <a:fillRect/>
              </a:stretch>
            </p:blipFill>
            <p:spPr bwMode="auto">
              <a:xfrm>
                <a:off x="2625" y="3343"/>
                <a:ext cx="66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91" name="Freeform 1355"/>
              <p:cNvSpPr>
                <a:spLocks/>
              </p:cNvSpPr>
              <p:nvPr/>
            </p:nvSpPr>
            <p:spPr bwMode="auto">
              <a:xfrm>
                <a:off x="2633" y="3350"/>
                <a:ext cx="48" cy="45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0" y="32"/>
                  </a:cxn>
                  <a:cxn ang="0">
                    <a:pos x="48" y="0"/>
                  </a:cxn>
                  <a:cxn ang="0">
                    <a:pos x="48" y="16"/>
                  </a:cxn>
                  <a:cxn ang="0">
                    <a:pos x="0" y="45"/>
                  </a:cxn>
                </a:cxnLst>
                <a:rect l="0" t="0" r="r" b="b"/>
                <a:pathLst>
                  <a:path w="48" h="45">
                    <a:moveTo>
                      <a:pt x="0" y="45"/>
                    </a:moveTo>
                    <a:lnTo>
                      <a:pt x="0" y="32"/>
                    </a:lnTo>
                    <a:lnTo>
                      <a:pt x="48" y="0"/>
                    </a:lnTo>
                    <a:lnTo>
                      <a:pt x="48" y="16"/>
                    </a:lnTo>
                    <a:lnTo>
                      <a:pt x="0" y="45"/>
                    </a:ln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2" name="Rectangle 1356"/>
              <p:cNvSpPr>
                <a:spLocks noChangeArrowheads="1"/>
              </p:cNvSpPr>
              <p:nvPr/>
            </p:nvSpPr>
            <p:spPr bwMode="auto">
              <a:xfrm>
                <a:off x="2517" y="3277"/>
                <a:ext cx="168" cy="6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3" name="Rectangle 1357"/>
              <p:cNvSpPr>
                <a:spLocks noChangeArrowheads="1"/>
              </p:cNvSpPr>
              <p:nvPr/>
            </p:nvSpPr>
            <p:spPr bwMode="auto">
              <a:xfrm>
                <a:off x="2517" y="3283"/>
                <a:ext cx="168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4" name="Rectangle 1358"/>
              <p:cNvSpPr>
                <a:spLocks noChangeArrowheads="1"/>
              </p:cNvSpPr>
              <p:nvPr/>
            </p:nvSpPr>
            <p:spPr bwMode="auto">
              <a:xfrm>
                <a:off x="2517" y="3289"/>
                <a:ext cx="168" cy="6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5" name="Rectangle 1359"/>
              <p:cNvSpPr>
                <a:spLocks noChangeArrowheads="1"/>
              </p:cNvSpPr>
              <p:nvPr/>
            </p:nvSpPr>
            <p:spPr bwMode="auto">
              <a:xfrm>
                <a:off x="2517" y="3295"/>
                <a:ext cx="168" cy="6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" name="Rectangle 1360"/>
              <p:cNvSpPr>
                <a:spLocks noChangeArrowheads="1"/>
              </p:cNvSpPr>
              <p:nvPr/>
            </p:nvSpPr>
            <p:spPr bwMode="auto">
              <a:xfrm>
                <a:off x="2517" y="3301"/>
                <a:ext cx="168" cy="6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" name="Rectangle 1361"/>
              <p:cNvSpPr>
                <a:spLocks noChangeArrowheads="1"/>
              </p:cNvSpPr>
              <p:nvPr/>
            </p:nvSpPr>
            <p:spPr bwMode="auto">
              <a:xfrm>
                <a:off x="2517" y="3307"/>
                <a:ext cx="168" cy="6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" name="Rectangle 1362"/>
              <p:cNvSpPr>
                <a:spLocks noChangeArrowheads="1"/>
              </p:cNvSpPr>
              <p:nvPr/>
            </p:nvSpPr>
            <p:spPr bwMode="auto">
              <a:xfrm>
                <a:off x="2517" y="3313"/>
                <a:ext cx="168" cy="6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" name="Rectangle 1363"/>
              <p:cNvSpPr>
                <a:spLocks noChangeArrowheads="1"/>
              </p:cNvSpPr>
              <p:nvPr/>
            </p:nvSpPr>
            <p:spPr bwMode="auto">
              <a:xfrm>
                <a:off x="2517" y="3319"/>
                <a:ext cx="168" cy="6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0" name="Rectangle 1364"/>
              <p:cNvSpPr>
                <a:spLocks noChangeArrowheads="1"/>
              </p:cNvSpPr>
              <p:nvPr/>
            </p:nvSpPr>
            <p:spPr bwMode="auto">
              <a:xfrm>
                <a:off x="2517" y="3325"/>
                <a:ext cx="168" cy="6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1" name="Rectangle 1365"/>
              <p:cNvSpPr>
                <a:spLocks noChangeArrowheads="1"/>
              </p:cNvSpPr>
              <p:nvPr/>
            </p:nvSpPr>
            <p:spPr bwMode="auto">
              <a:xfrm>
                <a:off x="2517" y="3331"/>
                <a:ext cx="168" cy="6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2" name="Rectangle 1366"/>
              <p:cNvSpPr>
                <a:spLocks noChangeArrowheads="1"/>
              </p:cNvSpPr>
              <p:nvPr/>
            </p:nvSpPr>
            <p:spPr bwMode="auto">
              <a:xfrm>
                <a:off x="2517" y="3337"/>
                <a:ext cx="168" cy="6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3" name="Rectangle 1367"/>
              <p:cNvSpPr>
                <a:spLocks noChangeArrowheads="1"/>
              </p:cNvSpPr>
              <p:nvPr/>
            </p:nvSpPr>
            <p:spPr bwMode="auto">
              <a:xfrm>
                <a:off x="2517" y="3343"/>
                <a:ext cx="168" cy="6"/>
              </a:xfrm>
              <a:prstGeom prst="rect">
                <a:avLst/>
              </a:prstGeom>
              <a:solidFill>
                <a:srgbClr val="F0F0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4" name="Rectangle 1368"/>
              <p:cNvSpPr>
                <a:spLocks noChangeArrowheads="1"/>
              </p:cNvSpPr>
              <p:nvPr/>
            </p:nvSpPr>
            <p:spPr bwMode="auto">
              <a:xfrm>
                <a:off x="2517" y="3349"/>
                <a:ext cx="168" cy="6"/>
              </a:xfrm>
              <a:prstGeom prst="rect">
                <a:avLst/>
              </a:prstGeom>
              <a:solidFill>
                <a:srgbClr val="F2F2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5" name="Rectangle 1369"/>
              <p:cNvSpPr>
                <a:spLocks noChangeArrowheads="1"/>
              </p:cNvSpPr>
              <p:nvPr/>
            </p:nvSpPr>
            <p:spPr bwMode="auto">
              <a:xfrm>
                <a:off x="2517" y="3355"/>
                <a:ext cx="168" cy="6"/>
              </a:xfrm>
              <a:prstGeom prst="rect">
                <a:avLst/>
              </a:prstGeom>
              <a:solidFill>
                <a:srgbClr val="F4F4F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6" name="Rectangle 1370"/>
              <p:cNvSpPr>
                <a:spLocks noChangeArrowheads="1"/>
              </p:cNvSpPr>
              <p:nvPr/>
            </p:nvSpPr>
            <p:spPr bwMode="auto">
              <a:xfrm>
                <a:off x="2517" y="3361"/>
                <a:ext cx="168" cy="6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7" name="Rectangle 1371"/>
              <p:cNvSpPr>
                <a:spLocks noChangeArrowheads="1"/>
              </p:cNvSpPr>
              <p:nvPr/>
            </p:nvSpPr>
            <p:spPr bwMode="auto">
              <a:xfrm>
                <a:off x="2517" y="3367"/>
                <a:ext cx="168" cy="6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" name="Rectangle 1372"/>
              <p:cNvSpPr>
                <a:spLocks noChangeArrowheads="1"/>
              </p:cNvSpPr>
              <p:nvPr/>
            </p:nvSpPr>
            <p:spPr bwMode="auto">
              <a:xfrm>
                <a:off x="2517" y="3373"/>
                <a:ext cx="168" cy="6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" name="Rectangle 1373"/>
              <p:cNvSpPr>
                <a:spLocks noChangeArrowheads="1"/>
              </p:cNvSpPr>
              <p:nvPr/>
            </p:nvSpPr>
            <p:spPr bwMode="auto">
              <a:xfrm>
                <a:off x="2517" y="3379"/>
                <a:ext cx="168" cy="6"/>
              </a:xfrm>
              <a:prstGeom prst="rect">
                <a:avLst/>
              </a:prstGeom>
              <a:solidFill>
                <a:srgbClr val="FCFC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0" name="Freeform 1374"/>
              <p:cNvSpPr>
                <a:spLocks/>
              </p:cNvSpPr>
              <p:nvPr/>
            </p:nvSpPr>
            <p:spPr bwMode="auto">
              <a:xfrm>
                <a:off x="2528" y="3289"/>
                <a:ext cx="153" cy="93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47" y="0"/>
                  </a:cxn>
                  <a:cxn ang="0">
                    <a:pos x="153" y="61"/>
                  </a:cxn>
                  <a:cxn ang="0">
                    <a:pos x="105" y="93"/>
                  </a:cxn>
                  <a:cxn ang="0">
                    <a:pos x="0" y="33"/>
                  </a:cxn>
                </a:cxnLst>
                <a:rect l="0" t="0" r="r" b="b"/>
                <a:pathLst>
                  <a:path w="153" h="93">
                    <a:moveTo>
                      <a:pt x="0" y="33"/>
                    </a:moveTo>
                    <a:lnTo>
                      <a:pt x="47" y="0"/>
                    </a:lnTo>
                    <a:lnTo>
                      <a:pt x="153" y="61"/>
                    </a:lnTo>
                    <a:lnTo>
                      <a:pt x="105" y="93"/>
                    </a:lnTo>
                    <a:lnTo>
                      <a:pt x="0" y="33"/>
                    </a:ln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1" name="Freeform 1375"/>
              <p:cNvSpPr>
                <a:spLocks/>
              </p:cNvSpPr>
              <p:nvPr/>
            </p:nvSpPr>
            <p:spPr bwMode="auto">
              <a:xfrm>
                <a:off x="2705" y="3261"/>
                <a:ext cx="128" cy="87"/>
              </a:xfrm>
              <a:custGeom>
                <a:avLst/>
                <a:gdLst/>
                <a:ahLst/>
                <a:cxnLst>
                  <a:cxn ang="0">
                    <a:pos x="93" y="225"/>
                  </a:cxn>
                  <a:cxn ang="0">
                    <a:pos x="305" y="154"/>
                  </a:cxn>
                  <a:cxn ang="0">
                    <a:pos x="294" y="20"/>
                  </a:cxn>
                  <a:cxn ang="0">
                    <a:pos x="256" y="0"/>
                  </a:cxn>
                  <a:cxn ang="0">
                    <a:pos x="0" y="210"/>
                  </a:cxn>
                  <a:cxn ang="0">
                    <a:pos x="93" y="225"/>
                  </a:cxn>
                </a:cxnLst>
                <a:rect l="0" t="0" r="r" b="b"/>
                <a:pathLst>
                  <a:path w="339" h="231">
                    <a:moveTo>
                      <a:pt x="93" y="225"/>
                    </a:moveTo>
                    <a:cubicBezTo>
                      <a:pt x="171" y="231"/>
                      <a:pt x="247" y="205"/>
                      <a:pt x="305" y="154"/>
                    </a:cubicBezTo>
                    <a:cubicBezTo>
                      <a:pt x="339" y="114"/>
                      <a:pt x="334" y="54"/>
                      <a:pt x="294" y="20"/>
                    </a:cubicBezTo>
                    <a:cubicBezTo>
                      <a:pt x="283" y="10"/>
                      <a:pt x="270" y="4"/>
                      <a:pt x="256" y="0"/>
                    </a:cubicBezTo>
                    <a:lnTo>
                      <a:pt x="0" y="210"/>
                    </a:lnTo>
                    <a:lnTo>
                      <a:pt x="93" y="225"/>
                    </a:lnTo>
                    <a:close/>
                  </a:path>
                </a:pathLst>
              </a:custGeom>
              <a:solidFill>
                <a:srgbClr val="DDDDDD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2" name="Rectangle 1376"/>
              <p:cNvSpPr>
                <a:spLocks noChangeArrowheads="1"/>
              </p:cNvSpPr>
              <p:nvPr/>
            </p:nvSpPr>
            <p:spPr bwMode="auto">
              <a:xfrm>
                <a:off x="2595" y="3175"/>
                <a:ext cx="217" cy="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3" name="Rectangle 1377"/>
              <p:cNvSpPr>
                <a:spLocks noChangeArrowheads="1"/>
              </p:cNvSpPr>
              <p:nvPr/>
            </p:nvSpPr>
            <p:spPr bwMode="auto">
              <a:xfrm>
                <a:off x="2595" y="3181"/>
                <a:ext cx="217" cy="6"/>
              </a:xfrm>
              <a:prstGeom prst="rect">
                <a:avLst/>
              </a:prstGeom>
              <a:solidFill>
                <a:srgbClr val="DEDED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4" name="Rectangle 1378"/>
              <p:cNvSpPr>
                <a:spLocks noChangeArrowheads="1"/>
              </p:cNvSpPr>
              <p:nvPr/>
            </p:nvSpPr>
            <p:spPr bwMode="auto">
              <a:xfrm>
                <a:off x="2595" y="3187"/>
                <a:ext cx="217" cy="6"/>
              </a:xfrm>
              <a:prstGeom prst="rect">
                <a:avLst/>
              </a:prstGeom>
              <a:solidFill>
                <a:srgbClr val="E0E0E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5" name="Rectangle 1379"/>
              <p:cNvSpPr>
                <a:spLocks noChangeArrowheads="1"/>
              </p:cNvSpPr>
              <p:nvPr/>
            </p:nvSpPr>
            <p:spPr bwMode="auto">
              <a:xfrm>
                <a:off x="2595" y="3193"/>
                <a:ext cx="217" cy="6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" name="Rectangle 1380"/>
              <p:cNvSpPr>
                <a:spLocks noChangeArrowheads="1"/>
              </p:cNvSpPr>
              <p:nvPr/>
            </p:nvSpPr>
            <p:spPr bwMode="auto">
              <a:xfrm>
                <a:off x="2595" y="3199"/>
                <a:ext cx="217" cy="6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7" name="Rectangle 1381"/>
              <p:cNvSpPr>
                <a:spLocks noChangeArrowheads="1"/>
              </p:cNvSpPr>
              <p:nvPr/>
            </p:nvSpPr>
            <p:spPr bwMode="auto">
              <a:xfrm>
                <a:off x="2595" y="3205"/>
                <a:ext cx="217" cy="6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" name="Rectangle 1382"/>
              <p:cNvSpPr>
                <a:spLocks noChangeArrowheads="1"/>
              </p:cNvSpPr>
              <p:nvPr/>
            </p:nvSpPr>
            <p:spPr bwMode="auto">
              <a:xfrm>
                <a:off x="2595" y="3211"/>
                <a:ext cx="217" cy="6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" name="Rectangle 1383"/>
              <p:cNvSpPr>
                <a:spLocks noChangeArrowheads="1"/>
              </p:cNvSpPr>
              <p:nvPr/>
            </p:nvSpPr>
            <p:spPr bwMode="auto">
              <a:xfrm>
                <a:off x="2595" y="3217"/>
                <a:ext cx="217" cy="6"/>
              </a:xfrm>
              <a:prstGeom prst="rect">
                <a:avLst/>
              </a:prstGeom>
              <a:solidFill>
                <a:srgbClr val="E8E8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0" name="Rectangle 1384"/>
              <p:cNvSpPr>
                <a:spLocks noChangeArrowheads="1"/>
              </p:cNvSpPr>
              <p:nvPr/>
            </p:nvSpPr>
            <p:spPr bwMode="auto">
              <a:xfrm>
                <a:off x="2595" y="3223"/>
                <a:ext cx="217" cy="6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1" name="Rectangle 1385"/>
              <p:cNvSpPr>
                <a:spLocks noChangeArrowheads="1"/>
              </p:cNvSpPr>
              <p:nvPr/>
            </p:nvSpPr>
            <p:spPr bwMode="auto">
              <a:xfrm>
                <a:off x="2595" y="3229"/>
                <a:ext cx="217" cy="6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2" name="Rectangle 1386"/>
              <p:cNvSpPr>
                <a:spLocks noChangeArrowheads="1"/>
              </p:cNvSpPr>
              <p:nvPr/>
            </p:nvSpPr>
            <p:spPr bwMode="auto">
              <a:xfrm>
                <a:off x="2595" y="3235"/>
                <a:ext cx="217" cy="6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3" name="Rectangle 1387"/>
              <p:cNvSpPr>
                <a:spLocks noChangeArrowheads="1"/>
              </p:cNvSpPr>
              <p:nvPr/>
            </p:nvSpPr>
            <p:spPr bwMode="auto">
              <a:xfrm>
                <a:off x="2595" y="3241"/>
                <a:ext cx="217" cy="6"/>
              </a:xfrm>
              <a:prstGeom prst="rect">
                <a:avLst/>
              </a:prstGeom>
              <a:solidFill>
                <a:srgbClr val="EEEE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4" name="Rectangle 1388"/>
              <p:cNvSpPr>
                <a:spLocks noChangeArrowheads="1"/>
              </p:cNvSpPr>
              <p:nvPr/>
            </p:nvSpPr>
            <p:spPr bwMode="auto">
              <a:xfrm>
                <a:off x="2595" y="3247"/>
                <a:ext cx="217" cy="6"/>
              </a:xfrm>
              <a:prstGeom prst="rect">
                <a:avLst/>
              </a:prstGeom>
              <a:solidFill>
                <a:srgbClr val="F0F0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5" name="Rectangle 1389"/>
              <p:cNvSpPr>
                <a:spLocks noChangeArrowheads="1"/>
              </p:cNvSpPr>
              <p:nvPr/>
            </p:nvSpPr>
            <p:spPr bwMode="auto">
              <a:xfrm>
                <a:off x="2595" y="3253"/>
                <a:ext cx="217" cy="6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6" name="Rectangle 1390"/>
              <p:cNvSpPr>
                <a:spLocks noChangeArrowheads="1"/>
              </p:cNvSpPr>
              <p:nvPr/>
            </p:nvSpPr>
            <p:spPr bwMode="auto">
              <a:xfrm>
                <a:off x="2595" y="3259"/>
                <a:ext cx="217" cy="6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" name="Rectangle 1391"/>
              <p:cNvSpPr>
                <a:spLocks noChangeArrowheads="1"/>
              </p:cNvSpPr>
              <p:nvPr/>
            </p:nvSpPr>
            <p:spPr bwMode="auto">
              <a:xfrm>
                <a:off x="2595" y="3265"/>
                <a:ext cx="217" cy="6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8" name="Rectangle 1392"/>
              <p:cNvSpPr>
                <a:spLocks noChangeArrowheads="1"/>
              </p:cNvSpPr>
              <p:nvPr/>
            </p:nvSpPr>
            <p:spPr bwMode="auto">
              <a:xfrm>
                <a:off x="2595" y="3271"/>
                <a:ext cx="217" cy="6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" name="Rectangle 1393"/>
              <p:cNvSpPr>
                <a:spLocks noChangeArrowheads="1"/>
              </p:cNvSpPr>
              <p:nvPr/>
            </p:nvSpPr>
            <p:spPr bwMode="auto">
              <a:xfrm>
                <a:off x="2595" y="3277"/>
                <a:ext cx="217" cy="6"/>
              </a:xfrm>
              <a:prstGeom prst="rect">
                <a:avLst/>
              </a:prstGeom>
              <a:solidFill>
                <a:srgbClr val="F8F8F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" name="Rectangle 1394"/>
              <p:cNvSpPr>
                <a:spLocks noChangeArrowheads="1"/>
              </p:cNvSpPr>
              <p:nvPr/>
            </p:nvSpPr>
            <p:spPr bwMode="auto">
              <a:xfrm>
                <a:off x="2595" y="3283"/>
                <a:ext cx="217" cy="6"/>
              </a:xfrm>
              <a:prstGeom prst="rect">
                <a:avLst/>
              </a:prstGeom>
              <a:solidFill>
                <a:srgbClr val="FAFAF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" name="Rectangle 1395"/>
              <p:cNvSpPr>
                <a:spLocks noChangeArrowheads="1"/>
              </p:cNvSpPr>
              <p:nvPr/>
            </p:nvSpPr>
            <p:spPr bwMode="auto">
              <a:xfrm>
                <a:off x="2595" y="3289"/>
                <a:ext cx="217" cy="6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2" name="Rectangle 1396"/>
              <p:cNvSpPr>
                <a:spLocks noChangeArrowheads="1"/>
              </p:cNvSpPr>
              <p:nvPr/>
            </p:nvSpPr>
            <p:spPr bwMode="auto">
              <a:xfrm>
                <a:off x="2595" y="3295"/>
                <a:ext cx="217" cy="6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" name="Rectangle 1397"/>
              <p:cNvSpPr>
                <a:spLocks noChangeArrowheads="1"/>
              </p:cNvSpPr>
              <p:nvPr/>
            </p:nvSpPr>
            <p:spPr bwMode="auto">
              <a:xfrm>
                <a:off x="2595" y="3301"/>
                <a:ext cx="217" cy="6"/>
              </a:xfrm>
              <a:prstGeom prst="rect">
                <a:avLst/>
              </a:prstGeom>
              <a:solidFill>
                <a:srgbClr val="FEFE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" name="Freeform 1398"/>
              <p:cNvSpPr>
                <a:spLocks/>
              </p:cNvSpPr>
              <p:nvPr/>
            </p:nvSpPr>
            <p:spPr bwMode="auto">
              <a:xfrm>
                <a:off x="2602" y="3181"/>
                <a:ext cx="200" cy="117"/>
              </a:xfrm>
              <a:custGeom>
                <a:avLst/>
                <a:gdLst/>
                <a:ahLst/>
                <a:cxnLst>
                  <a:cxn ang="0">
                    <a:pos x="274" y="310"/>
                  </a:cxn>
                  <a:cxn ang="0">
                    <a:pos x="530" y="161"/>
                  </a:cxn>
                  <a:cxn ang="0">
                    <a:pos x="255" y="0"/>
                  </a:cxn>
                  <a:cxn ang="0">
                    <a:pos x="0" y="152"/>
                  </a:cxn>
                  <a:cxn ang="0">
                    <a:pos x="274" y="310"/>
                  </a:cxn>
                </a:cxnLst>
                <a:rect l="0" t="0" r="r" b="b"/>
                <a:pathLst>
                  <a:path w="530" h="310">
                    <a:moveTo>
                      <a:pt x="274" y="310"/>
                    </a:moveTo>
                    <a:lnTo>
                      <a:pt x="530" y="161"/>
                    </a:lnTo>
                    <a:lnTo>
                      <a:pt x="255" y="0"/>
                    </a:lnTo>
                    <a:lnTo>
                      <a:pt x="0" y="152"/>
                    </a:lnTo>
                    <a:cubicBezTo>
                      <a:pt x="77" y="226"/>
                      <a:pt x="171" y="281"/>
                      <a:pt x="274" y="310"/>
                    </a:cubicBez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135" name="Picture 1399"/>
              <p:cNvPicPr>
                <a:picLocks noChangeAspect="1" noChangeArrowheads="1"/>
              </p:cNvPicPr>
              <p:nvPr/>
            </p:nvPicPr>
            <p:blipFill>
              <a:blip r:embed="rId77" cstate="print"/>
              <a:srcRect/>
              <a:stretch>
                <a:fillRect/>
              </a:stretch>
            </p:blipFill>
            <p:spPr bwMode="auto">
              <a:xfrm>
                <a:off x="2704" y="3163"/>
                <a:ext cx="36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36" name="Freeform 1400"/>
              <p:cNvSpPr>
                <a:spLocks/>
              </p:cNvSpPr>
              <p:nvPr/>
            </p:nvSpPr>
            <p:spPr bwMode="auto">
              <a:xfrm>
                <a:off x="2712" y="3169"/>
                <a:ext cx="21" cy="112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0" y="12"/>
                  </a:cxn>
                  <a:cxn ang="0">
                    <a:pos x="21" y="0"/>
                  </a:cxn>
                  <a:cxn ang="0">
                    <a:pos x="20" y="95"/>
                  </a:cxn>
                  <a:cxn ang="0">
                    <a:pos x="0" y="112"/>
                  </a:cxn>
                </a:cxnLst>
                <a:rect l="0" t="0" r="r" b="b"/>
                <a:pathLst>
                  <a:path w="21" h="112">
                    <a:moveTo>
                      <a:pt x="0" y="112"/>
                    </a:moveTo>
                    <a:lnTo>
                      <a:pt x="0" y="12"/>
                    </a:lnTo>
                    <a:lnTo>
                      <a:pt x="21" y="0"/>
                    </a:lnTo>
                    <a:lnTo>
                      <a:pt x="20" y="95"/>
                    </a:lnTo>
                    <a:lnTo>
                      <a:pt x="0" y="112"/>
                    </a:ln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137" name="Picture 1401"/>
              <p:cNvPicPr>
                <a:picLocks noChangeAspect="1" noChangeArrowheads="1"/>
              </p:cNvPicPr>
              <p:nvPr/>
            </p:nvPicPr>
            <p:blipFill>
              <a:blip r:embed="rId78" cstate="print"/>
              <a:srcRect/>
              <a:stretch>
                <a:fillRect/>
              </a:stretch>
            </p:blipFill>
            <p:spPr bwMode="auto">
              <a:xfrm>
                <a:off x="2722" y="3157"/>
                <a:ext cx="54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8" name="Picture 1402"/>
              <p:cNvPicPr>
                <a:picLocks noChangeAspect="1" noChangeArrowheads="1"/>
              </p:cNvPicPr>
              <p:nvPr/>
            </p:nvPicPr>
            <p:blipFill>
              <a:blip r:embed="rId79" cstate="print"/>
              <a:srcRect/>
              <a:stretch>
                <a:fillRect/>
              </a:stretch>
            </p:blipFill>
            <p:spPr bwMode="auto">
              <a:xfrm>
                <a:off x="2722" y="3157"/>
                <a:ext cx="54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39" name="Freeform 1403"/>
              <p:cNvSpPr>
                <a:spLocks/>
              </p:cNvSpPr>
              <p:nvPr/>
            </p:nvSpPr>
            <p:spPr bwMode="auto">
              <a:xfrm>
                <a:off x="2732" y="3164"/>
                <a:ext cx="38" cy="9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38" y="0"/>
                  </a:cxn>
                  <a:cxn ang="0">
                    <a:pos x="38" y="59"/>
                  </a:cxn>
                  <a:cxn ang="0">
                    <a:pos x="0" y="90"/>
                  </a:cxn>
                  <a:cxn ang="0">
                    <a:pos x="1" y="15"/>
                  </a:cxn>
                </a:cxnLst>
                <a:rect l="0" t="0" r="r" b="b"/>
                <a:pathLst>
                  <a:path w="38" h="90">
                    <a:moveTo>
                      <a:pt x="1" y="15"/>
                    </a:moveTo>
                    <a:lnTo>
                      <a:pt x="38" y="0"/>
                    </a:lnTo>
                    <a:lnTo>
                      <a:pt x="38" y="59"/>
                    </a:lnTo>
                    <a:lnTo>
                      <a:pt x="0" y="90"/>
                    </a:lnTo>
                    <a:lnTo>
                      <a:pt x="1" y="15"/>
                    </a:ln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" name="Rectangle 1404"/>
              <p:cNvSpPr>
                <a:spLocks noChangeArrowheads="1"/>
              </p:cNvSpPr>
              <p:nvPr/>
            </p:nvSpPr>
            <p:spPr bwMode="auto">
              <a:xfrm>
                <a:off x="2661" y="3114"/>
                <a:ext cx="115" cy="6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" name="Rectangle 1405"/>
              <p:cNvSpPr>
                <a:spLocks noChangeArrowheads="1"/>
              </p:cNvSpPr>
              <p:nvPr/>
            </p:nvSpPr>
            <p:spPr bwMode="auto">
              <a:xfrm>
                <a:off x="2661" y="3120"/>
                <a:ext cx="115" cy="6"/>
              </a:xfrm>
              <a:prstGeom prst="rect">
                <a:avLst/>
              </a:prstGeom>
              <a:solidFill>
                <a:srgbClr val="DEDED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" name="Rectangle 1406"/>
              <p:cNvSpPr>
                <a:spLocks noChangeArrowheads="1"/>
              </p:cNvSpPr>
              <p:nvPr/>
            </p:nvSpPr>
            <p:spPr bwMode="auto">
              <a:xfrm>
                <a:off x="2661" y="3126"/>
                <a:ext cx="115" cy="6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" name="Rectangle 1407"/>
              <p:cNvSpPr>
                <a:spLocks noChangeArrowheads="1"/>
              </p:cNvSpPr>
              <p:nvPr/>
            </p:nvSpPr>
            <p:spPr bwMode="auto">
              <a:xfrm>
                <a:off x="2661" y="3132"/>
                <a:ext cx="115" cy="6"/>
              </a:xfrm>
              <a:prstGeom prst="rect">
                <a:avLst/>
              </a:prstGeom>
              <a:solidFill>
                <a:srgbClr val="E4E4E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" name="Rectangle 1408"/>
              <p:cNvSpPr>
                <a:spLocks noChangeArrowheads="1"/>
              </p:cNvSpPr>
              <p:nvPr/>
            </p:nvSpPr>
            <p:spPr bwMode="auto">
              <a:xfrm>
                <a:off x="2661" y="3138"/>
                <a:ext cx="115" cy="7"/>
              </a:xfrm>
              <a:prstGeom prst="rect">
                <a:avLst/>
              </a:prstGeom>
              <a:solidFill>
                <a:srgbClr val="E8E8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" name="Rectangle 1409"/>
              <p:cNvSpPr>
                <a:spLocks noChangeArrowheads="1"/>
              </p:cNvSpPr>
              <p:nvPr/>
            </p:nvSpPr>
            <p:spPr bwMode="auto">
              <a:xfrm>
                <a:off x="2661" y="3145"/>
                <a:ext cx="115" cy="6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" name="Rectangle 1410"/>
              <p:cNvSpPr>
                <a:spLocks noChangeArrowheads="1"/>
              </p:cNvSpPr>
              <p:nvPr/>
            </p:nvSpPr>
            <p:spPr bwMode="auto">
              <a:xfrm>
                <a:off x="2661" y="3151"/>
                <a:ext cx="115" cy="6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1612"/>
            <p:cNvGrpSpPr>
              <a:grpSpLocks/>
            </p:cNvGrpSpPr>
            <p:nvPr/>
          </p:nvGrpSpPr>
          <p:grpSpPr bwMode="auto">
            <a:xfrm>
              <a:off x="1974" y="3114"/>
              <a:ext cx="1780" cy="301"/>
              <a:chOff x="1974" y="3114"/>
              <a:chExt cx="1780" cy="301"/>
            </a:xfrm>
          </p:grpSpPr>
          <p:sp>
            <p:nvSpPr>
              <p:cNvPr id="747" name="Rectangle 1412"/>
              <p:cNvSpPr>
                <a:spLocks noChangeArrowheads="1"/>
              </p:cNvSpPr>
              <p:nvPr/>
            </p:nvSpPr>
            <p:spPr bwMode="auto">
              <a:xfrm>
                <a:off x="2661" y="3157"/>
                <a:ext cx="115" cy="6"/>
              </a:xfrm>
              <a:prstGeom prst="rect">
                <a:avLst/>
              </a:prstGeom>
              <a:solidFill>
                <a:srgbClr val="F0F0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" name="Rectangle 1413"/>
              <p:cNvSpPr>
                <a:spLocks noChangeArrowheads="1"/>
              </p:cNvSpPr>
              <p:nvPr/>
            </p:nvSpPr>
            <p:spPr bwMode="auto">
              <a:xfrm>
                <a:off x="2661" y="3163"/>
                <a:ext cx="115" cy="6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9" name="Rectangle 1414"/>
              <p:cNvSpPr>
                <a:spLocks noChangeArrowheads="1"/>
              </p:cNvSpPr>
              <p:nvPr/>
            </p:nvSpPr>
            <p:spPr bwMode="auto">
              <a:xfrm>
                <a:off x="2661" y="3169"/>
                <a:ext cx="115" cy="6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0" name="Rectangle 1415"/>
              <p:cNvSpPr>
                <a:spLocks noChangeArrowheads="1"/>
              </p:cNvSpPr>
              <p:nvPr/>
            </p:nvSpPr>
            <p:spPr bwMode="auto">
              <a:xfrm>
                <a:off x="2661" y="3175"/>
                <a:ext cx="115" cy="6"/>
              </a:xfrm>
              <a:prstGeom prst="rect">
                <a:avLst/>
              </a:prstGeom>
              <a:solidFill>
                <a:srgbClr val="FAFAF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1" name="Freeform 1416"/>
              <p:cNvSpPr>
                <a:spLocks/>
              </p:cNvSpPr>
              <p:nvPr/>
            </p:nvSpPr>
            <p:spPr bwMode="auto">
              <a:xfrm>
                <a:off x="2671" y="3125"/>
                <a:ext cx="99" cy="54"/>
              </a:xfrm>
              <a:custGeom>
                <a:avLst/>
                <a:gdLst/>
                <a:ahLst/>
                <a:cxnLst>
                  <a:cxn ang="0">
                    <a:pos x="62" y="54"/>
                  </a:cxn>
                  <a:cxn ang="0">
                    <a:pos x="62" y="44"/>
                  </a:cxn>
                  <a:cxn ang="0">
                    <a:pos x="0" y="9"/>
                  </a:cxn>
                  <a:cxn ang="0">
                    <a:pos x="31" y="0"/>
                  </a:cxn>
                  <a:cxn ang="0">
                    <a:pos x="99" y="39"/>
                  </a:cxn>
                  <a:cxn ang="0">
                    <a:pos x="62" y="54"/>
                  </a:cxn>
                </a:cxnLst>
                <a:rect l="0" t="0" r="r" b="b"/>
                <a:pathLst>
                  <a:path w="99" h="54">
                    <a:moveTo>
                      <a:pt x="62" y="54"/>
                    </a:moveTo>
                    <a:lnTo>
                      <a:pt x="62" y="44"/>
                    </a:lnTo>
                    <a:lnTo>
                      <a:pt x="0" y="9"/>
                    </a:lnTo>
                    <a:lnTo>
                      <a:pt x="31" y="0"/>
                    </a:lnTo>
                    <a:lnTo>
                      <a:pt x="99" y="39"/>
                    </a:lnTo>
                    <a:lnTo>
                      <a:pt x="62" y="54"/>
                    </a:ln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752" name="Picture 1417"/>
              <p:cNvPicPr>
                <a:picLocks noChangeAspect="1" noChangeArrowheads="1"/>
              </p:cNvPicPr>
              <p:nvPr/>
            </p:nvPicPr>
            <p:blipFill>
              <a:blip r:embed="rId80" cstate="print"/>
              <a:srcRect/>
              <a:stretch>
                <a:fillRect/>
              </a:stretch>
            </p:blipFill>
            <p:spPr bwMode="auto">
              <a:xfrm>
                <a:off x="2697" y="3235"/>
                <a:ext cx="109" cy="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53" name="Picture 1418"/>
              <p:cNvPicPr>
                <a:picLocks noChangeAspect="1" noChangeArrowheads="1"/>
              </p:cNvPicPr>
              <p:nvPr/>
            </p:nvPicPr>
            <p:blipFill>
              <a:blip r:embed="rId81" cstate="print"/>
              <a:srcRect/>
              <a:stretch>
                <a:fillRect/>
              </a:stretch>
            </p:blipFill>
            <p:spPr bwMode="auto">
              <a:xfrm>
                <a:off x="2697" y="3235"/>
                <a:ext cx="109" cy="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4" name="Freeform 1419"/>
              <p:cNvSpPr>
                <a:spLocks/>
              </p:cNvSpPr>
              <p:nvPr/>
            </p:nvSpPr>
            <p:spPr bwMode="auto">
              <a:xfrm>
                <a:off x="2705" y="3242"/>
                <a:ext cx="97" cy="98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97" y="0"/>
                  </a:cxn>
                  <a:cxn ang="0">
                    <a:pos x="97" y="42"/>
                  </a:cxn>
                  <a:cxn ang="0">
                    <a:pos x="0" y="98"/>
                  </a:cxn>
                  <a:cxn ang="0">
                    <a:pos x="0" y="56"/>
                  </a:cxn>
                </a:cxnLst>
                <a:rect l="0" t="0" r="r" b="b"/>
                <a:pathLst>
                  <a:path w="97" h="98">
                    <a:moveTo>
                      <a:pt x="0" y="56"/>
                    </a:moveTo>
                    <a:lnTo>
                      <a:pt x="97" y="0"/>
                    </a:lnTo>
                    <a:lnTo>
                      <a:pt x="97" y="42"/>
                    </a:lnTo>
                    <a:lnTo>
                      <a:pt x="0" y="98"/>
                    </a:lnTo>
                    <a:lnTo>
                      <a:pt x="0" y="56"/>
                    </a:ln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5" name="Rectangle 1420"/>
              <p:cNvSpPr>
                <a:spLocks noChangeArrowheads="1"/>
              </p:cNvSpPr>
              <p:nvPr/>
            </p:nvSpPr>
            <p:spPr bwMode="auto">
              <a:xfrm>
                <a:off x="2619" y="3114"/>
                <a:ext cx="121" cy="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6" name="Rectangle 1421"/>
              <p:cNvSpPr>
                <a:spLocks noChangeArrowheads="1"/>
              </p:cNvSpPr>
              <p:nvPr/>
            </p:nvSpPr>
            <p:spPr bwMode="auto">
              <a:xfrm>
                <a:off x="2619" y="3120"/>
                <a:ext cx="121" cy="6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" name="Rectangle 1422"/>
              <p:cNvSpPr>
                <a:spLocks noChangeArrowheads="1"/>
              </p:cNvSpPr>
              <p:nvPr/>
            </p:nvSpPr>
            <p:spPr bwMode="auto">
              <a:xfrm>
                <a:off x="2619" y="3126"/>
                <a:ext cx="121" cy="6"/>
              </a:xfrm>
              <a:prstGeom prst="rect">
                <a:avLst/>
              </a:prstGeom>
              <a:solidFill>
                <a:srgbClr val="E2E2E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" name="Rectangle 1423"/>
              <p:cNvSpPr>
                <a:spLocks noChangeArrowheads="1"/>
              </p:cNvSpPr>
              <p:nvPr/>
            </p:nvSpPr>
            <p:spPr bwMode="auto">
              <a:xfrm>
                <a:off x="2619" y="3132"/>
                <a:ext cx="121" cy="6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9" name="Rectangle 1424"/>
              <p:cNvSpPr>
                <a:spLocks noChangeArrowheads="1"/>
              </p:cNvSpPr>
              <p:nvPr/>
            </p:nvSpPr>
            <p:spPr bwMode="auto">
              <a:xfrm>
                <a:off x="2619" y="3138"/>
                <a:ext cx="121" cy="7"/>
              </a:xfrm>
              <a:prstGeom prst="rect">
                <a:avLst/>
              </a:prstGeom>
              <a:solidFill>
                <a:srgbClr val="E8E8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0" name="Rectangle 1425"/>
              <p:cNvSpPr>
                <a:spLocks noChangeArrowheads="1"/>
              </p:cNvSpPr>
              <p:nvPr/>
            </p:nvSpPr>
            <p:spPr bwMode="auto">
              <a:xfrm>
                <a:off x="2619" y="3145"/>
                <a:ext cx="121" cy="6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1" name="Rectangle 1426"/>
              <p:cNvSpPr>
                <a:spLocks noChangeArrowheads="1"/>
              </p:cNvSpPr>
              <p:nvPr/>
            </p:nvSpPr>
            <p:spPr bwMode="auto">
              <a:xfrm>
                <a:off x="2619" y="3151"/>
                <a:ext cx="121" cy="6"/>
              </a:xfrm>
              <a:prstGeom prst="rect">
                <a:avLst/>
              </a:prstGeom>
              <a:solidFill>
                <a:srgbClr val="EEEE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2" name="Rectangle 1427"/>
              <p:cNvSpPr>
                <a:spLocks noChangeArrowheads="1"/>
              </p:cNvSpPr>
              <p:nvPr/>
            </p:nvSpPr>
            <p:spPr bwMode="auto">
              <a:xfrm>
                <a:off x="2619" y="3157"/>
                <a:ext cx="121" cy="6"/>
              </a:xfrm>
              <a:prstGeom prst="rect">
                <a:avLst/>
              </a:prstGeom>
              <a:solidFill>
                <a:srgbClr val="F0F0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3" name="Rectangle 1428"/>
              <p:cNvSpPr>
                <a:spLocks noChangeArrowheads="1"/>
              </p:cNvSpPr>
              <p:nvPr/>
            </p:nvSpPr>
            <p:spPr bwMode="auto">
              <a:xfrm>
                <a:off x="2619" y="3163"/>
                <a:ext cx="121" cy="6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4" name="Rectangle 1429"/>
              <p:cNvSpPr>
                <a:spLocks noChangeArrowheads="1"/>
              </p:cNvSpPr>
              <p:nvPr/>
            </p:nvSpPr>
            <p:spPr bwMode="auto">
              <a:xfrm>
                <a:off x="2619" y="3169"/>
                <a:ext cx="121" cy="6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5" name="Rectangle 1430"/>
              <p:cNvSpPr>
                <a:spLocks noChangeArrowheads="1"/>
              </p:cNvSpPr>
              <p:nvPr/>
            </p:nvSpPr>
            <p:spPr bwMode="auto">
              <a:xfrm>
                <a:off x="2619" y="3175"/>
                <a:ext cx="121" cy="6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6" name="Rectangle 1431"/>
              <p:cNvSpPr>
                <a:spLocks noChangeArrowheads="1"/>
              </p:cNvSpPr>
              <p:nvPr/>
            </p:nvSpPr>
            <p:spPr bwMode="auto">
              <a:xfrm>
                <a:off x="2619" y="3181"/>
                <a:ext cx="121" cy="6"/>
              </a:xfrm>
              <a:prstGeom prst="rect">
                <a:avLst/>
              </a:prstGeom>
              <a:solidFill>
                <a:srgbClr val="FCFC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7" name="Freeform 1432"/>
              <p:cNvSpPr>
                <a:spLocks/>
              </p:cNvSpPr>
              <p:nvPr/>
            </p:nvSpPr>
            <p:spPr bwMode="auto">
              <a:xfrm>
                <a:off x="2626" y="3122"/>
                <a:ext cx="107" cy="59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66" y="0"/>
                  </a:cxn>
                  <a:cxn ang="0">
                    <a:pos x="122" y="33"/>
                  </a:cxn>
                  <a:cxn ang="0">
                    <a:pos x="284" y="127"/>
                  </a:cxn>
                  <a:cxn ang="0">
                    <a:pos x="230" y="158"/>
                  </a:cxn>
                  <a:cxn ang="0">
                    <a:pos x="0" y="26"/>
                  </a:cxn>
                </a:cxnLst>
                <a:rect l="0" t="0" r="r" b="b"/>
                <a:pathLst>
                  <a:path w="284" h="158">
                    <a:moveTo>
                      <a:pt x="0" y="26"/>
                    </a:moveTo>
                    <a:lnTo>
                      <a:pt x="66" y="0"/>
                    </a:lnTo>
                    <a:lnTo>
                      <a:pt x="122" y="33"/>
                    </a:lnTo>
                    <a:lnTo>
                      <a:pt x="284" y="127"/>
                    </a:lnTo>
                    <a:lnTo>
                      <a:pt x="230" y="158"/>
                    </a:lnTo>
                    <a:cubicBezTo>
                      <a:pt x="145" y="131"/>
                      <a:pt x="67" y="86"/>
                      <a:pt x="0" y="26"/>
                    </a:cubicBez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768" name="Picture 1433"/>
              <p:cNvPicPr>
                <a:picLocks noChangeAspect="1" noChangeArrowheads="1"/>
              </p:cNvPicPr>
              <p:nvPr/>
            </p:nvPicPr>
            <p:blipFill>
              <a:blip r:embed="rId82" cstate="print"/>
              <a:srcRect/>
              <a:stretch>
                <a:fillRect/>
              </a:stretch>
            </p:blipFill>
            <p:spPr bwMode="auto">
              <a:xfrm>
                <a:off x="2517" y="3313"/>
                <a:ext cx="120" cy="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69" name="Picture 1434"/>
              <p:cNvPicPr>
                <a:picLocks noChangeAspect="1" noChangeArrowheads="1"/>
              </p:cNvPicPr>
              <p:nvPr/>
            </p:nvPicPr>
            <p:blipFill>
              <a:blip r:embed="rId83" cstate="print"/>
              <a:srcRect/>
              <a:stretch>
                <a:fillRect/>
              </a:stretch>
            </p:blipFill>
            <p:spPr bwMode="auto">
              <a:xfrm>
                <a:off x="2517" y="3313"/>
                <a:ext cx="120" cy="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70" name="Freeform 1435"/>
              <p:cNvSpPr>
                <a:spLocks/>
              </p:cNvSpPr>
              <p:nvPr/>
            </p:nvSpPr>
            <p:spPr bwMode="auto">
              <a:xfrm>
                <a:off x="2528" y="3322"/>
                <a:ext cx="105" cy="7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5" y="60"/>
                  </a:cxn>
                  <a:cxn ang="0">
                    <a:pos x="105" y="73"/>
                  </a:cxn>
                  <a:cxn ang="0">
                    <a:pos x="0" y="12"/>
                  </a:cxn>
                  <a:cxn ang="0">
                    <a:pos x="0" y="0"/>
                  </a:cxn>
                </a:cxnLst>
                <a:rect l="0" t="0" r="r" b="b"/>
                <a:pathLst>
                  <a:path w="105" h="73">
                    <a:moveTo>
                      <a:pt x="0" y="0"/>
                    </a:moveTo>
                    <a:lnTo>
                      <a:pt x="105" y="60"/>
                    </a:lnTo>
                    <a:lnTo>
                      <a:pt x="105" y="73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1" name="Freeform 1436"/>
              <p:cNvSpPr>
                <a:spLocks noEditPoints="1"/>
              </p:cNvSpPr>
              <p:nvPr/>
            </p:nvSpPr>
            <p:spPr bwMode="auto">
              <a:xfrm>
                <a:off x="2540" y="3295"/>
                <a:ext cx="127" cy="79"/>
              </a:xfrm>
              <a:custGeom>
                <a:avLst/>
                <a:gdLst/>
                <a:ahLst/>
                <a:cxnLst>
                  <a:cxn ang="0">
                    <a:pos x="14" y="24"/>
                  </a:cxn>
                  <a:cxn ang="0">
                    <a:pos x="9" y="17"/>
                  </a:cxn>
                  <a:cxn ang="0">
                    <a:pos x="15" y="13"/>
                  </a:cxn>
                  <a:cxn ang="0">
                    <a:pos x="26" y="15"/>
                  </a:cxn>
                  <a:cxn ang="0">
                    <a:pos x="19" y="11"/>
                  </a:cxn>
                  <a:cxn ang="0">
                    <a:pos x="42" y="5"/>
                  </a:cxn>
                  <a:cxn ang="0">
                    <a:pos x="42" y="13"/>
                  </a:cxn>
                  <a:cxn ang="0">
                    <a:pos x="49" y="8"/>
                  </a:cxn>
                  <a:cxn ang="0">
                    <a:pos x="64" y="26"/>
                  </a:cxn>
                  <a:cxn ang="0">
                    <a:pos x="57" y="21"/>
                  </a:cxn>
                  <a:cxn ang="0">
                    <a:pos x="85" y="30"/>
                  </a:cxn>
                  <a:cxn ang="0">
                    <a:pos x="99" y="47"/>
                  </a:cxn>
                  <a:cxn ang="0">
                    <a:pos x="106" y="43"/>
                  </a:cxn>
                  <a:cxn ang="0">
                    <a:pos x="121" y="60"/>
                  </a:cxn>
                  <a:cxn ang="0">
                    <a:pos x="113" y="55"/>
                  </a:cxn>
                  <a:cxn ang="0">
                    <a:pos x="118" y="62"/>
                  </a:cxn>
                  <a:cxn ang="0">
                    <a:pos x="90" y="53"/>
                  </a:cxn>
                  <a:cxn ang="0">
                    <a:pos x="96" y="49"/>
                  </a:cxn>
                  <a:cxn ang="0">
                    <a:pos x="93" y="43"/>
                  </a:cxn>
                  <a:cxn ang="0">
                    <a:pos x="85" y="38"/>
                  </a:cxn>
                  <a:cxn ang="0">
                    <a:pos x="90" y="45"/>
                  </a:cxn>
                  <a:cxn ang="0">
                    <a:pos x="61" y="36"/>
                  </a:cxn>
                  <a:cxn ang="0">
                    <a:pos x="67" y="32"/>
                  </a:cxn>
                  <a:cxn ang="0">
                    <a:pos x="55" y="32"/>
                  </a:cxn>
                  <a:cxn ang="0">
                    <a:pos x="47" y="27"/>
                  </a:cxn>
                  <a:cxn ang="0">
                    <a:pos x="47" y="20"/>
                  </a:cxn>
                  <a:cxn ang="0">
                    <a:pos x="23" y="25"/>
                  </a:cxn>
                  <a:cxn ang="0">
                    <a:pos x="30" y="21"/>
                  </a:cxn>
                  <a:cxn ang="0">
                    <a:pos x="45" y="38"/>
                  </a:cxn>
                  <a:cxn ang="0">
                    <a:pos x="38" y="34"/>
                  </a:cxn>
                  <a:cxn ang="0">
                    <a:pos x="66" y="43"/>
                  </a:cxn>
                  <a:cxn ang="0">
                    <a:pos x="66" y="51"/>
                  </a:cxn>
                  <a:cxn ang="0">
                    <a:pos x="72" y="47"/>
                  </a:cxn>
                  <a:cxn ang="0">
                    <a:pos x="88" y="64"/>
                  </a:cxn>
                  <a:cxn ang="0">
                    <a:pos x="80" y="59"/>
                  </a:cxn>
                  <a:cxn ang="0">
                    <a:pos x="109" y="68"/>
                  </a:cxn>
                  <a:cxn ang="0">
                    <a:pos x="85" y="74"/>
                  </a:cxn>
                  <a:cxn ang="0">
                    <a:pos x="91" y="70"/>
                  </a:cxn>
                  <a:cxn ang="0">
                    <a:pos x="78" y="70"/>
                  </a:cxn>
                  <a:cxn ang="0">
                    <a:pos x="71" y="66"/>
                  </a:cxn>
                  <a:cxn ang="0">
                    <a:pos x="70" y="58"/>
                  </a:cxn>
                  <a:cxn ang="0">
                    <a:pos x="14" y="32"/>
                  </a:cxn>
                  <a:cxn ang="0">
                    <a:pos x="20" y="27"/>
                  </a:cxn>
                </a:cxnLst>
                <a:rect l="0" t="0" r="r" b="b"/>
                <a:pathLst>
                  <a:path w="127" h="79">
                    <a:moveTo>
                      <a:pt x="0" y="23"/>
                    </a:moveTo>
                    <a:lnTo>
                      <a:pt x="7" y="28"/>
                    </a:lnTo>
                    <a:lnTo>
                      <a:pt x="14" y="24"/>
                    </a:lnTo>
                    <a:lnTo>
                      <a:pt x="6" y="19"/>
                    </a:lnTo>
                    <a:lnTo>
                      <a:pt x="0" y="23"/>
                    </a:lnTo>
                    <a:close/>
                    <a:moveTo>
                      <a:pt x="9" y="17"/>
                    </a:moveTo>
                    <a:lnTo>
                      <a:pt x="17" y="21"/>
                    </a:lnTo>
                    <a:lnTo>
                      <a:pt x="23" y="17"/>
                    </a:lnTo>
                    <a:lnTo>
                      <a:pt x="15" y="13"/>
                    </a:lnTo>
                    <a:lnTo>
                      <a:pt x="9" y="17"/>
                    </a:lnTo>
                    <a:close/>
                    <a:moveTo>
                      <a:pt x="19" y="11"/>
                    </a:moveTo>
                    <a:lnTo>
                      <a:pt x="26" y="15"/>
                    </a:lnTo>
                    <a:lnTo>
                      <a:pt x="33" y="11"/>
                    </a:lnTo>
                    <a:lnTo>
                      <a:pt x="25" y="6"/>
                    </a:lnTo>
                    <a:lnTo>
                      <a:pt x="19" y="11"/>
                    </a:lnTo>
                    <a:close/>
                    <a:moveTo>
                      <a:pt x="28" y="4"/>
                    </a:moveTo>
                    <a:lnTo>
                      <a:pt x="36" y="9"/>
                    </a:lnTo>
                    <a:lnTo>
                      <a:pt x="42" y="5"/>
                    </a:lnTo>
                    <a:lnTo>
                      <a:pt x="34" y="0"/>
                    </a:lnTo>
                    <a:lnTo>
                      <a:pt x="28" y="4"/>
                    </a:lnTo>
                    <a:close/>
                    <a:moveTo>
                      <a:pt x="42" y="13"/>
                    </a:moveTo>
                    <a:lnTo>
                      <a:pt x="50" y="17"/>
                    </a:lnTo>
                    <a:lnTo>
                      <a:pt x="56" y="13"/>
                    </a:lnTo>
                    <a:lnTo>
                      <a:pt x="49" y="8"/>
                    </a:lnTo>
                    <a:lnTo>
                      <a:pt x="42" y="13"/>
                    </a:lnTo>
                    <a:close/>
                    <a:moveTo>
                      <a:pt x="57" y="21"/>
                    </a:moveTo>
                    <a:lnTo>
                      <a:pt x="64" y="26"/>
                    </a:lnTo>
                    <a:lnTo>
                      <a:pt x="70" y="21"/>
                    </a:lnTo>
                    <a:lnTo>
                      <a:pt x="63" y="17"/>
                    </a:lnTo>
                    <a:lnTo>
                      <a:pt x="57" y="21"/>
                    </a:lnTo>
                    <a:close/>
                    <a:moveTo>
                      <a:pt x="71" y="30"/>
                    </a:moveTo>
                    <a:lnTo>
                      <a:pt x="78" y="34"/>
                    </a:lnTo>
                    <a:lnTo>
                      <a:pt x="85" y="30"/>
                    </a:lnTo>
                    <a:lnTo>
                      <a:pt x="77" y="26"/>
                    </a:lnTo>
                    <a:lnTo>
                      <a:pt x="71" y="30"/>
                    </a:lnTo>
                    <a:close/>
                    <a:moveTo>
                      <a:pt x="99" y="47"/>
                    </a:moveTo>
                    <a:lnTo>
                      <a:pt x="107" y="52"/>
                    </a:lnTo>
                    <a:lnTo>
                      <a:pt x="113" y="47"/>
                    </a:lnTo>
                    <a:lnTo>
                      <a:pt x="106" y="43"/>
                    </a:lnTo>
                    <a:lnTo>
                      <a:pt x="99" y="47"/>
                    </a:lnTo>
                    <a:close/>
                    <a:moveTo>
                      <a:pt x="113" y="55"/>
                    </a:moveTo>
                    <a:lnTo>
                      <a:pt x="121" y="60"/>
                    </a:lnTo>
                    <a:lnTo>
                      <a:pt x="127" y="56"/>
                    </a:lnTo>
                    <a:lnTo>
                      <a:pt x="120" y="51"/>
                    </a:lnTo>
                    <a:lnTo>
                      <a:pt x="113" y="55"/>
                    </a:lnTo>
                    <a:close/>
                    <a:moveTo>
                      <a:pt x="104" y="62"/>
                    </a:moveTo>
                    <a:lnTo>
                      <a:pt x="112" y="66"/>
                    </a:lnTo>
                    <a:lnTo>
                      <a:pt x="118" y="62"/>
                    </a:lnTo>
                    <a:lnTo>
                      <a:pt x="110" y="58"/>
                    </a:lnTo>
                    <a:lnTo>
                      <a:pt x="104" y="62"/>
                    </a:lnTo>
                    <a:close/>
                    <a:moveTo>
                      <a:pt x="90" y="53"/>
                    </a:moveTo>
                    <a:lnTo>
                      <a:pt x="97" y="58"/>
                    </a:lnTo>
                    <a:lnTo>
                      <a:pt x="104" y="53"/>
                    </a:lnTo>
                    <a:lnTo>
                      <a:pt x="96" y="49"/>
                    </a:lnTo>
                    <a:lnTo>
                      <a:pt x="90" y="53"/>
                    </a:lnTo>
                    <a:close/>
                    <a:moveTo>
                      <a:pt x="85" y="38"/>
                    </a:moveTo>
                    <a:lnTo>
                      <a:pt x="93" y="43"/>
                    </a:lnTo>
                    <a:lnTo>
                      <a:pt x="99" y="39"/>
                    </a:lnTo>
                    <a:lnTo>
                      <a:pt x="91" y="34"/>
                    </a:lnTo>
                    <a:lnTo>
                      <a:pt x="85" y="38"/>
                    </a:lnTo>
                    <a:close/>
                    <a:moveTo>
                      <a:pt x="75" y="45"/>
                    </a:moveTo>
                    <a:lnTo>
                      <a:pt x="83" y="49"/>
                    </a:lnTo>
                    <a:lnTo>
                      <a:pt x="90" y="45"/>
                    </a:lnTo>
                    <a:lnTo>
                      <a:pt x="82" y="41"/>
                    </a:lnTo>
                    <a:lnTo>
                      <a:pt x="75" y="45"/>
                    </a:lnTo>
                    <a:close/>
                    <a:moveTo>
                      <a:pt x="61" y="36"/>
                    </a:moveTo>
                    <a:lnTo>
                      <a:pt x="69" y="41"/>
                    </a:lnTo>
                    <a:lnTo>
                      <a:pt x="75" y="36"/>
                    </a:lnTo>
                    <a:lnTo>
                      <a:pt x="67" y="32"/>
                    </a:lnTo>
                    <a:lnTo>
                      <a:pt x="61" y="36"/>
                    </a:lnTo>
                    <a:close/>
                    <a:moveTo>
                      <a:pt x="47" y="27"/>
                    </a:moveTo>
                    <a:lnTo>
                      <a:pt x="55" y="32"/>
                    </a:lnTo>
                    <a:lnTo>
                      <a:pt x="61" y="28"/>
                    </a:lnTo>
                    <a:lnTo>
                      <a:pt x="54" y="23"/>
                    </a:lnTo>
                    <a:lnTo>
                      <a:pt x="47" y="27"/>
                    </a:lnTo>
                    <a:close/>
                    <a:moveTo>
                      <a:pt x="33" y="19"/>
                    </a:moveTo>
                    <a:lnTo>
                      <a:pt x="40" y="24"/>
                    </a:lnTo>
                    <a:lnTo>
                      <a:pt x="47" y="20"/>
                    </a:lnTo>
                    <a:lnTo>
                      <a:pt x="39" y="15"/>
                    </a:lnTo>
                    <a:lnTo>
                      <a:pt x="33" y="19"/>
                    </a:lnTo>
                    <a:close/>
                    <a:moveTo>
                      <a:pt x="23" y="25"/>
                    </a:moveTo>
                    <a:lnTo>
                      <a:pt x="31" y="30"/>
                    </a:lnTo>
                    <a:lnTo>
                      <a:pt x="37" y="26"/>
                    </a:lnTo>
                    <a:lnTo>
                      <a:pt x="30" y="21"/>
                    </a:lnTo>
                    <a:lnTo>
                      <a:pt x="23" y="25"/>
                    </a:lnTo>
                    <a:close/>
                    <a:moveTo>
                      <a:pt x="38" y="34"/>
                    </a:moveTo>
                    <a:lnTo>
                      <a:pt x="45" y="38"/>
                    </a:lnTo>
                    <a:lnTo>
                      <a:pt x="52" y="34"/>
                    </a:lnTo>
                    <a:lnTo>
                      <a:pt x="44" y="30"/>
                    </a:lnTo>
                    <a:lnTo>
                      <a:pt x="38" y="34"/>
                    </a:lnTo>
                    <a:close/>
                    <a:moveTo>
                      <a:pt x="52" y="43"/>
                    </a:moveTo>
                    <a:lnTo>
                      <a:pt x="60" y="47"/>
                    </a:lnTo>
                    <a:lnTo>
                      <a:pt x="66" y="43"/>
                    </a:lnTo>
                    <a:lnTo>
                      <a:pt x="58" y="38"/>
                    </a:lnTo>
                    <a:lnTo>
                      <a:pt x="52" y="43"/>
                    </a:lnTo>
                    <a:close/>
                    <a:moveTo>
                      <a:pt x="66" y="51"/>
                    </a:moveTo>
                    <a:lnTo>
                      <a:pt x="73" y="56"/>
                    </a:lnTo>
                    <a:lnTo>
                      <a:pt x="80" y="52"/>
                    </a:lnTo>
                    <a:lnTo>
                      <a:pt x="72" y="47"/>
                    </a:lnTo>
                    <a:lnTo>
                      <a:pt x="66" y="51"/>
                    </a:lnTo>
                    <a:close/>
                    <a:moveTo>
                      <a:pt x="80" y="59"/>
                    </a:moveTo>
                    <a:lnTo>
                      <a:pt x="88" y="64"/>
                    </a:lnTo>
                    <a:lnTo>
                      <a:pt x="94" y="60"/>
                    </a:lnTo>
                    <a:lnTo>
                      <a:pt x="87" y="55"/>
                    </a:lnTo>
                    <a:lnTo>
                      <a:pt x="80" y="59"/>
                    </a:lnTo>
                    <a:close/>
                    <a:moveTo>
                      <a:pt x="95" y="68"/>
                    </a:moveTo>
                    <a:lnTo>
                      <a:pt x="102" y="73"/>
                    </a:lnTo>
                    <a:lnTo>
                      <a:pt x="109" y="68"/>
                    </a:lnTo>
                    <a:lnTo>
                      <a:pt x="101" y="64"/>
                    </a:lnTo>
                    <a:lnTo>
                      <a:pt x="95" y="68"/>
                    </a:lnTo>
                    <a:close/>
                    <a:moveTo>
                      <a:pt x="85" y="74"/>
                    </a:moveTo>
                    <a:lnTo>
                      <a:pt x="93" y="79"/>
                    </a:lnTo>
                    <a:lnTo>
                      <a:pt x="99" y="75"/>
                    </a:lnTo>
                    <a:lnTo>
                      <a:pt x="91" y="70"/>
                    </a:lnTo>
                    <a:lnTo>
                      <a:pt x="85" y="74"/>
                    </a:lnTo>
                    <a:close/>
                    <a:moveTo>
                      <a:pt x="71" y="66"/>
                    </a:moveTo>
                    <a:lnTo>
                      <a:pt x="78" y="70"/>
                    </a:lnTo>
                    <a:lnTo>
                      <a:pt x="85" y="66"/>
                    </a:lnTo>
                    <a:lnTo>
                      <a:pt x="77" y="62"/>
                    </a:lnTo>
                    <a:lnTo>
                      <a:pt x="71" y="66"/>
                    </a:lnTo>
                    <a:close/>
                    <a:moveTo>
                      <a:pt x="28" y="40"/>
                    </a:moveTo>
                    <a:lnTo>
                      <a:pt x="64" y="62"/>
                    </a:lnTo>
                    <a:lnTo>
                      <a:pt x="70" y="58"/>
                    </a:lnTo>
                    <a:lnTo>
                      <a:pt x="34" y="36"/>
                    </a:lnTo>
                    <a:lnTo>
                      <a:pt x="28" y="40"/>
                    </a:lnTo>
                    <a:close/>
                    <a:moveTo>
                      <a:pt x="14" y="32"/>
                    </a:moveTo>
                    <a:lnTo>
                      <a:pt x="22" y="36"/>
                    </a:lnTo>
                    <a:lnTo>
                      <a:pt x="28" y="32"/>
                    </a:lnTo>
                    <a:lnTo>
                      <a:pt x="20" y="27"/>
                    </a:lnTo>
                    <a:lnTo>
                      <a:pt x="14" y="3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2" name="Freeform 1437"/>
              <p:cNvSpPr>
                <a:spLocks noEditPoints="1"/>
              </p:cNvSpPr>
              <p:nvPr/>
            </p:nvSpPr>
            <p:spPr bwMode="auto">
              <a:xfrm>
                <a:off x="2540" y="3299"/>
                <a:ext cx="127" cy="77"/>
              </a:xfrm>
              <a:custGeom>
                <a:avLst/>
                <a:gdLst/>
                <a:ahLst/>
                <a:cxnLst>
                  <a:cxn ang="0">
                    <a:pos x="28" y="2"/>
                  </a:cxn>
                  <a:cxn ang="0">
                    <a:pos x="42" y="10"/>
                  </a:cxn>
                  <a:cxn ang="0">
                    <a:pos x="57" y="19"/>
                  </a:cxn>
                  <a:cxn ang="0">
                    <a:pos x="71" y="28"/>
                  </a:cxn>
                  <a:cxn ang="0">
                    <a:pos x="85" y="36"/>
                  </a:cxn>
                  <a:cxn ang="0">
                    <a:pos x="99" y="45"/>
                  </a:cxn>
                  <a:cxn ang="0">
                    <a:pos x="36" y="5"/>
                  </a:cxn>
                  <a:cxn ang="0">
                    <a:pos x="50" y="13"/>
                  </a:cxn>
                  <a:cxn ang="0">
                    <a:pos x="64" y="22"/>
                  </a:cxn>
                  <a:cxn ang="0">
                    <a:pos x="78" y="30"/>
                  </a:cxn>
                  <a:cxn ang="0">
                    <a:pos x="93" y="39"/>
                  </a:cxn>
                  <a:cxn ang="0">
                    <a:pos x="107" y="48"/>
                  </a:cxn>
                  <a:cxn ang="0">
                    <a:pos x="113" y="53"/>
                  </a:cxn>
                  <a:cxn ang="0">
                    <a:pos x="121" y="56"/>
                  </a:cxn>
                  <a:cxn ang="0">
                    <a:pos x="19" y="8"/>
                  </a:cxn>
                  <a:cxn ang="0">
                    <a:pos x="33" y="17"/>
                  </a:cxn>
                  <a:cxn ang="0">
                    <a:pos x="47" y="25"/>
                  </a:cxn>
                  <a:cxn ang="0">
                    <a:pos x="61" y="34"/>
                  </a:cxn>
                  <a:cxn ang="0">
                    <a:pos x="75" y="43"/>
                  </a:cxn>
                  <a:cxn ang="0">
                    <a:pos x="90" y="51"/>
                  </a:cxn>
                  <a:cxn ang="0">
                    <a:pos x="26" y="11"/>
                  </a:cxn>
                  <a:cxn ang="0">
                    <a:pos x="40" y="20"/>
                  </a:cxn>
                  <a:cxn ang="0">
                    <a:pos x="55" y="28"/>
                  </a:cxn>
                  <a:cxn ang="0">
                    <a:pos x="69" y="37"/>
                  </a:cxn>
                  <a:cxn ang="0">
                    <a:pos x="83" y="45"/>
                  </a:cxn>
                  <a:cxn ang="0">
                    <a:pos x="97" y="54"/>
                  </a:cxn>
                  <a:cxn ang="0">
                    <a:pos x="104" y="60"/>
                  </a:cxn>
                  <a:cxn ang="0">
                    <a:pos x="112" y="62"/>
                  </a:cxn>
                  <a:cxn ang="0">
                    <a:pos x="9" y="15"/>
                  </a:cxn>
                  <a:cxn ang="0">
                    <a:pos x="23" y="23"/>
                  </a:cxn>
                  <a:cxn ang="0">
                    <a:pos x="38" y="32"/>
                  </a:cxn>
                  <a:cxn ang="0">
                    <a:pos x="52" y="40"/>
                  </a:cxn>
                  <a:cxn ang="0">
                    <a:pos x="66" y="49"/>
                  </a:cxn>
                  <a:cxn ang="0">
                    <a:pos x="80" y="57"/>
                  </a:cxn>
                  <a:cxn ang="0">
                    <a:pos x="17" y="17"/>
                  </a:cxn>
                  <a:cxn ang="0">
                    <a:pos x="31" y="26"/>
                  </a:cxn>
                  <a:cxn ang="0">
                    <a:pos x="45" y="34"/>
                  </a:cxn>
                  <a:cxn ang="0">
                    <a:pos x="60" y="43"/>
                  </a:cxn>
                  <a:cxn ang="0">
                    <a:pos x="73" y="52"/>
                  </a:cxn>
                  <a:cxn ang="0">
                    <a:pos x="88" y="60"/>
                  </a:cxn>
                  <a:cxn ang="0">
                    <a:pos x="95" y="66"/>
                  </a:cxn>
                  <a:cxn ang="0">
                    <a:pos x="102" y="69"/>
                  </a:cxn>
                  <a:cxn ang="0">
                    <a:pos x="0" y="21"/>
                  </a:cxn>
                  <a:cxn ang="0">
                    <a:pos x="14" y="29"/>
                  </a:cxn>
                  <a:cxn ang="0">
                    <a:pos x="28" y="38"/>
                  </a:cxn>
                  <a:cxn ang="0">
                    <a:pos x="71" y="64"/>
                  </a:cxn>
                  <a:cxn ang="0">
                    <a:pos x="7" y="24"/>
                  </a:cxn>
                  <a:cxn ang="0">
                    <a:pos x="22" y="32"/>
                  </a:cxn>
                  <a:cxn ang="0">
                    <a:pos x="64" y="58"/>
                  </a:cxn>
                  <a:cxn ang="0">
                    <a:pos x="78" y="66"/>
                  </a:cxn>
                  <a:cxn ang="0">
                    <a:pos x="85" y="72"/>
                  </a:cxn>
                  <a:cxn ang="0">
                    <a:pos x="93" y="75"/>
                  </a:cxn>
                </a:cxnLst>
                <a:rect l="0" t="0" r="r" b="b"/>
                <a:pathLst>
                  <a:path w="127" h="77">
                    <a:moveTo>
                      <a:pt x="28" y="2"/>
                    </a:moveTo>
                    <a:lnTo>
                      <a:pt x="36" y="7"/>
                    </a:lnTo>
                    <a:lnTo>
                      <a:pt x="36" y="5"/>
                    </a:lnTo>
                    <a:lnTo>
                      <a:pt x="28" y="0"/>
                    </a:lnTo>
                    <a:lnTo>
                      <a:pt x="28" y="2"/>
                    </a:lnTo>
                    <a:close/>
                    <a:moveTo>
                      <a:pt x="42" y="10"/>
                    </a:moveTo>
                    <a:lnTo>
                      <a:pt x="50" y="15"/>
                    </a:lnTo>
                    <a:lnTo>
                      <a:pt x="50" y="13"/>
                    </a:lnTo>
                    <a:lnTo>
                      <a:pt x="42" y="9"/>
                    </a:lnTo>
                    <a:lnTo>
                      <a:pt x="42" y="10"/>
                    </a:lnTo>
                    <a:close/>
                    <a:moveTo>
                      <a:pt x="57" y="19"/>
                    </a:moveTo>
                    <a:lnTo>
                      <a:pt x="64" y="23"/>
                    </a:lnTo>
                    <a:lnTo>
                      <a:pt x="64" y="22"/>
                    </a:lnTo>
                    <a:lnTo>
                      <a:pt x="57" y="17"/>
                    </a:lnTo>
                    <a:lnTo>
                      <a:pt x="57" y="19"/>
                    </a:lnTo>
                    <a:close/>
                    <a:moveTo>
                      <a:pt x="71" y="28"/>
                    </a:moveTo>
                    <a:lnTo>
                      <a:pt x="78" y="32"/>
                    </a:lnTo>
                    <a:lnTo>
                      <a:pt x="78" y="30"/>
                    </a:lnTo>
                    <a:lnTo>
                      <a:pt x="71" y="26"/>
                    </a:lnTo>
                    <a:lnTo>
                      <a:pt x="71" y="28"/>
                    </a:lnTo>
                    <a:close/>
                    <a:moveTo>
                      <a:pt x="85" y="36"/>
                    </a:moveTo>
                    <a:lnTo>
                      <a:pt x="93" y="41"/>
                    </a:lnTo>
                    <a:lnTo>
                      <a:pt x="93" y="39"/>
                    </a:lnTo>
                    <a:lnTo>
                      <a:pt x="85" y="34"/>
                    </a:lnTo>
                    <a:lnTo>
                      <a:pt x="85" y="36"/>
                    </a:lnTo>
                    <a:close/>
                    <a:moveTo>
                      <a:pt x="99" y="45"/>
                    </a:moveTo>
                    <a:lnTo>
                      <a:pt x="107" y="49"/>
                    </a:lnTo>
                    <a:lnTo>
                      <a:pt x="107" y="48"/>
                    </a:lnTo>
                    <a:lnTo>
                      <a:pt x="99" y="43"/>
                    </a:lnTo>
                    <a:lnTo>
                      <a:pt x="99" y="45"/>
                    </a:lnTo>
                    <a:close/>
                    <a:moveTo>
                      <a:pt x="36" y="5"/>
                    </a:moveTo>
                    <a:lnTo>
                      <a:pt x="36" y="7"/>
                    </a:lnTo>
                    <a:lnTo>
                      <a:pt x="42" y="2"/>
                    </a:lnTo>
                    <a:lnTo>
                      <a:pt x="42" y="1"/>
                    </a:lnTo>
                    <a:lnTo>
                      <a:pt x="36" y="5"/>
                    </a:lnTo>
                    <a:close/>
                    <a:moveTo>
                      <a:pt x="50" y="13"/>
                    </a:moveTo>
                    <a:lnTo>
                      <a:pt x="50" y="15"/>
                    </a:lnTo>
                    <a:lnTo>
                      <a:pt x="56" y="11"/>
                    </a:lnTo>
                    <a:lnTo>
                      <a:pt x="56" y="9"/>
                    </a:lnTo>
                    <a:lnTo>
                      <a:pt x="50" y="13"/>
                    </a:lnTo>
                    <a:close/>
                    <a:moveTo>
                      <a:pt x="64" y="22"/>
                    </a:moveTo>
                    <a:lnTo>
                      <a:pt x="64" y="23"/>
                    </a:lnTo>
                    <a:lnTo>
                      <a:pt x="70" y="19"/>
                    </a:lnTo>
                    <a:lnTo>
                      <a:pt x="70" y="17"/>
                    </a:lnTo>
                    <a:lnTo>
                      <a:pt x="64" y="22"/>
                    </a:lnTo>
                    <a:close/>
                    <a:moveTo>
                      <a:pt x="78" y="30"/>
                    </a:moveTo>
                    <a:lnTo>
                      <a:pt x="78" y="32"/>
                    </a:lnTo>
                    <a:lnTo>
                      <a:pt x="85" y="28"/>
                    </a:lnTo>
                    <a:lnTo>
                      <a:pt x="85" y="26"/>
                    </a:lnTo>
                    <a:lnTo>
                      <a:pt x="78" y="30"/>
                    </a:lnTo>
                    <a:close/>
                    <a:moveTo>
                      <a:pt x="93" y="39"/>
                    </a:moveTo>
                    <a:lnTo>
                      <a:pt x="93" y="41"/>
                    </a:lnTo>
                    <a:lnTo>
                      <a:pt x="99" y="37"/>
                    </a:lnTo>
                    <a:lnTo>
                      <a:pt x="99" y="35"/>
                    </a:lnTo>
                    <a:lnTo>
                      <a:pt x="93" y="39"/>
                    </a:lnTo>
                    <a:close/>
                    <a:moveTo>
                      <a:pt x="107" y="48"/>
                    </a:moveTo>
                    <a:lnTo>
                      <a:pt x="107" y="49"/>
                    </a:lnTo>
                    <a:lnTo>
                      <a:pt x="113" y="45"/>
                    </a:lnTo>
                    <a:lnTo>
                      <a:pt x="113" y="43"/>
                    </a:lnTo>
                    <a:lnTo>
                      <a:pt x="107" y="48"/>
                    </a:lnTo>
                    <a:close/>
                    <a:moveTo>
                      <a:pt x="113" y="53"/>
                    </a:moveTo>
                    <a:lnTo>
                      <a:pt x="121" y="58"/>
                    </a:lnTo>
                    <a:lnTo>
                      <a:pt x="121" y="56"/>
                    </a:lnTo>
                    <a:lnTo>
                      <a:pt x="113" y="51"/>
                    </a:lnTo>
                    <a:lnTo>
                      <a:pt x="113" y="53"/>
                    </a:lnTo>
                    <a:close/>
                    <a:moveTo>
                      <a:pt x="121" y="56"/>
                    </a:moveTo>
                    <a:lnTo>
                      <a:pt x="121" y="58"/>
                    </a:lnTo>
                    <a:lnTo>
                      <a:pt x="127" y="54"/>
                    </a:lnTo>
                    <a:lnTo>
                      <a:pt x="127" y="52"/>
                    </a:lnTo>
                    <a:lnTo>
                      <a:pt x="121" y="56"/>
                    </a:lnTo>
                    <a:close/>
                    <a:moveTo>
                      <a:pt x="19" y="8"/>
                    </a:moveTo>
                    <a:lnTo>
                      <a:pt x="26" y="13"/>
                    </a:lnTo>
                    <a:lnTo>
                      <a:pt x="26" y="11"/>
                    </a:lnTo>
                    <a:lnTo>
                      <a:pt x="19" y="7"/>
                    </a:lnTo>
                    <a:lnTo>
                      <a:pt x="19" y="8"/>
                    </a:lnTo>
                    <a:close/>
                    <a:moveTo>
                      <a:pt x="33" y="17"/>
                    </a:moveTo>
                    <a:lnTo>
                      <a:pt x="40" y="21"/>
                    </a:lnTo>
                    <a:lnTo>
                      <a:pt x="40" y="20"/>
                    </a:lnTo>
                    <a:lnTo>
                      <a:pt x="33" y="15"/>
                    </a:lnTo>
                    <a:lnTo>
                      <a:pt x="33" y="17"/>
                    </a:lnTo>
                    <a:close/>
                    <a:moveTo>
                      <a:pt x="47" y="25"/>
                    </a:moveTo>
                    <a:lnTo>
                      <a:pt x="55" y="30"/>
                    </a:lnTo>
                    <a:lnTo>
                      <a:pt x="55" y="28"/>
                    </a:lnTo>
                    <a:lnTo>
                      <a:pt x="47" y="23"/>
                    </a:lnTo>
                    <a:lnTo>
                      <a:pt x="47" y="25"/>
                    </a:lnTo>
                    <a:close/>
                    <a:moveTo>
                      <a:pt x="61" y="34"/>
                    </a:moveTo>
                    <a:lnTo>
                      <a:pt x="69" y="39"/>
                    </a:lnTo>
                    <a:lnTo>
                      <a:pt x="69" y="37"/>
                    </a:lnTo>
                    <a:lnTo>
                      <a:pt x="61" y="32"/>
                    </a:lnTo>
                    <a:lnTo>
                      <a:pt x="61" y="34"/>
                    </a:lnTo>
                    <a:close/>
                    <a:moveTo>
                      <a:pt x="75" y="43"/>
                    </a:moveTo>
                    <a:lnTo>
                      <a:pt x="83" y="47"/>
                    </a:lnTo>
                    <a:lnTo>
                      <a:pt x="83" y="45"/>
                    </a:lnTo>
                    <a:lnTo>
                      <a:pt x="75" y="41"/>
                    </a:lnTo>
                    <a:lnTo>
                      <a:pt x="75" y="43"/>
                    </a:lnTo>
                    <a:close/>
                    <a:moveTo>
                      <a:pt x="90" y="51"/>
                    </a:moveTo>
                    <a:lnTo>
                      <a:pt x="97" y="55"/>
                    </a:lnTo>
                    <a:lnTo>
                      <a:pt x="97" y="54"/>
                    </a:lnTo>
                    <a:lnTo>
                      <a:pt x="90" y="49"/>
                    </a:lnTo>
                    <a:lnTo>
                      <a:pt x="90" y="51"/>
                    </a:lnTo>
                    <a:close/>
                    <a:moveTo>
                      <a:pt x="26" y="11"/>
                    </a:moveTo>
                    <a:lnTo>
                      <a:pt x="26" y="13"/>
                    </a:lnTo>
                    <a:lnTo>
                      <a:pt x="33" y="9"/>
                    </a:lnTo>
                    <a:lnTo>
                      <a:pt x="33" y="7"/>
                    </a:lnTo>
                    <a:lnTo>
                      <a:pt x="26" y="11"/>
                    </a:lnTo>
                    <a:close/>
                    <a:moveTo>
                      <a:pt x="40" y="20"/>
                    </a:moveTo>
                    <a:lnTo>
                      <a:pt x="40" y="21"/>
                    </a:lnTo>
                    <a:lnTo>
                      <a:pt x="47" y="17"/>
                    </a:lnTo>
                    <a:lnTo>
                      <a:pt x="47" y="15"/>
                    </a:lnTo>
                    <a:lnTo>
                      <a:pt x="40" y="20"/>
                    </a:lnTo>
                    <a:close/>
                    <a:moveTo>
                      <a:pt x="55" y="28"/>
                    </a:moveTo>
                    <a:lnTo>
                      <a:pt x="55" y="30"/>
                    </a:lnTo>
                    <a:lnTo>
                      <a:pt x="61" y="26"/>
                    </a:lnTo>
                    <a:lnTo>
                      <a:pt x="61" y="24"/>
                    </a:lnTo>
                    <a:lnTo>
                      <a:pt x="55" y="28"/>
                    </a:lnTo>
                    <a:close/>
                    <a:moveTo>
                      <a:pt x="69" y="37"/>
                    </a:moveTo>
                    <a:lnTo>
                      <a:pt x="69" y="39"/>
                    </a:lnTo>
                    <a:lnTo>
                      <a:pt x="75" y="34"/>
                    </a:lnTo>
                    <a:lnTo>
                      <a:pt x="75" y="32"/>
                    </a:lnTo>
                    <a:lnTo>
                      <a:pt x="69" y="37"/>
                    </a:lnTo>
                    <a:close/>
                    <a:moveTo>
                      <a:pt x="83" y="45"/>
                    </a:moveTo>
                    <a:lnTo>
                      <a:pt x="83" y="47"/>
                    </a:lnTo>
                    <a:lnTo>
                      <a:pt x="90" y="43"/>
                    </a:lnTo>
                    <a:lnTo>
                      <a:pt x="90" y="41"/>
                    </a:lnTo>
                    <a:lnTo>
                      <a:pt x="83" y="45"/>
                    </a:lnTo>
                    <a:close/>
                    <a:moveTo>
                      <a:pt x="97" y="54"/>
                    </a:moveTo>
                    <a:lnTo>
                      <a:pt x="97" y="55"/>
                    </a:lnTo>
                    <a:lnTo>
                      <a:pt x="104" y="51"/>
                    </a:lnTo>
                    <a:lnTo>
                      <a:pt x="104" y="49"/>
                    </a:lnTo>
                    <a:lnTo>
                      <a:pt x="97" y="54"/>
                    </a:lnTo>
                    <a:close/>
                    <a:moveTo>
                      <a:pt x="104" y="60"/>
                    </a:moveTo>
                    <a:lnTo>
                      <a:pt x="112" y="64"/>
                    </a:lnTo>
                    <a:lnTo>
                      <a:pt x="112" y="62"/>
                    </a:lnTo>
                    <a:lnTo>
                      <a:pt x="104" y="58"/>
                    </a:lnTo>
                    <a:lnTo>
                      <a:pt x="104" y="60"/>
                    </a:lnTo>
                    <a:close/>
                    <a:moveTo>
                      <a:pt x="112" y="62"/>
                    </a:moveTo>
                    <a:lnTo>
                      <a:pt x="112" y="64"/>
                    </a:lnTo>
                    <a:lnTo>
                      <a:pt x="118" y="60"/>
                    </a:lnTo>
                    <a:lnTo>
                      <a:pt x="118" y="58"/>
                    </a:lnTo>
                    <a:lnTo>
                      <a:pt x="112" y="62"/>
                    </a:lnTo>
                    <a:close/>
                    <a:moveTo>
                      <a:pt x="9" y="15"/>
                    </a:moveTo>
                    <a:lnTo>
                      <a:pt x="17" y="19"/>
                    </a:lnTo>
                    <a:lnTo>
                      <a:pt x="17" y="17"/>
                    </a:lnTo>
                    <a:lnTo>
                      <a:pt x="9" y="13"/>
                    </a:lnTo>
                    <a:lnTo>
                      <a:pt x="9" y="15"/>
                    </a:lnTo>
                    <a:close/>
                    <a:moveTo>
                      <a:pt x="23" y="23"/>
                    </a:moveTo>
                    <a:lnTo>
                      <a:pt x="31" y="28"/>
                    </a:lnTo>
                    <a:lnTo>
                      <a:pt x="31" y="26"/>
                    </a:lnTo>
                    <a:lnTo>
                      <a:pt x="23" y="21"/>
                    </a:lnTo>
                    <a:lnTo>
                      <a:pt x="23" y="23"/>
                    </a:lnTo>
                    <a:close/>
                    <a:moveTo>
                      <a:pt x="38" y="32"/>
                    </a:moveTo>
                    <a:lnTo>
                      <a:pt x="45" y="36"/>
                    </a:lnTo>
                    <a:lnTo>
                      <a:pt x="45" y="34"/>
                    </a:lnTo>
                    <a:lnTo>
                      <a:pt x="38" y="30"/>
                    </a:lnTo>
                    <a:lnTo>
                      <a:pt x="38" y="32"/>
                    </a:lnTo>
                    <a:close/>
                    <a:moveTo>
                      <a:pt x="52" y="40"/>
                    </a:moveTo>
                    <a:lnTo>
                      <a:pt x="60" y="45"/>
                    </a:lnTo>
                    <a:lnTo>
                      <a:pt x="60" y="43"/>
                    </a:lnTo>
                    <a:lnTo>
                      <a:pt x="52" y="39"/>
                    </a:lnTo>
                    <a:lnTo>
                      <a:pt x="52" y="40"/>
                    </a:lnTo>
                    <a:close/>
                    <a:moveTo>
                      <a:pt x="66" y="49"/>
                    </a:moveTo>
                    <a:lnTo>
                      <a:pt x="73" y="54"/>
                    </a:lnTo>
                    <a:lnTo>
                      <a:pt x="73" y="52"/>
                    </a:lnTo>
                    <a:lnTo>
                      <a:pt x="66" y="47"/>
                    </a:lnTo>
                    <a:lnTo>
                      <a:pt x="66" y="49"/>
                    </a:lnTo>
                    <a:close/>
                    <a:moveTo>
                      <a:pt x="80" y="57"/>
                    </a:moveTo>
                    <a:lnTo>
                      <a:pt x="88" y="62"/>
                    </a:lnTo>
                    <a:lnTo>
                      <a:pt x="88" y="60"/>
                    </a:lnTo>
                    <a:lnTo>
                      <a:pt x="80" y="55"/>
                    </a:lnTo>
                    <a:lnTo>
                      <a:pt x="80" y="57"/>
                    </a:lnTo>
                    <a:close/>
                    <a:moveTo>
                      <a:pt x="17" y="17"/>
                    </a:moveTo>
                    <a:lnTo>
                      <a:pt x="17" y="19"/>
                    </a:lnTo>
                    <a:lnTo>
                      <a:pt x="23" y="15"/>
                    </a:lnTo>
                    <a:lnTo>
                      <a:pt x="23" y="13"/>
                    </a:lnTo>
                    <a:lnTo>
                      <a:pt x="17" y="17"/>
                    </a:lnTo>
                    <a:close/>
                    <a:moveTo>
                      <a:pt x="31" y="26"/>
                    </a:moveTo>
                    <a:lnTo>
                      <a:pt x="31" y="28"/>
                    </a:lnTo>
                    <a:lnTo>
                      <a:pt x="37" y="23"/>
                    </a:lnTo>
                    <a:lnTo>
                      <a:pt x="37" y="22"/>
                    </a:lnTo>
                    <a:lnTo>
                      <a:pt x="31" y="26"/>
                    </a:lnTo>
                    <a:close/>
                    <a:moveTo>
                      <a:pt x="45" y="34"/>
                    </a:moveTo>
                    <a:lnTo>
                      <a:pt x="45" y="36"/>
                    </a:lnTo>
                    <a:lnTo>
                      <a:pt x="52" y="32"/>
                    </a:lnTo>
                    <a:lnTo>
                      <a:pt x="52" y="30"/>
                    </a:lnTo>
                    <a:lnTo>
                      <a:pt x="45" y="34"/>
                    </a:lnTo>
                    <a:close/>
                    <a:moveTo>
                      <a:pt x="60" y="43"/>
                    </a:moveTo>
                    <a:lnTo>
                      <a:pt x="60" y="45"/>
                    </a:lnTo>
                    <a:lnTo>
                      <a:pt x="66" y="41"/>
                    </a:lnTo>
                    <a:lnTo>
                      <a:pt x="66" y="39"/>
                    </a:lnTo>
                    <a:lnTo>
                      <a:pt x="60" y="43"/>
                    </a:lnTo>
                    <a:close/>
                    <a:moveTo>
                      <a:pt x="73" y="52"/>
                    </a:moveTo>
                    <a:lnTo>
                      <a:pt x="73" y="54"/>
                    </a:lnTo>
                    <a:lnTo>
                      <a:pt x="80" y="49"/>
                    </a:lnTo>
                    <a:lnTo>
                      <a:pt x="80" y="48"/>
                    </a:lnTo>
                    <a:lnTo>
                      <a:pt x="73" y="52"/>
                    </a:lnTo>
                    <a:close/>
                    <a:moveTo>
                      <a:pt x="88" y="60"/>
                    </a:moveTo>
                    <a:lnTo>
                      <a:pt x="88" y="62"/>
                    </a:lnTo>
                    <a:lnTo>
                      <a:pt x="94" y="58"/>
                    </a:lnTo>
                    <a:lnTo>
                      <a:pt x="94" y="56"/>
                    </a:lnTo>
                    <a:lnTo>
                      <a:pt x="88" y="60"/>
                    </a:lnTo>
                    <a:close/>
                    <a:moveTo>
                      <a:pt x="95" y="66"/>
                    </a:moveTo>
                    <a:lnTo>
                      <a:pt x="102" y="70"/>
                    </a:lnTo>
                    <a:lnTo>
                      <a:pt x="102" y="69"/>
                    </a:lnTo>
                    <a:lnTo>
                      <a:pt x="95" y="64"/>
                    </a:lnTo>
                    <a:lnTo>
                      <a:pt x="95" y="66"/>
                    </a:lnTo>
                    <a:close/>
                    <a:moveTo>
                      <a:pt x="102" y="69"/>
                    </a:moveTo>
                    <a:lnTo>
                      <a:pt x="102" y="70"/>
                    </a:lnTo>
                    <a:lnTo>
                      <a:pt x="109" y="66"/>
                    </a:lnTo>
                    <a:lnTo>
                      <a:pt x="109" y="64"/>
                    </a:lnTo>
                    <a:lnTo>
                      <a:pt x="102" y="69"/>
                    </a:lnTo>
                    <a:close/>
                    <a:moveTo>
                      <a:pt x="0" y="21"/>
                    </a:moveTo>
                    <a:lnTo>
                      <a:pt x="7" y="26"/>
                    </a:lnTo>
                    <a:lnTo>
                      <a:pt x="7" y="24"/>
                    </a:lnTo>
                    <a:lnTo>
                      <a:pt x="0" y="19"/>
                    </a:lnTo>
                    <a:lnTo>
                      <a:pt x="0" y="21"/>
                    </a:lnTo>
                    <a:close/>
                    <a:moveTo>
                      <a:pt x="14" y="29"/>
                    </a:moveTo>
                    <a:lnTo>
                      <a:pt x="22" y="34"/>
                    </a:lnTo>
                    <a:lnTo>
                      <a:pt x="22" y="32"/>
                    </a:lnTo>
                    <a:lnTo>
                      <a:pt x="14" y="28"/>
                    </a:lnTo>
                    <a:lnTo>
                      <a:pt x="14" y="29"/>
                    </a:lnTo>
                    <a:close/>
                    <a:moveTo>
                      <a:pt x="28" y="38"/>
                    </a:moveTo>
                    <a:lnTo>
                      <a:pt x="64" y="60"/>
                    </a:lnTo>
                    <a:lnTo>
                      <a:pt x="64" y="58"/>
                    </a:lnTo>
                    <a:lnTo>
                      <a:pt x="28" y="36"/>
                    </a:lnTo>
                    <a:lnTo>
                      <a:pt x="28" y="38"/>
                    </a:lnTo>
                    <a:close/>
                    <a:moveTo>
                      <a:pt x="71" y="64"/>
                    </a:moveTo>
                    <a:lnTo>
                      <a:pt x="78" y="68"/>
                    </a:lnTo>
                    <a:lnTo>
                      <a:pt x="78" y="66"/>
                    </a:lnTo>
                    <a:lnTo>
                      <a:pt x="71" y="62"/>
                    </a:lnTo>
                    <a:lnTo>
                      <a:pt x="71" y="64"/>
                    </a:lnTo>
                    <a:close/>
                    <a:moveTo>
                      <a:pt x="7" y="24"/>
                    </a:moveTo>
                    <a:lnTo>
                      <a:pt x="7" y="26"/>
                    </a:lnTo>
                    <a:lnTo>
                      <a:pt x="14" y="21"/>
                    </a:lnTo>
                    <a:lnTo>
                      <a:pt x="14" y="20"/>
                    </a:lnTo>
                    <a:lnTo>
                      <a:pt x="7" y="24"/>
                    </a:lnTo>
                    <a:close/>
                    <a:moveTo>
                      <a:pt x="22" y="32"/>
                    </a:moveTo>
                    <a:lnTo>
                      <a:pt x="22" y="34"/>
                    </a:lnTo>
                    <a:lnTo>
                      <a:pt x="28" y="30"/>
                    </a:lnTo>
                    <a:lnTo>
                      <a:pt x="28" y="28"/>
                    </a:lnTo>
                    <a:lnTo>
                      <a:pt x="22" y="32"/>
                    </a:lnTo>
                    <a:close/>
                    <a:moveTo>
                      <a:pt x="64" y="58"/>
                    </a:moveTo>
                    <a:lnTo>
                      <a:pt x="64" y="60"/>
                    </a:lnTo>
                    <a:lnTo>
                      <a:pt x="70" y="55"/>
                    </a:lnTo>
                    <a:lnTo>
                      <a:pt x="70" y="54"/>
                    </a:lnTo>
                    <a:lnTo>
                      <a:pt x="64" y="58"/>
                    </a:lnTo>
                    <a:close/>
                    <a:moveTo>
                      <a:pt x="78" y="66"/>
                    </a:moveTo>
                    <a:lnTo>
                      <a:pt x="78" y="68"/>
                    </a:lnTo>
                    <a:lnTo>
                      <a:pt x="85" y="64"/>
                    </a:lnTo>
                    <a:lnTo>
                      <a:pt x="85" y="62"/>
                    </a:lnTo>
                    <a:lnTo>
                      <a:pt x="78" y="66"/>
                    </a:lnTo>
                    <a:close/>
                    <a:moveTo>
                      <a:pt x="85" y="72"/>
                    </a:moveTo>
                    <a:lnTo>
                      <a:pt x="93" y="77"/>
                    </a:lnTo>
                    <a:lnTo>
                      <a:pt x="93" y="75"/>
                    </a:lnTo>
                    <a:lnTo>
                      <a:pt x="85" y="70"/>
                    </a:lnTo>
                    <a:lnTo>
                      <a:pt x="85" y="72"/>
                    </a:lnTo>
                    <a:close/>
                    <a:moveTo>
                      <a:pt x="93" y="75"/>
                    </a:moveTo>
                    <a:lnTo>
                      <a:pt x="93" y="77"/>
                    </a:lnTo>
                    <a:lnTo>
                      <a:pt x="99" y="73"/>
                    </a:lnTo>
                    <a:lnTo>
                      <a:pt x="99" y="71"/>
                    </a:lnTo>
                    <a:lnTo>
                      <a:pt x="93" y="75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3" name="Freeform 1438"/>
              <p:cNvSpPr>
                <a:spLocks noEditPoints="1"/>
              </p:cNvSpPr>
              <p:nvPr/>
            </p:nvSpPr>
            <p:spPr bwMode="auto">
              <a:xfrm>
                <a:off x="2779" y="3255"/>
                <a:ext cx="12" cy="30"/>
              </a:xfrm>
              <a:custGeom>
                <a:avLst/>
                <a:gdLst/>
                <a:ahLst/>
                <a:cxnLst>
                  <a:cxn ang="0">
                    <a:pos x="7" y="4"/>
                  </a:cxn>
                  <a:cxn ang="0">
                    <a:pos x="12" y="0"/>
                  </a:cxn>
                  <a:cxn ang="0">
                    <a:pos x="12" y="23"/>
                  </a:cxn>
                  <a:cxn ang="0">
                    <a:pos x="7" y="26"/>
                  </a:cxn>
                  <a:cxn ang="0">
                    <a:pos x="7" y="4"/>
                  </a:cxn>
                  <a:cxn ang="0">
                    <a:pos x="0" y="7"/>
                  </a:cxn>
                  <a:cxn ang="0">
                    <a:pos x="3" y="5"/>
                  </a:cxn>
                  <a:cxn ang="0">
                    <a:pos x="3" y="28"/>
                  </a:cxn>
                  <a:cxn ang="0">
                    <a:pos x="0" y="30"/>
                  </a:cxn>
                  <a:cxn ang="0">
                    <a:pos x="0" y="7"/>
                  </a:cxn>
                </a:cxnLst>
                <a:rect l="0" t="0" r="r" b="b"/>
                <a:pathLst>
                  <a:path w="12" h="30">
                    <a:moveTo>
                      <a:pt x="7" y="4"/>
                    </a:moveTo>
                    <a:lnTo>
                      <a:pt x="12" y="0"/>
                    </a:lnTo>
                    <a:lnTo>
                      <a:pt x="12" y="23"/>
                    </a:lnTo>
                    <a:lnTo>
                      <a:pt x="7" y="26"/>
                    </a:lnTo>
                    <a:lnTo>
                      <a:pt x="7" y="4"/>
                    </a:lnTo>
                    <a:close/>
                    <a:moveTo>
                      <a:pt x="0" y="7"/>
                    </a:moveTo>
                    <a:lnTo>
                      <a:pt x="3" y="5"/>
                    </a:lnTo>
                    <a:lnTo>
                      <a:pt x="3" y="28"/>
                    </a:lnTo>
                    <a:lnTo>
                      <a:pt x="0" y="3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4" name="Freeform 1439"/>
              <p:cNvSpPr>
                <a:spLocks/>
              </p:cNvSpPr>
              <p:nvPr/>
            </p:nvSpPr>
            <p:spPr bwMode="auto">
              <a:xfrm>
                <a:off x="2786" y="3255"/>
                <a:ext cx="5" cy="26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5" y="0"/>
                  </a:cxn>
                  <a:cxn ang="0">
                    <a:pos x="5" y="23"/>
                  </a:cxn>
                  <a:cxn ang="0">
                    <a:pos x="0" y="26"/>
                  </a:cxn>
                  <a:cxn ang="0">
                    <a:pos x="0" y="4"/>
                  </a:cxn>
                </a:cxnLst>
                <a:rect l="0" t="0" r="r" b="b"/>
                <a:pathLst>
                  <a:path w="5" h="26">
                    <a:moveTo>
                      <a:pt x="0" y="4"/>
                    </a:moveTo>
                    <a:lnTo>
                      <a:pt x="5" y="0"/>
                    </a:lnTo>
                    <a:lnTo>
                      <a:pt x="5" y="23"/>
                    </a:lnTo>
                    <a:lnTo>
                      <a:pt x="0" y="26"/>
                    </a:lnTo>
                    <a:lnTo>
                      <a:pt x="0" y="4"/>
                    </a:lnTo>
                    <a:close/>
                  </a:path>
                </a:pathLst>
              </a:custGeom>
              <a:noFill/>
              <a:ln w="3" cap="rnd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5" name="Freeform 1440"/>
              <p:cNvSpPr>
                <a:spLocks/>
              </p:cNvSpPr>
              <p:nvPr/>
            </p:nvSpPr>
            <p:spPr bwMode="auto">
              <a:xfrm>
                <a:off x="2779" y="3260"/>
                <a:ext cx="3" cy="2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" y="0"/>
                  </a:cxn>
                  <a:cxn ang="0">
                    <a:pos x="3" y="23"/>
                  </a:cxn>
                  <a:cxn ang="0">
                    <a:pos x="0" y="25"/>
                  </a:cxn>
                  <a:cxn ang="0">
                    <a:pos x="0" y="2"/>
                  </a:cxn>
                </a:cxnLst>
                <a:rect l="0" t="0" r="r" b="b"/>
                <a:pathLst>
                  <a:path w="3" h="25">
                    <a:moveTo>
                      <a:pt x="0" y="2"/>
                    </a:moveTo>
                    <a:lnTo>
                      <a:pt x="3" y="0"/>
                    </a:lnTo>
                    <a:lnTo>
                      <a:pt x="3" y="23"/>
                    </a:lnTo>
                    <a:lnTo>
                      <a:pt x="0" y="25"/>
                    </a:lnTo>
                    <a:lnTo>
                      <a:pt x="0" y="2"/>
                    </a:lnTo>
                    <a:close/>
                  </a:path>
                </a:pathLst>
              </a:custGeom>
              <a:noFill/>
              <a:ln w="3" cap="rnd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776" name="Picture 1441"/>
              <p:cNvPicPr>
                <a:picLocks noChangeAspect="1" noChangeArrowheads="1"/>
              </p:cNvPicPr>
              <p:nvPr/>
            </p:nvPicPr>
            <p:blipFill>
              <a:blip r:embed="rId84" cstate="print"/>
              <a:srcRect/>
              <a:stretch>
                <a:fillRect/>
              </a:stretch>
            </p:blipFill>
            <p:spPr bwMode="auto">
              <a:xfrm>
                <a:off x="2595" y="3120"/>
                <a:ext cx="163" cy="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77" name="Picture 1442"/>
              <p:cNvPicPr>
                <a:picLocks noChangeAspect="1" noChangeArrowheads="1"/>
              </p:cNvPicPr>
              <p:nvPr/>
            </p:nvPicPr>
            <p:blipFill>
              <a:blip r:embed="rId85" cstate="print"/>
              <a:srcRect/>
              <a:stretch>
                <a:fillRect/>
              </a:stretch>
            </p:blipFill>
            <p:spPr bwMode="auto">
              <a:xfrm>
                <a:off x="2595" y="3120"/>
                <a:ext cx="163" cy="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78" name="Freeform 1443"/>
              <p:cNvSpPr>
                <a:spLocks noEditPoints="1"/>
              </p:cNvSpPr>
              <p:nvPr/>
            </p:nvSpPr>
            <p:spPr bwMode="auto">
              <a:xfrm>
                <a:off x="2602" y="3131"/>
                <a:ext cx="110" cy="209"/>
              </a:xfrm>
              <a:custGeom>
                <a:avLst/>
                <a:gdLst/>
                <a:ahLst/>
                <a:cxnLst>
                  <a:cxn ang="0">
                    <a:pos x="292" y="397"/>
                  </a:cxn>
                  <a:cxn ang="0">
                    <a:pos x="62" y="267"/>
                  </a:cxn>
                  <a:cxn ang="0">
                    <a:pos x="62" y="0"/>
                  </a:cxn>
                  <a:cxn ang="0">
                    <a:pos x="292" y="132"/>
                  </a:cxn>
                  <a:cxn ang="0">
                    <a:pos x="292" y="132"/>
                  </a:cxn>
                  <a:cxn ang="0">
                    <a:pos x="292" y="397"/>
                  </a:cxn>
                  <a:cxn ang="0">
                    <a:pos x="0" y="397"/>
                  </a:cxn>
                  <a:cxn ang="0">
                    <a:pos x="274" y="555"/>
                  </a:cxn>
                  <a:cxn ang="0">
                    <a:pos x="274" y="555"/>
                  </a:cxn>
                  <a:cxn ang="0">
                    <a:pos x="274" y="442"/>
                  </a:cxn>
                  <a:cxn ang="0">
                    <a:pos x="0" y="284"/>
                  </a:cxn>
                  <a:cxn ang="0">
                    <a:pos x="0" y="284"/>
                  </a:cxn>
                  <a:cxn ang="0">
                    <a:pos x="0" y="397"/>
                  </a:cxn>
                </a:cxnLst>
                <a:rect l="0" t="0" r="r" b="b"/>
                <a:pathLst>
                  <a:path w="292" h="555">
                    <a:moveTo>
                      <a:pt x="292" y="397"/>
                    </a:moveTo>
                    <a:cubicBezTo>
                      <a:pt x="206" y="374"/>
                      <a:pt x="127" y="330"/>
                      <a:pt x="62" y="267"/>
                    </a:cubicBezTo>
                    <a:lnTo>
                      <a:pt x="62" y="0"/>
                    </a:lnTo>
                    <a:cubicBezTo>
                      <a:pt x="129" y="60"/>
                      <a:pt x="207" y="105"/>
                      <a:pt x="292" y="132"/>
                    </a:cubicBezTo>
                    <a:lnTo>
                      <a:pt x="292" y="132"/>
                    </a:lnTo>
                    <a:lnTo>
                      <a:pt x="292" y="397"/>
                    </a:lnTo>
                    <a:close/>
                    <a:moveTo>
                      <a:pt x="0" y="397"/>
                    </a:moveTo>
                    <a:cubicBezTo>
                      <a:pt x="76" y="472"/>
                      <a:pt x="170" y="527"/>
                      <a:pt x="274" y="555"/>
                    </a:cubicBezTo>
                    <a:lnTo>
                      <a:pt x="274" y="555"/>
                    </a:lnTo>
                    <a:lnTo>
                      <a:pt x="274" y="442"/>
                    </a:lnTo>
                    <a:cubicBezTo>
                      <a:pt x="171" y="413"/>
                      <a:pt x="76" y="359"/>
                      <a:pt x="0" y="284"/>
                    </a:cubicBezTo>
                    <a:lnTo>
                      <a:pt x="0" y="284"/>
                    </a:lnTo>
                    <a:lnTo>
                      <a:pt x="0" y="397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9" name="Freeform 1444"/>
              <p:cNvSpPr>
                <a:spLocks noEditPoints="1"/>
              </p:cNvSpPr>
              <p:nvPr/>
            </p:nvSpPr>
            <p:spPr bwMode="auto">
              <a:xfrm>
                <a:off x="2610" y="3137"/>
                <a:ext cx="139" cy="156"/>
              </a:xfrm>
              <a:custGeom>
                <a:avLst/>
                <a:gdLst/>
                <a:ahLst/>
                <a:cxnLst>
                  <a:cxn ang="0">
                    <a:pos x="0" y="316"/>
                  </a:cxn>
                  <a:cxn ang="0">
                    <a:pos x="61" y="366"/>
                  </a:cxn>
                  <a:cxn ang="0">
                    <a:pos x="0" y="332"/>
                  </a:cxn>
                  <a:cxn ang="0">
                    <a:pos x="61" y="382"/>
                  </a:cxn>
                  <a:cxn ang="0">
                    <a:pos x="0" y="349"/>
                  </a:cxn>
                  <a:cxn ang="0">
                    <a:pos x="61" y="399"/>
                  </a:cxn>
                  <a:cxn ang="0">
                    <a:pos x="0" y="366"/>
                  </a:cxn>
                  <a:cxn ang="0">
                    <a:pos x="61" y="415"/>
                  </a:cxn>
                  <a:cxn ang="0">
                    <a:pos x="221" y="12"/>
                  </a:cxn>
                  <a:cxn ang="0">
                    <a:pos x="329" y="75"/>
                  </a:cxn>
                  <a:cxn ang="0">
                    <a:pos x="235" y="8"/>
                  </a:cxn>
                  <a:cxn ang="0">
                    <a:pos x="343" y="71"/>
                  </a:cxn>
                  <a:cxn ang="0">
                    <a:pos x="249" y="4"/>
                  </a:cxn>
                  <a:cxn ang="0">
                    <a:pos x="357" y="67"/>
                  </a:cxn>
                  <a:cxn ang="0">
                    <a:pos x="263" y="0"/>
                  </a:cxn>
                  <a:cxn ang="0">
                    <a:pos x="371" y="63"/>
                  </a:cxn>
                </a:cxnLst>
                <a:rect l="0" t="0" r="r" b="b"/>
                <a:pathLst>
                  <a:path w="371" h="415">
                    <a:moveTo>
                      <a:pt x="0" y="316"/>
                    </a:moveTo>
                    <a:cubicBezTo>
                      <a:pt x="18" y="335"/>
                      <a:pt x="39" y="351"/>
                      <a:pt x="61" y="366"/>
                    </a:cubicBezTo>
                    <a:moveTo>
                      <a:pt x="0" y="332"/>
                    </a:moveTo>
                    <a:cubicBezTo>
                      <a:pt x="18" y="351"/>
                      <a:pt x="39" y="368"/>
                      <a:pt x="61" y="382"/>
                    </a:cubicBezTo>
                    <a:moveTo>
                      <a:pt x="0" y="349"/>
                    </a:moveTo>
                    <a:cubicBezTo>
                      <a:pt x="18" y="368"/>
                      <a:pt x="39" y="384"/>
                      <a:pt x="61" y="399"/>
                    </a:cubicBezTo>
                    <a:moveTo>
                      <a:pt x="0" y="366"/>
                    </a:moveTo>
                    <a:cubicBezTo>
                      <a:pt x="18" y="384"/>
                      <a:pt x="39" y="401"/>
                      <a:pt x="61" y="415"/>
                    </a:cubicBezTo>
                    <a:moveTo>
                      <a:pt x="221" y="12"/>
                    </a:moveTo>
                    <a:lnTo>
                      <a:pt x="329" y="75"/>
                    </a:lnTo>
                    <a:moveTo>
                      <a:pt x="235" y="8"/>
                    </a:moveTo>
                    <a:lnTo>
                      <a:pt x="343" y="71"/>
                    </a:lnTo>
                    <a:moveTo>
                      <a:pt x="249" y="4"/>
                    </a:moveTo>
                    <a:lnTo>
                      <a:pt x="357" y="67"/>
                    </a:lnTo>
                    <a:moveTo>
                      <a:pt x="263" y="0"/>
                    </a:moveTo>
                    <a:lnTo>
                      <a:pt x="371" y="63"/>
                    </a:lnTo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0" name="Freeform 1445"/>
              <p:cNvSpPr>
                <a:spLocks/>
              </p:cNvSpPr>
              <p:nvPr/>
            </p:nvSpPr>
            <p:spPr bwMode="auto">
              <a:xfrm>
                <a:off x="2636" y="3154"/>
                <a:ext cx="63" cy="10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167" y="290"/>
                  </a:cxn>
                </a:cxnLst>
                <a:rect l="0" t="0" r="r" b="b"/>
                <a:pathLst>
                  <a:path w="167" h="290">
                    <a:moveTo>
                      <a:pt x="0" y="0"/>
                    </a:moveTo>
                    <a:lnTo>
                      <a:pt x="0" y="192"/>
                    </a:lnTo>
                    <a:cubicBezTo>
                      <a:pt x="50" y="234"/>
                      <a:pt x="106" y="268"/>
                      <a:pt x="167" y="290"/>
                    </a:cubicBezTo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1" name="Freeform 1446"/>
              <p:cNvSpPr>
                <a:spLocks noEditPoints="1"/>
              </p:cNvSpPr>
              <p:nvPr/>
            </p:nvSpPr>
            <p:spPr bwMode="auto">
              <a:xfrm>
                <a:off x="2528" y="3122"/>
                <a:ext cx="274" cy="273"/>
              </a:xfrm>
              <a:custGeom>
                <a:avLst/>
                <a:gdLst/>
                <a:ahLst/>
                <a:cxnLst>
                  <a:cxn ang="0">
                    <a:pos x="470" y="581"/>
                  </a:cxn>
                  <a:cxn ang="0">
                    <a:pos x="726" y="433"/>
                  </a:cxn>
                  <a:cxn ang="0">
                    <a:pos x="726" y="319"/>
                  </a:cxn>
                  <a:cxn ang="0">
                    <a:pos x="641" y="269"/>
                  </a:cxn>
                  <a:cxn ang="0">
                    <a:pos x="641" y="113"/>
                  </a:cxn>
                  <a:cxn ang="0">
                    <a:pos x="462" y="9"/>
                  </a:cxn>
                  <a:cxn ang="0">
                    <a:pos x="380" y="33"/>
                  </a:cxn>
                  <a:cxn ang="0">
                    <a:pos x="324" y="0"/>
                  </a:cxn>
                  <a:cxn ang="0">
                    <a:pos x="258" y="26"/>
                  </a:cxn>
                  <a:cxn ang="0">
                    <a:pos x="258" y="274"/>
                  </a:cxn>
                  <a:cxn ang="0">
                    <a:pos x="196" y="310"/>
                  </a:cxn>
                  <a:cxn ang="0">
                    <a:pos x="196" y="423"/>
                  </a:cxn>
                  <a:cxn ang="0">
                    <a:pos x="470" y="581"/>
                  </a:cxn>
                  <a:cxn ang="0">
                    <a:pos x="0" y="532"/>
                  </a:cxn>
                  <a:cxn ang="0">
                    <a:pos x="124" y="444"/>
                  </a:cxn>
                  <a:cxn ang="0">
                    <a:pos x="406" y="607"/>
                  </a:cxn>
                  <a:cxn ang="0">
                    <a:pos x="406" y="650"/>
                  </a:cxn>
                  <a:cxn ang="0">
                    <a:pos x="277" y="726"/>
                  </a:cxn>
                  <a:cxn ang="0">
                    <a:pos x="0" y="565"/>
                  </a:cxn>
                  <a:cxn ang="0">
                    <a:pos x="0" y="532"/>
                  </a:cxn>
                </a:cxnLst>
                <a:rect l="0" t="0" r="r" b="b"/>
                <a:pathLst>
                  <a:path w="726" h="726">
                    <a:moveTo>
                      <a:pt x="470" y="581"/>
                    </a:moveTo>
                    <a:lnTo>
                      <a:pt x="726" y="433"/>
                    </a:lnTo>
                    <a:lnTo>
                      <a:pt x="726" y="319"/>
                    </a:lnTo>
                    <a:lnTo>
                      <a:pt x="641" y="269"/>
                    </a:lnTo>
                    <a:lnTo>
                      <a:pt x="641" y="113"/>
                    </a:lnTo>
                    <a:lnTo>
                      <a:pt x="462" y="9"/>
                    </a:lnTo>
                    <a:lnTo>
                      <a:pt x="380" y="33"/>
                    </a:lnTo>
                    <a:lnTo>
                      <a:pt x="324" y="0"/>
                    </a:lnTo>
                    <a:lnTo>
                      <a:pt x="258" y="26"/>
                    </a:lnTo>
                    <a:lnTo>
                      <a:pt x="258" y="274"/>
                    </a:lnTo>
                    <a:lnTo>
                      <a:pt x="196" y="310"/>
                    </a:lnTo>
                    <a:lnTo>
                      <a:pt x="196" y="423"/>
                    </a:lnTo>
                    <a:cubicBezTo>
                      <a:pt x="273" y="498"/>
                      <a:pt x="367" y="552"/>
                      <a:pt x="470" y="581"/>
                    </a:cubicBezTo>
                    <a:close/>
                    <a:moveTo>
                      <a:pt x="0" y="532"/>
                    </a:moveTo>
                    <a:lnTo>
                      <a:pt x="124" y="444"/>
                    </a:lnTo>
                    <a:lnTo>
                      <a:pt x="406" y="607"/>
                    </a:lnTo>
                    <a:lnTo>
                      <a:pt x="406" y="650"/>
                    </a:lnTo>
                    <a:lnTo>
                      <a:pt x="277" y="726"/>
                    </a:lnTo>
                    <a:lnTo>
                      <a:pt x="0" y="565"/>
                    </a:lnTo>
                    <a:lnTo>
                      <a:pt x="0" y="532"/>
                    </a:lnTo>
                    <a:close/>
                  </a:path>
                </a:pathLst>
              </a:custGeom>
              <a:noFill/>
              <a:ln w="12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2" name="Freeform 1447"/>
              <p:cNvSpPr>
                <a:spLocks/>
              </p:cNvSpPr>
              <p:nvPr/>
            </p:nvSpPr>
            <p:spPr bwMode="auto">
              <a:xfrm>
                <a:off x="2665" y="3307"/>
                <a:ext cx="36" cy="18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89" y="32"/>
                  </a:cxn>
                  <a:cxn ang="0">
                    <a:pos x="93" y="44"/>
                  </a:cxn>
                  <a:cxn ang="0">
                    <a:pos x="86" y="49"/>
                  </a:cxn>
                  <a:cxn ang="0">
                    <a:pos x="9" y="19"/>
                  </a:cxn>
                  <a:cxn ang="0">
                    <a:pos x="1" y="7"/>
                  </a:cxn>
                  <a:cxn ang="0">
                    <a:pos x="9" y="0"/>
                  </a:cxn>
                </a:cxnLst>
                <a:rect l="0" t="0" r="r" b="b"/>
                <a:pathLst>
                  <a:path w="96" h="49">
                    <a:moveTo>
                      <a:pt x="9" y="0"/>
                    </a:moveTo>
                    <a:lnTo>
                      <a:pt x="89" y="32"/>
                    </a:lnTo>
                    <a:cubicBezTo>
                      <a:pt x="93" y="34"/>
                      <a:pt x="96" y="39"/>
                      <a:pt x="93" y="44"/>
                    </a:cubicBezTo>
                    <a:cubicBezTo>
                      <a:pt x="92" y="47"/>
                      <a:pt x="90" y="49"/>
                      <a:pt x="86" y="49"/>
                    </a:cubicBezTo>
                    <a:lnTo>
                      <a:pt x="9" y="19"/>
                    </a:lnTo>
                    <a:cubicBezTo>
                      <a:pt x="4" y="18"/>
                      <a:pt x="0" y="13"/>
                      <a:pt x="1" y="7"/>
                    </a:cubicBezTo>
                    <a:cubicBezTo>
                      <a:pt x="2" y="3"/>
                      <a:pt x="5" y="0"/>
                      <a:pt x="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3" name="Freeform 1448"/>
              <p:cNvSpPr>
                <a:spLocks/>
              </p:cNvSpPr>
              <p:nvPr/>
            </p:nvSpPr>
            <p:spPr bwMode="auto">
              <a:xfrm>
                <a:off x="2665" y="3307"/>
                <a:ext cx="36" cy="18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89" y="32"/>
                  </a:cxn>
                  <a:cxn ang="0">
                    <a:pos x="93" y="44"/>
                  </a:cxn>
                  <a:cxn ang="0">
                    <a:pos x="86" y="49"/>
                  </a:cxn>
                  <a:cxn ang="0">
                    <a:pos x="9" y="19"/>
                  </a:cxn>
                  <a:cxn ang="0">
                    <a:pos x="1" y="7"/>
                  </a:cxn>
                  <a:cxn ang="0">
                    <a:pos x="9" y="0"/>
                  </a:cxn>
                </a:cxnLst>
                <a:rect l="0" t="0" r="r" b="b"/>
                <a:pathLst>
                  <a:path w="96" h="49">
                    <a:moveTo>
                      <a:pt x="9" y="0"/>
                    </a:moveTo>
                    <a:lnTo>
                      <a:pt x="89" y="32"/>
                    </a:lnTo>
                    <a:cubicBezTo>
                      <a:pt x="93" y="34"/>
                      <a:pt x="96" y="39"/>
                      <a:pt x="93" y="44"/>
                    </a:cubicBezTo>
                    <a:cubicBezTo>
                      <a:pt x="92" y="47"/>
                      <a:pt x="90" y="49"/>
                      <a:pt x="86" y="49"/>
                    </a:cubicBezTo>
                    <a:lnTo>
                      <a:pt x="9" y="19"/>
                    </a:lnTo>
                    <a:cubicBezTo>
                      <a:pt x="4" y="18"/>
                      <a:pt x="0" y="13"/>
                      <a:pt x="1" y="7"/>
                    </a:cubicBezTo>
                    <a:cubicBezTo>
                      <a:pt x="2" y="3"/>
                      <a:pt x="5" y="0"/>
                      <a:pt x="9" y="0"/>
                    </a:cubicBezTo>
                    <a:close/>
                  </a:path>
                </a:pathLst>
              </a:custGeom>
              <a:noFill/>
              <a:ln w="1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4" name="Rectangle 1449"/>
              <p:cNvSpPr>
                <a:spLocks noChangeArrowheads="1"/>
              </p:cNvSpPr>
              <p:nvPr/>
            </p:nvSpPr>
            <p:spPr bwMode="auto">
              <a:xfrm>
                <a:off x="2655" y="3283"/>
                <a:ext cx="55" cy="36"/>
              </a:xfrm>
              <a:prstGeom prst="rect">
                <a:avLst/>
              </a:prstGeom>
              <a:solidFill>
                <a:srgbClr val="B3B3B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5" name="Freeform 1450"/>
              <p:cNvSpPr>
                <a:spLocks/>
              </p:cNvSpPr>
              <p:nvPr/>
            </p:nvSpPr>
            <p:spPr bwMode="auto">
              <a:xfrm>
                <a:off x="2656" y="3286"/>
                <a:ext cx="44" cy="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4" y="18"/>
                  </a:cxn>
                  <a:cxn ang="0">
                    <a:pos x="44" y="27"/>
                  </a:cxn>
                  <a:cxn ang="0">
                    <a:pos x="0" y="10"/>
                  </a:cxn>
                  <a:cxn ang="0">
                    <a:pos x="0" y="0"/>
                  </a:cxn>
                </a:cxnLst>
                <a:rect l="0" t="0" r="r" b="b"/>
                <a:pathLst>
                  <a:path w="44" h="27">
                    <a:moveTo>
                      <a:pt x="0" y="0"/>
                    </a:moveTo>
                    <a:lnTo>
                      <a:pt x="44" y="18"/>
                    </a:lnTo>
                    <a:lnTo>
                      <a:pt x="44" y="27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6" name="Rectangle 1451"/>
              <p:cNvSpPr>
                <a:spLocks noChangeArrowheads="1"/>
              </p:cNvSpPr>
              <p:nvPr/>
            </p:nvSpPr>
            <p:spPr bwMode="auto">
              <a:xfrm>
                <a:off x="2655" y="3283"/>
                <a:ext cx="55" cy="36"/>
              </a:xfrm>
              <a:prstGeom prst="rect">
                <a:avLst/>
              </a:prstGeom>
              <a:solidFill>
                <a:srgbClr val="B3B3B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7" name="Freeform 1452"/>
              <p:cNvSpPr>
                <a:spLocks/>
              </p:cNvSpPr>
              <p:nvPr/>
            </p:nvSpPr>
            <p:spPr bwMode="auto">
              <a:xfrm>
                <a:off x="2656" y="3286"/>
                <a:ext cx="44" cy="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4" y="18"/>
                  </a:cxn>
                  <a:cxn ang="0">
                    <a:pos x="44" y="27"/>
                  </a:cxn>
                  <a:cxn ang="0">
                    <a:pos x="0" y="10"/>
                  </a:cxn>
                  <a:cxn ang="0">
                    <a:pos x="0" y="0"/>
                  </a:cxn>
                </a:cxnLst>
                <a:rect l="0" t="0" r="r" b="b"/>
                <a:pathLst>
                  <a:path w="44" h="27">
                    <a:moveTo>
                      <a:pt x="0" y="0"/>
                    </a:moveTo>
                    <a:lnTo>
                      <a:pt x="44" y="18"/>
                    </a:lnTo>
                    <a:lnTo>
                      <a:pt x="44" y="27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" name="Freeform 1453"/>
              <p:cNvSpPr>
                <a:spLocks/>
              </p:cNvSpPr>
              <p:nvPr/>
            </p:nvSpPr>
            <p:spPr bwMode="auto">
              <a:xfrm>
                <a:off x="2656" y="3286"/>
                <a:ext cx="44" cy="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4" y="18"/>
                  </a:cxn>
                  <a:cxn ang="0">
                    <a:pos x="44" y="27"/>
                  </a:cxn>
                </a:cxnLst>
                <a:rect l="0" t="0" r="r" b="b"/>
                <a:pathLst>
                  <a:path w="44" h="27">
                    <a:moveTo>
                      <a:pt x="0" y="0"/>
                    </a:moveTo>
                    <a:lnTo>
                      <a:pt x="44" y="18"/>
                    </a:lnTo>
                    <a:lnTo>
                      <a:pt x="44" y="27"/>
                    </a:ln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9" name="Line 1454"/>
              <p:cNvSpPr>
                <a:spLocks noChangeShapeType="1"/>
              </p:cNvSpPr>
              <p:nvPr/>
            </p:nvSpPr>
            <p:spPr bwMode="auto">
              <a:xfrm>
                <a:off x="2656" y="3290"/>
                <a:ext cx="44" cy="17"/>
              </a:xfrm>
              <a:prstGeom prst="line">
                <a:avLst/>
              </a:pr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0" name="Freeform 1455"/>
              <p:cNvSpPr>
                <a:spLocks/>
              </p:cNvSpPr>
              <p:nvPr/>
            </p:nvSpPr>
            <p:spPr bwMode="auto">
              <a:xfrm>
                <a:off x="2656" y="3286"/>
                <a:ext cx="44" cy="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0"/>
                  </a:cxn>
                  <a:cxn ang="0">
                    <a:pos x="44" y="27"/>
                  </a:cxn>
                </a:cxnLst>
                <a:rect l="0" t="0" r="r" b="b"/>
                <a:pathLst>
                  <a:path w="44" h="27">
                    <a:moveTo>
                      <a:pt x="0" y="0"/>
                    </a:moveTo>
                    <a:lnTo>
                      <a:pt x="0" y="10"/>
                    </a:lnTo>
                    <a:lnTo>
                      <a:pt x="44" y="27"/>
                    </a:lnTo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1" name="Freeform 1456"/>
              <p:cNvSpPr>
                <a:spLocks/>
              </p:cNvSpPr>
              <p:nvPr/>
            </p:nvSpPr>
            <p:spPr bwMode="auto">
              <a:xfrm>
                <a:off x="2687" y="3263"/>
                <a:ext cx="7" cy="9"/>
              </a:xfrm>
              <a:custGeom>
                <a:avLst/>
                <a:gdLst/>
                <a:ahLst/>
                <a:cxnLst>
                  <a:cxn ang="0">
                    <a:pos x="6" y="3"/>
                  </a:cxn>
                  <a:cxn ang="0">
                    <a:pos x="1" y="1"/>
                  </a:cxn>
                  <a:cxn ang="0">
                    <a:pos x="1" y="6"/>
                  </a:cxn>
                  <a:cxn ang="0">
                    <a:pos x="5" y="8"/>
                  </a:cxn>
                  <a:cxn ang="0">
                    <a:pos x="6" y="3"/>
                  </a:cxn>
                </a:cxnLst>
                <a:rect l="0" t="0" r="r" b="b"/>
                <a:pathLst>
                  <a:path w="7" h="9">
                    <a:moveTo>
                      <a:pt x="6" y="3"/>
                    </a:moveTo>
                    <a:cubicBezTo>
                      <a:pt x="5" y="1"/>
                      <a:pt x="3" y="0"/>
                      <a:pt x="1" y="1"/>
                    </a:cubicBezTo>
                    <a:cubicBezTo>
                      <a:pt x="0" y="2"/>
                      <a:pt x="0" y="4"/>
                      <a:pt x="1" y="6"/>
                    </a:cubicBezTo>
                    <a:cubicBezTo>
                      <a:pt x="2" y="8"/>
                      <a:pt x="4" y="9"/>
                      <a:pt x="5" y="8"/>
                    </a:cubicBezTo>
                    <a:cubicBezTo>
                      <a:pt x="7" y="7"/>
                      <a:pt x="7" y="5"/>
                      <a:pt x="6" y="3"/>
                    </a:cubicBezTo>
                  </a:path>
                </a:pathLst>
              </a:custGeom>
              <a:noFill/>
              <a:ln w="1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792" name="Picture 1457"/>
              <p:cNvPicPr>
                <a:picLocks noChangeAspect="1" noChangeArrowheads="1"/>
              </p:cNvPicPr>
              <p:nvPr/>
            </p:nvPicPr>
            <p:blipFill>
              <a:blip r:embed="rId86" cstate="print"/>
              <a:srcRect/>
              <a:stretch>
                <a:fillRect/>
              </a:stretch>
            </p:blipFill>
            <p:spPr bwMode="auto">
              <a:xfrm>
                <a:off x="2625" y="3145"/>
                <a:ext cx="79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93" name="Picture 1458"/>
              <p:cNvPicPr>
                <a:picLocks noChangeAspect="1" noChangeArrowheads="1"/>
              </p:cNvPicPr>
              <p:nvPr/>
            </p:nvPicPr>
            <p:blipFill>
              <a:blip r:embed="rId87" cstate="print"/>
              <a:srcRect/>
              <a:stretch>
                <a:fillRect/>
              </a:stretch>
            </p:blipFill>
            <p:spPr bwMode="auto">
              <a:xfrm>
                <a:off x="2625" y="3145"/>
                <a:ext cx="79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94" name="Freeform 1459"/>
              <p:cNvSpPr>
                <a:spLocks/>
              </p:cNvSpPr>
              <p:nvPr/>
            </p:nvSpPr>
            <p:spPr bwMode="auto">
              <a:xfrm>
                <a:off x="2636" y="3154"/>
                <a:ext cx="63" cy="109"/>
              </a:xfrm>
              <a:custGeom>
                <a:avLst/>
                <a:gdLst/>
                <a:ahLst/>
                <a:cxnLst>
                  <a:cxn ang="0">
                    <a:pos x="7" y="187"/>
                  </a:cxn>
                  <a:cxn ang="0">
                    <a:pos x="7" y="7"/>
                  </a:cxn>
                  <a:cxn ang="0">
                    <a:pos x="0" y="0"/>
                  </a:cxn>
                  <a:cxn ang="0">
                    <a:pos x="167" y="99"/>
                  </a:cxn>
                  <a:cxn ang="0">
                    <a:pos x="167" y="99"/>
                  </a:cxn>
                  <a:cxn ang="0">
                    <a:pos x="167" y="290"/>
                  </a:cxn>
                  <a:cxn ang="0">
                    <a:pos x="167" y="282"/>
                  </a:cxn>
                  <a:cxn ang="0">
                    <a:pos x="7" y="187"/>
                  </a:cxn>
                </a:cxnLst>
                <a:rect l="0" t="0" r="r" b="b"/>
                <a:pathLst>
                  <a:path w="167" h="290">
                    <a:moveTo>
                      <a:pt x="7" y="187"/>
                    </a:moveTo>
                    <a:lnTo>
                      <a:pt x="7" y="7"/>
                    </a:lnTo>
                    <a:lnTo>
                      <a:pt x="0" y="0"/>
                    </a:lnTo>
                    <a:cubicBezTo>
                      <a:pt x="47" y="46"/>
                      <a:pt x="104" y="80"/>
                      <a:pt x="167" y="99"/>
                    </a:cubicBezTo>
                    <a:lnTo>
                      <a:pt x="167" y="99"/>
                    </a:lnTo>
                    <a:lnTo>
                      <a:pt x="167" y="290"/>
                    </a:lnTo>
                    <a:lnTo>
                      <a:pt x="167" y="282"/>
                    </a:lnTo>
                    <a:cubicBezTo>
                      <a:pt x="109" y="260"/>
                      <a:pt x="54" y="228"/>
                      <a:pt x="7" y="187"/>
                    </a:cubicBez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795" name="Picture 1460"/>
              <p:cNvPicPr>
                <a:picLocks noChangeAspect="1" noChangeArrowheads="1"/>
              </p:cNvPicPr>
              <p:nvPr/>
            </p:nvPicPr>
            <p:blipFill>
              <a:blip r:embed="rId88" cstate="print"/>
              <a:srcRect/>
              <a:stretch>
                <a:fillRect/>
              </a:stretch>
            </p:blipFill>
            <p:spPr bwMode="auto">
              <a:xfrm>
                <a:off x="2426" y="3265"/>
                <a:ext cx="157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96" name="Picture 1461"/>
              <p:cNvPicPr>
                <a:picLocks noChangeAspect="1" noChangeArrowheads="1"/>
              </p:cNvPicPr>
              <p:nvPr/>
            </p:nvPicPr>
            <p:blipFill>
              <a:blip r:embed="rId89" cstate="print"/>
              <a:srcRect/>
              <a:stretch>
                <a:fillRect/>
              </a:stretch>
            </p:blipFill>
            <p:spPr bwMode="auto">
              <a:xfrm>
                <a:off x="2426" y="3265"/>
                <a:ext cx="157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97" name="Freeform 1462"/>
              <p:cNvSpPr>
                <a:spLocks noEditPoints="1"/>
              </p:cNvSpPr>
              <p:nvPr/>
            </p:nvSpPr>
            <p:spPr bwMode="auto">
              <a:xfrm>
                <a:off x="2437" y="3273"/>
                <a:ext cx="141" cy="122"/>
              </a:xfrm>
              <a:custGeom>
                <a:avLst/>
                <a:gdLst/>
                <a:ahLst/>
                <a:cxnLst>
                  <a:cxn ang="0">
                    <a:pos x="60" y="280"/>
                  </a:cxn>
                  <a:cxn ang="0">
                    <a:pos x="248" y="324"/>
                  </a:cxn>
                  <a:cxn ang="0">
                    <a:pos x="309" y="308"/>
                  </a:cxn>
                  <a:cxn ang="0">
                    <a:pos x="333" y="312"/>
                  </a:cxn>
                  <a:cxn ang="0">
                    <a:pos x="373" y="270"/>
                  </a:cxn>
                  <a:cxn ang="0">
                    <a:pos x="373" y="152"/>
                  </a:cxn>
                  <a:cxn ang="0">
                    <a:pos x="271" y="11"/>
                  </a:cxn>
                  <a:cxn ang="0">
                    <a:pos x="103" y="0"/>
                  </a:cxn>
                  <a:cxn ang="0">
                    <a:pos x="0" y="143"/>
                  </a:cxn>
                  <a:cxn ang="0">
                    <a:pos x="1" y="210"/>
                  </a:cxn>
                  <a:cxn ang="0">
                    <a:pos x="22" y="254"/>
                  </a:cxn>
                  <a:cxn ang="0">
                    <a:pos x="46" y="258"/>
                  </a:cxn>
                  <a:cxn ang="0">
                    <a:pos x="60" y="280"/>
                  </a:cxn>
                </a:cxnLst>
                <a:rect l="0" t="0" r="r" b="b"/>
                <a:pathLst>
                  <a:path w="373" h="324">
                    <a:moveTo>
                      <a:pt x="60" y="280"/>
                    </a:moveTo>
                    <a:cubicBezTo>
                      <a:pt x="118" y="310"/>
                      <a:pt x="183" y="324"/>
                      <a:pt x="248" y="324"/>
                    </a:cubicBezTo>
                    <a:cubicBezTo>
                      <a:pt x="269" y="323"/>
                      <a:pt x="290" y="318"/>
                      <a:pt x="309" y="308"/>
                    </a:cubicBezTo>
                    <a:cubicBezTo>
                      <a:pt x="315" y="314"/>
                      <a:pt x="325" y="316"/>
                      <a:pt x="333" y="312"/>
                    </a:cubicBezTo>
                    <a:cubicBezTo>
                      <a:pt x="351" y="303"/>
                      <a:pt x="365" y="288"/>
                      <a:pt x="373" y="270"/>
                    </a:cubicBezTo>
                    <a:lnTo>
                      <a:pt x="373" y="152"/>
                    </a:lnTo>
                    <a:cubicBezTo>
                      <a:pt x="370" y="90"/>
                      <a:pt x="330" y="35"/>
                      <a:pt x="271" y="11"/>
                    </a:cubicBezTo>
                    <a:moveTo>
                      <a:pt x="103" y="0"/>
                    </a:moveTo>
                    <a:cubicBezTo>
                      <a:pt x="43" y="24"/>
                      <a:pt x="3" y="80"/>
                      <a:pt x="0" y="143"/>
                    </a:cubicBezTo>
                    <a:lnTo>
                      <a:pt x="1" y="210"/>
                    </a:lnTo>
                    <a:cubicBezTo>
                      <a:pt x="1" y="227"/>
                      <a:pt x="8" y="244"/>
                      <a:pt x="22" y="254"/>
                    </a:cubicBezTo>
                    <a:cubicBezTo>
                      <a:pt x="29" y="260"/>
                      <a:pt x="38" y="262"/>
                      <a:pt x="46" y="258"/>
                    </a:cubicBezTo>
                    <a:cubicBezTo>
                      <a:pt x="47" y="267"/>
                      <a:pt x="53" y="275"/>
                      <a:pt x="60" y="280"/>
                    </a:cubicBezTo>
                  </a:path>
                </a:pathLst>
              </a:custGeom>
              <a:noFill/>
              <a:ln w="6" cap="rnd">
                <a:solidFill>
                  <a:srgbClr val="3737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798" name="Picture 1463"/>
              <p:cNvPicPr>
                <a:picLocks noChangeAspect="1" noChangeArrowheads="1"/>
              </p:cNvPicPr>
              <p:nvPr/>
            </p:nvPicPr>
            <p:blipFill>
              <a:blip r:embed="rId90" cstate="print"/>
              <a:srcRect/>
              <a:stretch>
                <a:fillRect/>
              </a:stretch>
            </p:blipFill>
            <p:spPr bwMode="auto">
              <a:xfrm>
                <a:off x="2456" y="3199"/>
                <a:ext cx="97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99" name="Picture 1464"/>
              <p:cNvPicPr>
                <a:picLocks noChangeAspect="1" noChangeArrowheads="1"/>
              </p:cNvPicPr>
              <p:nvPr/>
            </p:nvPicPr>
            <p:blipFill>
              <a:blip r:embed="rId91" cstate="print"/>
              <a:srcRect/>
              <a:stretch>
                <a:fillRect/>
              </a:stretch>
            </p:blipFill>
            <p:spPr bwMode="auto">
              <a:xfrm>
                <a:off x="2456" y="3199"/>
                <a:ext cx="97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00" name="Oval 1465"/>
              <p:cNvSpPr>
                <a:spLocks noChangeArrowheads="1"/>
              </p:cNvSpPr>
              <p:nvPr/>
            </p:nvSpPr>
            <p:spPr bwMode="auto">
              <a:xfrm>
                <a:off x="2468" y="3207"/>
                <a:ext cx="83" cy="82"/>
              </a:xfrm>
              <a:prstGeom prst="ellipse">
                <a:avLst/>
              </a:prstGeom>
              <a:noFill/>
              <a:ln w="6" cap="rnd">
                <a:solidFill>
                  <a:srgbClr val="3737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1" name="Freeform 1466"/>
              <p:cNvSpPr>
                <a:spLocks/>
              </p:cNvSpPr>
              <p:nvPr/>
            </p:nvSpPr>
            <p:spPr bwMode="auto">
              <a:xfrm>
                <a:off x="2437" y="3293"/>
                <a:ext cx="31" cy="77"/>
              </a:xfrm>
              <a:custGeom>
                <a:avLst/>
                <a:gdLst/>
                <a:ahLst/>
                <a:cxnLst>
                  <a:cxn ang="0">
                    <a:pos x="18" y="77"/>
                  </a:cxn>
                  <a:cxn ang="0">
                    <a:pos x="31" y="0"/>
                  </a:cxn>
                </a:cxnLst>
                <a:rect l="0" t="0" r="r" b="b"/>
                <a:pathLst>
                  <a:path w="31" h="77">
                    <a:moveTo>
                      <a:pt x="18" y="77"/>
                    </a:moveTo>
                    <a:cubicBezTo>
                      <a:pt x="0" y="48"/>
                      <a:pt x="5" y="22"/>
                      <a:pt x="31" y="0"/>
                    </a:cubicBezTo>
                  </a:path>
                </a:pathLst>
              </a:custGeom>
              <a:noFill/>
              <a:ln w="6" cap="rnd">
                <a:solidFill>
                  <a:srgbClr val="3737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2" name="Freeform 1467"/>
              <p:cNvSpPr>
                <a:spLocks/>
              </p:cNvSpPr>
              <p:nvPr/>
            </p:nvSpPr>
            <p:spPr bwMode="auto">
              <a:xfrm>
                <a:off x="2547" y="3307"/>
                <a:ext cx="17" cy="82"/>
              </a:xfrm>
              <a:custGeom>
                <a:avLst/>
                <a:gdLst/>
                <a:ahLst/>
                <a:cxnLst>
                  <a:cxn ang="0">
                    <a:pos x="7" y="82"/>
                  </a:cxn>
                  <a:cxn ang="0">
                    <a:pos x="0" y="0"/>
                  </a:cxn>
                </a:cxnLst>
                <a:rect l="0" t="0" r="r" b="b"/>
                <a:pathLst>
                  <a:path w="17" h="82">
                    <a:moveTo>
                      <a:pt x="7" y="82"/>
                    </a:moveTo>
                    <a:cubicBezTo>
                      <a:pt x="17" y="53"/>
                      <a:pt x="15" y="26"/>
                      <a:pt x="0" y="0"/>
                    </a:cubicBezTo>
                  </a:path>
                </a:pathLst>
              </a:custGeom>
              <a:noFill/>
              <a:ln w="6" cap="rnd">
                <a:solidFill>
                  <a:srgbClr val="3737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3" name="Freeform 1468"/>
              <p:cNvSpPr>
                <a:spLocks/>
              </p:cNvSpPr>
              <p:nvPr/>
            </p:nvSpPr>
            <p:spPr bwMode="auto">
              <a:xfrm>
                <a:off x="2476" y="3272"/>
                <a:ext cx="63" cy="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9" y="8"/>
                  </a:cxn>
                  <a:cxn ang="0">
                    <a:pos x="63" y="4"/>
                  </a:cxn>
                </a:cxnLst>
                <a:rect l="0" t="0" r="r" b="b"/>
                <a:pathLst>
                  <a:path w="63" h="22">
                    <a:moveTo>
                      <a:pt x="0" y="0"/>
                    </a:moveTo>
                    <a:cubicBezTo>
                      <a:pt x="14" y="18"/>
                      <a:pt x="40" y="22"/>
                      <a:pt x="59" y="8"/>
                    </a:cubicBezTo>
                    <a:cubicBezTo>
                      <a:pt x="60" y="7"/>
                      <a:pt x="62" y="6"/>
                      <a:pt x="63" y="4"/>
                    </a:cubicBezTo>
                  </a:path>
                </a:pathLst>
              </a:custGeom>
              <a:noFill/>
              <a:ln w="6" cap="rnd">
                <a:solidFill>
                  <a:srgbClr val="3737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4" name="Freeform 1469"/>
              <p:cNvSpPr>
                <a:spLocks/>
              </p:cNvSpPr>
              <p:nvPr/>
            </p:nvSpPr>
            <p:spPr bwMode="auto">
              <a:xfrm>
                <a:off x="2437" y="3203"/>
                <a:ext cx="141" cy="192"/>
              </a:xfrm>
              <a:custGeom>
                <a:avLst/>
                <a:gdLst/>
                <a:ahLst/>
                <a:cxnLst>
                  <a:cxn ang="0">
                    <a:pos x="103" y="185"/>
                  </a:cxn>
                  <a:cxn ang="0">
                    <a:pos x="0" y="328"/>
                  </a:cxn>
                  <a:cxn ang="0">
                    <a:pos x="1" y="395"/>
                  </a:cxn>
                  <a:cxn ang="0">
                    <a:pos x="22" y="439"/>
                  </a:cxn>
                  <a:cxn ang="0">
                    <a:pos x="46" y="443"/>
                  </a:cxn>
                  <a:cxn ang="0">
                    <a:pos x="60" y="465"/>
                  </a:cxn>
                  <a:cxn ang="0">
                    <a:pos x="248" y="509"/>
                  </a:cxn>
                  <a:cxn ang="0">
                    <a:pos x="309" y="493"/>
                  </a:cxn>
                  <a:cxn ang="0">
                    <a:pos x="333" y="497"/>
                  </a:cxn>
                  <a:cxn ang="0">
                    <a:pos x="373" y="455"/>
                  </a:cxn>
                  <a:cxn ang="0">
                    <a:pos x="373" y="348"/>
                  </a:cxn>
                  <a:cxn ang="0">
                    <a:pos x="271" y="196"/>
                  </a:cxn>
                  <a:cxn ang="0">
                    <a:pos x="271" y="196"/>
                  </a:cxn>
                  <a:cxn ang="0">
                    <a:pos x="270" y="196"/>
                  </a:cxn>
                  <a:cxn ang="0">
                    <a:pos x="270" y="43"/>
                  </a:cxn>
                  <a:cxn ang="0">
                    <a:pos x="113" y="43"/>
                  </a:cxn>
                  <a:cxn ang="0">
                    <a:pos x="103" y="185"/>
                  </a:cxn>
                </a:cxnLst>
                <a:rect l="0" t="0" r="r" b="b"/>
                <a:pathLst>
                  <a:path w="375" h="509">
                    <a:moveTo>
                      <a:pt x="103" y="185"/>
                    </a:moveTo>
                    <a:cubicBezTo>
                      <a:pt x="44" y="210"/>
                      <a:pt x="4" y="265"/>
                      <a:pt x="0" y="328"/>
                    </a:cubicBezTo>
                    <a:lnTo>
                      <a:pt x="1" y="395"/>
                    </a:lnTo>
                    <a:cubicBezTo>
                      <a:pt x="1" y="412"/>
                      <a:pt x="8" y="429"/>
                      <a:pt x="22" y="439"/>
                    </a:cubicBezTo>
                    <a:cubicBezTo>
                      <a:pt x="29" y="445"/>
                      <a:pt x="38" y="447"/>
                      <a:pt x="46" y="443"/>
                    </a:cubicBezTo>
                    <a:cubicBezTo>
                      <a:pt x="47" y="452"/>
                      <a:pt x="53" y="460"/>
                      <a:pt x="60" y="465"/>
                    </a:cubicBezTo>
                    <a:cubicBezTo>
                      <a:pt x="118" y="495"/>
                      <a:pt x="183" y="509"/>
                      <a:pt x="248" y="509"/>
                    </a:cubicBezTo>
                    <a:cubicBezTo>
                      <a:pt x="269" y="508"/>
                      <a:pt x="290" y="503"/>
                      <a:pt x="309" y="493"/>
                    </a:cubicBezTo>
                    <a:cubicBezTo>
                      <a:pt x="315" y="499"/>
                      <a:pt x="325" y="501"/>
                      <a:pt x="333" y="497"/>
                    </a:cubicBezTo>
                    <a:cubicBezTo>
                      <a:pt x="351" y="488"/>
                      <a:pt x="365" y="473"/>
                      <a:pt x="373" y="455"/>
                    </a:cubicBezTo>
                    <a:lnTo>
                      <a:pt x="373" y="348"/>
                    </a:lnTo>
                    <a:cubicBezTo>
                      <a:pt x="375" y="281"/>
                      <a:pt x="334" y="221"/>
                      <a:pt x="271" y="196"/>
                    </a:cubicBezTo>
                    <a:lnTo>
                      <a:pt x="271" y="196"/>
                    </a:lnTo>
                    <a:lnTo>
                      <a:pt x="270" y="196"/>
                    </a:lnTo>
                    <a:cubicBezTo>
                      <a:pt x="313" y="154"/>
                      <a:pt x="313" y="85"/>
                      <a:pt x="270" y="43"/>
                    </a:cubicBezTo>
                    <a:cubicBezTo>
                      <a:pt x="226" y="0"/>
                      <a:pt x="156" y="0"/>
                      <a:pt x="113" y="43"/>
                    </a:cubicBezTo>
                    <a:cubicBezTo>
                      <a:pt x="74" y="81"/>
                      <a:pt x="70" y="141"/>
                      <a:pt x="103" y="185"/>
                    </a:cubicBezTo>
                    <a:close/>
                  </a:path>
                </a:pathLst>
              </a:custGeom>
              <a:noFill/>
              <a:ln w="1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5" name="Freeform 1470"/>
              <p:cNvSpPr>
                <a:spLocks/>
              </p:cNvSpPr>
              <p:nvPr/>
            </p:nvSpPr>
            <p:spPr bwMode="auto">
              <a:xfrm>
                <a:off x="2217" y="3290"/>
                <a:ext cx="154" cy="105"/>
              </a:xfrm>
              <a:custGeom>
                <a:avLst/>
                <a:gdLst/>
                <a:ahLst/>
                <a:cxnLst>
                  <a:cxn ang="0">
                    <a:pos x="142" y="279"/>
                  </a:cxn>
                  <a:cxn ang="0">
                    <a:pos x="382" y="148"/>
                  </a:cxn>
                  <a:cxn ang="0">
                    <a:pos x="339" y="12"/>
                  </a:cxn>
                  <a:cxn ang="0">
                    <a:pos x="289" y="1"/>
                  </a:cxn>
                  <a:cxn ang="0">
                    <a:pos x="0" y="279"/>
                  </a:cxn>
                  <a:cxn ang="0">
                    <a:pos x="142" y="279"/>
                  </a:cxn>
                </a:cxnLst>
                <a:rect l="0" t="0" r="r" b="b"/>
                <a:pathLst>
                  <a:path w="407" h="279">
                    <a:moveTo>
                      <a:pt x="142" y="279"/>
                    </a:moveTo>
                    <a:cubicBezTo>
                      <a:pt x="236" y="270"/>
                      <a:pt x="322" y="223"/>
                      <a:pt x="382" y="148"/>
                    </a:cubicBezTo>
                    <a:cubicBezTo>
                      <a:pt x="407" y="99"/>
                      <a:pt x="388" y="38"/>
                      <a:pt x="339" y="12"/>
                    </a:cubicBezTo>
                    <a:cubicBezTo>
                      <a:pt x="324" y="4"/>
                      <a:pt x="306" y="0"/>
                      <a:pt x="289" y="1"/>
                    </a:cubicBezTo>
                    <a:lnTo>
                      <a:pt x="0" y="279"/>
                    </a:lnTo>
                    <a:lnTo>
                      <a:pt x="142" y="279"/>
                    </a:lnTo>
                    <a:close/>
                  </a:path>
                </a:pathLst>
              </a:custGeom>
              <a:solidFill>
                <a:srgbClr val="DDDDDD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806" name="Picture 1471"/>
              <p:cNvPicPr>
                <a:picLocks noChangeAspect="1" noChangeArrowheads="1"/>
              </p:cNvPicPr>
              <p:nvPr/>
            </p:nvPicPr>
            <p:blipFill>
              <a:blip r:embed="rId92" cstate="print"/>
              <a:srcRect/>
              <a:stretch>
                <a:fillRect/>
              </a:stretch>
            </p:blipFill>
            <p:spPr bwMode="auto">
              <a:xfrm>
                <a:off x="2209" y="3307"/>
                <a:ext cx="115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07" name="Picture 1472"/>
              <p:cNvPicPr>
                <a:picLocks noChangeAspect="1" noChangeArrowheads="1"/>
              </p:cNvPicPr>
              <p:nvPr/>
            </p:nvPicPr>
            <p:blipFill>
              <a:blip r:embed="rId93" cstate="print"/>
              <a:srcRect/>
              <a:stretch>
                <a:fillRect/>
              </a:stretch>
            </p:blipFill>
            <p:spPr bwMode="auto">
              <a:xfrm>
                <a:off x="2209" y="3307"/>
                <a:ext cx="115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08" name="Freeform 1473"/>
              <p:cNvSpPr>
                <a:spLocks/>
              </p:cNvSpPr>
              <p:nvPr/>
            </p:nvSpPr>
            <p:spPr bwMode="auto">
              <a:xfrm>
                <a:off x="2217" y="3315"/>
                <a:ext cx="102" cy="80"/>
              </a:xfrm>
              <a:custGeom>
                <a:avLst/>
                <a:gdLst/>
                <a:ahLst/>
                <a:cxnLst>
                  <a:cxn ang="0">
                    <a:pos x="1" y="59"/>
                  </a:cxn>
                  <a:cxn ang="0">
                    <a:pos x="102" y="0"/>
                  </a:cxn>
                  <a:cxn ang="0">
                    <a:pos x="95" y="25"/>
                  </a:cxn>
                  <a:cxn ang="0">
                    <a:pos x="0" y="80"/>
                  </a:cxn>
                  <a:cxn ang="0">
                    <a:pos x="1" y="59"/>
                  </a:cxn>
                </a:cxnLst>
                <a:rect l="0" t="0" r="r" b="b"/>
                <a:pathLst>
                  <a:path w="102" h="80">
                    <a:moveTo>
                      <a:pt x="1" y="59"/>
                    </a:moveTo>
                    <a:lnTo>
                      <a:pt x="102" y="0"/>
                    </a:lnTo>
                    <a:lnTo>
                      <a:pt x="95" y="25"/>
                    </a:lnTo>
                    <a:lnTo>
                      <a:pt x="0" y="80"/>
                    </a:lnTo>
                    <a:lnTo>
                      <a:pt x="1" y="59"/>
                    </a:ln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809" name="Picture 1474"/>
              <p:cNvPicPr>
                <a:picLocks noChangeAspect="1" noChangeArrowheads="1"/>
              </p:cNvPicPr>
              <p:nvPr/>
            </p:nvPicPr>
            <p:blipFill>
              <a:blip r:embed="rId94" cstate="print"/>
              <a:srcRect/>
              <a:stretch>
                <a:fillRect/>
              </a:stretch>
            </p:blipFill>
            <p:spPr bwMode="auto">
              <a:xfrm>
                <a:off x="2294" y="3205"/>
                <a:ext cx="6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10" name="Picture 1475"/>
              <p:cNvPicPr>
                <a:picLocks noChangeAspect="1" noChangeArrowheads="1"/>
              </p:cNvPicPr>
              <p:nvPr/>
            </p:nvPicPr>
            <p:blipFill>
              <a:blip r:embed="rId95" cstate="print"/>
              <a:srcRect/>
              <a:stretch>
                <a:fillRect/>
              </a:stretch>
            </p:blipFill>
            <p:spPr bwMode="auto">
              <a:xfrm>
                <a:off x="2294" y="3205"/>
                <a:ext cx="60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11" name="Freeform 1476"/>
              <p:cNvSpPr>
                <a:spLocks/>
              </p:cNvSpPr>
              <p:nvPr/>
            </p:nvSpPr>
            <p:spPr bwMode="auto">
              <a:xfrm>
                <a:off x="2305" y="3211"/>
                <a:ext cx="45" cy="113"/>
              </a:xfrm>
              <a:custGeom>
                <a:avLst/>
                <a:gdLst/>
                <a:ahLst/>
                <a:cxnLst>
                  <a:cxn ang="0">
                    <a:pos x="0" y="113"/>
                  </a:cxn>
                  <a:cxn ang="0">
                    <a:pos x="33" y="0"/>
                  </a:cxn>
                  <a:cxn ang="0">
                    <a:pos x="45" y="0"/>
                  </a:cxn>
                  <a:cxn ang="0">
                    <a:pos x="14" y="104"/>
                  </a:cxn>
                  <a:cxn ang="0">
                    <a:pos x="0" y="113"/>
                  </a:cxn>
                </a:cxnLst>
                <a:rect l="0" t="0" r="r" b="b"/>
                <a:pathLst>
                  <a:path w="45" h="113">
                    <a:moveTo>
                      <a:pt x="0" y="113"/>
                    </a:moveTo>
                    <a:lnTo>
                      <a:pt x="33" y="0"/>
                    </a:lnTo>
                    <a:lnTo>
                      <a:pt x="45" y="0"/>
                    </a:lnTo>
                    <a:lnTo>
                      <a:pt x="14" y="104"/>
                    </a:lnTo>
                    <a:lnTo>
                      <a:pt x="0" y="113"/>
                    </a:ln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2" name="Rectangle 1477"/>
              <p:cNvSpPr>
                <a:spLocks noChangeArrowheads="1"/>
              </p:cNvSpPr>
              <p:nvPr/>
            </p:nvSpPr>
            <p:spPr bwMode="auto">
              <a:xfrm>
                <a:off x="2191" y="3120"/>
                <a:ext cx="169" cy="6"/>
              </a:xfrm>
              <a:prstGeom prst="rect">
                <a:avLst/>
              </a:prstGeom>
              <a:solidFill>
                <a:srgbClr val="FEFE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3" name="Rectangle 1478"/>
              <p:cNvSpPr>
                <a:spLocks noChangeArrowheads="1"/>
              </p:cNvSpPr>
              <p:nvPr/>
            </p:nvSpPr>
            <p:spPr bwMode="auto">
              <a:xfrm>
                <a:off x="2191" y="3126"/>
                <a:ext cx="169" cy="6"/>
              </a:xfrm>
              <a:prstGeom prst="rect">
                <a:avLst/>
              </a:prstGeom>
              <a:solidFill>
                <a:srgbClr val="E0E0E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4" name="Rectangle 1479"/>
              <p:cNvSpPr>
                <a:spLocks noChangeArrowheads="1"/>
              </p:cNvSpPr>
              <p:nvPr/>
            </p:nvSpPr>
            <p:spPr bwMode="auto">
              <a:xfrm>
                <a:off x="2191" y="3132"/>
                <a:ext cx="169" cy="6"/>
              </a:xfrm>
              <a:prstGeom prst="rect">
                <a:avLst/>
              </a:prstGeom>
              <a:solidFill>
                <a:srgbClr val="E2E2E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5" name="Rectangle 1480"/>
              <p:cNvSpPr>
                <a:spLocks noChangeArrowheads="1"/>
              </p:cNvSpPr>
              <p:nvPr/>
            </p:nvSpPr>
            <p:spPr bwMode="auto">
              <a:xfrm>
                <a:off x="2191" y="3138"/>
                <a:ext cx="169" cy="7"/>
              </a:xfrm>
              <a:prstGeom prst="rect">
                <a:avLst/>
              </a:prstGeom>
              <a:solidFill>
                <a:srgbClr val="E4E4E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6" name="Rectangle 1481"/>
              <p:cNvSpPr>
                <a:spLocks noChangeArrowheads="1"/>
              </p:cNvSpPr>
              <p:nvPr/>
            </p:nvSpPr>
            <p:spPr bwMode="auto">
              <a:xfrm>
                <a:off x="2191" y="3145"/>
                <a:ext cx="169" cy="6"/>
              </a:xfrm>
              <a:prstGeom prst="rect">
                <a:avLst/>
              </a:prstGeom>
              <a:solidFill>
                <a:srgbClr val="E6E6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7" name="Rectangle 1482"/>
              <p:cNvSpPr>
                <a:spLocks noChangeArrowheads="1"/>
              </p:cNvSpPr>
              <p:nvPr/>
            </p:nvSpPr>
            <p:spPr bwMode="auto">
              <a:xfrm>
                <a:off x="2191" y="3151"/>
                <a:ext cx="169" cy="6"/>
              </a:xfrm>
              <a:prstGeom prst="rect">
                <a:avLst/>
              </a:prstGeom>
              <a:solidFill>
                <a:srgbClr val="E8E8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8" name="Rectangle 1483"/>
              <p:cNvSpPr>
                <a:spLocks noChangeArrowheads="1"/>
              </p:cNvSpPr>
              <p:nvPr/>
            </p:nvSpPr>
            <p:spPr bwMode="auto">
              <a:xfrm>
                <a:off x="2191" y="3157"/>
                <a:ext cx="169" cy="6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" name="Rectangle 1484"/>
              <p:cNvSpPr>
                <a:spLocks noChangeArrowheads="1"/>
              </p:cNvSpPr>
              <p:nvPr/>
            </p:nvSpPr>
            <p:spPr bwMode="auto">
              <a:xfrm>
                <a:off x="2191" y="3163"/>
                <a:ext cx="169" cy="6"/>
              </a:xfrm>
              <a:prstGeom prst="rect">
                <a:avLst/>
              </a:prstGeom>
              <a:solidFill>
                <a:srgbClr val="ECECE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" name="Rectangle 1485"/>
              <p:cNvSpPr>
                <a:spLocks noChangeArrowheads="1"/>
              </p:cNvSpPr>
              <p:nvPr/>
            </p:nvSpPr>
            <p:spPr bwMode="auto">
              <a:xfrm>
                <a:off x="2191" y="3169"/>
                <a:ext cx="169" cy="6"/>
              </a:xfrm>
              <a:prstGeom prst="rect">
                <a:avLst/>
              </a:prstGeom>
              <a:solidFill>
                <a:srgbClr val="EEEE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" name="Rectangle 1486"/>
              <p:cNvSpPr>
                <a:spLocks noChangeArrowheads="1"/>
              </p:cNvSpPr>
              <p:nvPr/>
            </p:nvSpPr>
            <p:spPr bwMode="auto">
              <a:xfrm>
                <a:off x="2191" y="3175"/>
                <a:ext cx="169" cy="6"/>
              </a:xfrm>
              <a:prstGeom prst="rect">
                <a:avLst/>
              </a:prstGeom>
              <a:solidFill>
                <a:srgbClr val="F0F0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2" name="Rectangle 1487"/>
              <p:cNvSpPr>
                <a:spLocks noChangeArrowheads="1"/>
              </p:cNvSpPr>
              <p:nvPr/>
            </p:nvSpPr>
            <p:spPr bwMode="auto">
              <a:xfrm>
                <a:off x="2191" y="3181"/>
                <a:ext cx="169" cy="6"/>
              </a:xfrm>
              <a:prstGeom prst="rect">
                <a:avLst/>
              </a:prstGeom>
              <a:solidFill>
                <a:srgbClr val="F2F2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3" name="Rectangle 1488"/>
              <p:cNvSpPr>
                <a:spLocks noChangeArrowheads="1"/>
              </p:cNvSpPr>
              <p:nvPr/>
            </p:nvSpPr>
            <p:spPr bwMode="auto">
              <a:xfrm>
                <a:off x="2191" y="3187"/>
                <a:ext cx="169" cy="6"/>
              </a:xfrm>
              <a:prstGeom prst="rect">
                <a:avLst/>
              </a:prstGeom>
              <a:solidFill>
                <a:srgbClr val="F4F4F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4" name="Rectangle 1489"/>
              <p:cNvSpPr>
                <a:spLocks noChangeArrowheads="1"/>
              </p:cNvSpPr>
              <p:nvPr/>
            </p:nvSpPr>
            <p:spPr bwMode="auto">
              <a:xfrm>
                <a:off x="2191" y="3193"/>
                <a:ext cx="169" cy="6"/>
              </a:xfrm>
              <a:prstGeom prst="rect">
                <a:avLst/>
              </a:prstGeom>
              <a:solidFill>
                <a:srgbClr val="F6F6F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5" name="Rectangle 1490"/>
              <p:cNvSpPr>
                <a:spLocks noChangeArrowheads="1"/>
              </p:cNvSpPr>
              <p:nvPr/>
            </p:nvSpPr>
            <p:spPr bwMode="auto">
              <a:xfrm>
                <a:off x="2191" y="3199"/>
                <a:ext cx="169" cy="6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" name="Rectangle 1491"/>
              <p:cNvSpPr>
                <a:spLocks noChangeArrowheads="1"/>
              </p:cNvSpPr>
              <p:nvPr/>
            </p:nvSpPr>
            <p:spPr bwMode="auto">
              <a:xfrm>
                <a:off x="2191" y="3205"/>
                <a:ext cx="169" cy="6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7" name="Rectangle 1492"/>
              <p:cNvSpPr>
                <a:spLocks noChangeArrowheads="1"/>
              </p:cNvSpPr>
              <p:nvPr/>
            </p:nvSpPr>
            <p:spPr bwMode="auto">
              <a:xfrm>
                <a:off x="2191" y="3211"/>
                <a:ext cx="169" cy="6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8" name="Freeform 1493"/>
              <p:cNvSpPr>
                <a:spLocks/>
              </p:cNvSpPr>
              <p:nvPr/>
            </p:nvSpPr>
            <p:spPr bwMode="auto">
              <a:xfrm>
                <a:off x="2198" y="3131"/>
                <a:ext cx="152" cy="8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3" y="0"/>
                  </a:cxn>
                  <a:cxn ang="0">
                    <a:pos x="292" y="137"/>
                  </a:cxn>
                  <a:cxn ang="0">
                    <a:pos x="405" y="214"/>
                  </a:cxn>
                  <a:cxn ang="0">
                    <a:pos x="373" y="214"/>
                  </a:cxn>
                  <a:cxn ang="0">
                    <a:pos x="0" y="1"/>
                  </a:cxn>
                </a:cxnLst>
                <a:rect l="0" t="0" r="r" b="b"/>
                <a:pathLst>
                  <a:path w="405" h="214">
                    <a:moveTo>
                      <a:pt x="0" y="1"/>
                    </a:moveTo>
                    <a:lnTo>
                      <a:pt x="33" y="0"/>
                    </a:lnTo>
                    <a:lnTo>
                      <a:pt x="292" y="137"/>
                    </a:lnTo>
                    <a:lnTo>
                      <a:pt x="405" y="214"/>
                    </a:lnTo>
                    <a:lnTo>
                      <a:pt x="373" y="214"/>
                    </a:lnTo>
                    <a:cubicBezTo>
                      <a:pt x="247" y="145"/>
                      <a:pt x="123" y="74"/>
                      <a:pt x="0" y="1"/>
                    </a:cubicBez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" name="Rectangle 1494"/>
              <p:cNvSpPr>
                <a:spLocks noChangeArrowheads="1"/>
              </p:cNvSpPr>
              <p:nvPr/>
            </p:nvSpPr>
            <p:spPr bwMode="auto">
              <a:xfrm>
                <a:off x="2071" y="3235"/>
                <a:ext cx="241" cy="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0" name="Rectangle 1495"/>
              <p:cNvSpPr>
                <a:spLocks noChangeArrowheads="1"/>
              </p:cNvSpPr>
              <p:nvPr/>
            </p:nvSpPr>
            <p:spPr bwMode="auto">
              <a:xfrm>
                <a:off x="2071" y="3241"/>
                <a:ext cx="241" cy="6"/>
              </a:xfrm>
              <a:prstGeom prst="rect">
                <a:avLst/>
              </a:prstGeom>
              <a:solidFill>
                <a:srgbClr val="E0E0E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1" name="Rectangle 1496"/>
              <p:cNvSpPr>
                <a:spLocks noChangeArrowheads="1"/>
              </p:cNvSpPr>
              <p:nvPr/>
            </p:nvSpPr>
            <p:spPr bwMode="auto">
              <a:xfrm>
                <a:off x="2071" y="3247"/>
                <a:ext cx="241" cy="6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2" name="Rectangle 1497"/>
              <p:cNvSpPr>
                <a:spLocks noChangeArrowheads="1"/>
              </p:cNvSpPr>
              <p:nvPr/>
            </p:nvSpPr>
            <p:spPr bwMode="auto">
              <a:xfrm>
                <a:off x="2071" y="3253"/>
                <a:ext cx="241" cy="6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3" name="Rectangle 1498"/>
              <p:cNvSpPr>
                <a:spLocks noChangeArrowheads="1"/>
              </p:cNvSpPr>
              <p:nvPr/>
            </p:nvSpPr>
            <p:spPr bwMode="auto">
              <a:xfrm>
                <a:off x="2071" y="3259"/>
                <a:ext cx="241" cy="6"/>
              </a:xfrm>
              <a:prstGeom prst="rect">
                <a:avLst/>
              </a:prstGeom>
              <a:solidFill>
                <a:srgbClr val="E4E4E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4" name="Rectangle 1499"/>
              <p:cNvSpPr>
                <a:spLocks noChangeArrowheads="1"/>
              </p:cNvSpPr>
              <p:nvPr/>
            </p:nvSpPr>
            <p:spPr bwMode="auto">
              <a:xfrm>
                <a:off x="2071" y="3265"/>
                <a:ext cx="241" cy="6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5" name="Rectangle 1500"/>
              <p:cNvSpPr>
                <a:spLocks noChangeArrowheads="1"/>
              </p:cNvSpPr>
              <p:nvPr/>
            </p:nvSpPr>
            <p:spPr bwMode="auto">
              <a:xfrm>
                <a:off x="2071" y="3271"/>
                <a:ext cx="241" cy="6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6" name="Rectangle 1501"/>
              <p:cNvSpPr>
                <a:spLocks noChangeArrowheads="1"/>
              </p:cNvSpPr>
              <p:nvPr/>
            </p:nvSpPr>
            <p:spPr bwMode="auto">
              <a:xfrm>
                <a:off x="2071" y="3277"/>
                <a:ext cx="241" cy="6"/>
              </a:xfrm>
              <a:prstGeom prst="rect">
                <a:avLst/>
              </a:prstGeom>
              <a:solidFill>
                <a:srgbClr val="E8E8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7" name="Rectangle 1502"/>
              <p:cNvSpPr>
                <a:spLocks noChangeArrowheads="1"/>
              </p:cNvSpPr>
              <p:nvPr/>
            </p:nvSpPr>
            <p:spPr bwMode="auto">
              <a:xfrm>
                <a:off x="2071" y="3283"/>
                <a:ext cx="241" cy="6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8" name="Rectangle 1503"/>
              <p:cNvSpPr>
                <a:spLocks noChangeArrowheads="1"/>
              </p:cNvSpPr>
              <p:nvPr/>
            </p:nvSpPr>
            <p:spPr bwMode="auto">
              <a:xfrm>
                <a:off x="2071" y="3289"/>
                <a:ext cx="241" cy="6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9" name="Rectangle 1504"/>
              <p:cNvSpPr>
                <a:spLocks noChangeArrowheads="1"/>
              </p:cNvSpPr>
              <p:nvPr/>
            </p:nvSpPr>
            <p:spPr bwMode="auto">
              <a:xfrm>
                <a:off x="2071" y="3295"/>
                <a:ext cx="241" cy="6"/>
              </a:xfrm>
              <a:prstGeom prst="rect">
                <a:avLst/>
              </a:prstGeom>
              <a:solidFill>
                <a:srgbClr val="ECECE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0" name="Rectangle 1505"/>
              <p:cNvSpPr>
                <a:spLocks noChangeArrowheads="1"/>
              </p:cNvSpPr>
              <p:nvPr/>
            </p:nvSpPr>
            <p:spPr bwMode="auto">
              <a:xfrm>
                <a:off x="2071" y="3301"/>
                <a:ext cx="241" cy="6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1" name="Rectangle 1506"/>
              <p:cNvSpPr>
                <a:spLocks noChangeArrowheads="1"/>
              </p:cNvSpPr>
              <p:nvPr/>
            </p:nvSpPr>
            <p:spPr bwMode="auto">
              <a:xfrm>
                <a:off x="2071" y="3307"/>
                <a:ext cx="241" cy="6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2" name="Rectangle 1507"/>
              <p:cNvSpPr>
                <a:spLocks noChangeArrowheads="1"/>
              </p:cNvSpPr>
              <p:nvPr/>
            </p:nvSpPr>
            <p:spPr bwMode="auto">
              <a:xfrm>
                <a:off x="2071" y="3313"/>
                <a:ext cx="241" cy="6"/>
              </a:xfrm>
              <a:prstGeom prst="rect">
                <a:avLst/>
              </a:prstGeom>
              <a:solidFill>
                <a:srgbClr val="F0F0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3" name="Rectangle 1508"/>
              <p:cNvSpPr>
                <a:spLocks noChangeArrowheads="1"/>
              </p:cNvSpPr>
              <p:nvPr/>
            </p:nvSpPr>
            <p:spPr bwMode="auto">
              <a:xfrm>
                <a:off x="2071" y="3319"/>
                <a:ext cx="241" cy="6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4" name="Rectangle 1509"/>
              <p:cNvSpPr>
                <a:spLocks noChangeArrowheads="1"/>
              </p:cNvSpPr>
              <p:nvPr/>
            </p:nvSpPr>
            <p:spPr bwMode="auto">
              <a:xfrm>
                <a:off x="2071" y="3325"/>
                <a:ext cx="241" cy="6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5" name="Rectangle 1510"/>
              <p:cNvSpPr>
                <a:spLocks noChangeArrowheads="1"/>
              </p:cNvSpPr>
              <p:nvPr/>
            </p:nvSpPr>
            <p:spPr bwMode="auto">
              <a:xfrm>
                <a:off x="2071" y="3331"/>
                <a:ext cx="241" cy="6"/>
              </a:xfrm>
              <a:prstGeom prst="rect">
                <a:avLst/>
              </a:prstGeom>
              <a:solidFill>
                <a:srgbClr val="F4F4F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6" name="Rectangle 1511"/>
              <p:cNvSpPr>
                <a:spLocks noChangeArrowheads="1"/>
              </p:cNvSpPr>
              <p:nvPr/>
            </p:nvSpPr>
            <p:spPr bwMode="auto">
              <a:xfrm>
                <a:off x="2071" y="3337"/>
                <a:ext cx="241" cy="6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7" name="Rectangle 1512"/>
              <p:cNvSpPr>
                <a:spLocks noChangeArrowheads="1"/>
              </p:cNvSpPr>
              <p:nvPr/>
            </p:nvSpPr>
            <p:spPr bwMode="auto">
              <a:xfrm>
                <a:off x="2071" y="3343"/>
                <a:ext cx="241" cy="6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8" name="Rectangle 1513"/>
              <p:cNvSpPr>
                <a:spLocks noChangeArrowheads="1"/>
              </p:cNvSpPr>
              <p:nvPr/>
            </p:nvSpPr>
            <p:spPr bwMode="auto">
              <a:xfrm>
                <a:off x="2071" y="3349"/>
                <a:ext cx="241" cy="6"/>
              </a:xfrm>
              <a:prstGeom prst="rect">
                <a:avLst/>
              </a:prstGeom>
              <a:solidFill>
                <a:srgbClr val="F8F8F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9" name="Rectangle 1514"/>
              <p:cNvSpPr>
                <a:spLocks noChangeArrowheads="1"/>
              </p:cNvSpPr>
              <p:nvPr/>
            </p:nvSpPr>
            <p:spPr bwMode="auto">
              <a:xfrm>
                <a:off x="2071" y="3355"/>
                <a:ext cx="241" cy="6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0" name="Rectangle 1515"/>
              <p:cNvSpPr>
                <a:spLocks noChangeArrowheads="1"/>
              </p:cNvSpPr>
              <p:nvPr/>
            </p:nvSpPr>
            <p:spPr bwMode="auto">
              <a:xfrm>
                <a:off x="2071" y="3361"/>
                <a:ext cx="241" cy="6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1" name="Rectangle 1516"/>
              <p:cNvSpPr>
                <a:spLocks noChangeArrowheads="1"/>
              </p:cNvSpPr>
              <p:nvPr/>
            </p:nvSpPr>
            <p:spPr bwMode="auto">
              <a:xfrm>
                <a:off x="2071" y="3367"/>
                <a:ext cx="241" cy="6"/>
              </a:xfrm>
              <a:prstGeom prst="rect">
                <a:avLst/>
              </a:prstGeom>
              <a:solidFill>
                <a:srgbClr val="FCFC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2" name="Rectangle 1517"/>
              <p:cNvSpPr>
                <a:spLocks noChangeArrowheads="1"/>
              </p:cNvSpPr>
              <p:nvPr/>
            </p:nvSpPr>
            <p:spPr bwMode="auto">
              <a:xfrm>
                <a:off x="2071" y="3373"/>
                <a:ext cx="241" cy="6"/>
              </a:xfrm>
              <a:prstGeom prst="rect">
                <a:avLst/>
              </a:prstGeom>
              <a:solidFill>
                <a:srgbClr val="FEFE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3" name="Freeform 1518"/>
              <p:cNvSpPr>
                <a:spLocks/>
              </p:cNvSpPr>
              <p:nvPr/>
            </p:nvSpPr>
            <p:spPr bwMode="auto">
              <a:xfrm>
                <a:off x="2077" y="3243"/>
                <a:ext cx="228" cy="131"/>
              </a:xfrm>
              <a:custGeom>
                <a:avLst/>
                <a:gdLst/>
                <a:ahLst/>
                <a:cxnLst>
                  <a:cxn ang="0">
                    <a:pos x="0" y="135"/>
                  </a:cxn>
                  <a:cxn ang="0">
                    <a:pos x="234" y="0"/>
                  </a:cxn>
                  <a:cxn ang="0">
                    <a:pos x="605" y="215"/>
                  </a:cxn>
                  <a:cxn ang="0">
                    <a:pos x="374" y="349"/>
                  </a:cxn>
                  <a:cxn ang="0">
                    <a:pos x="0" y="135"/>
                  </a:cxn>
                </a:cxnLst>
                <a:rect l="0" t="0" r="r" b="b"/>
                <a:pathLst>
                  <a:path w="605" h="349">
                    <a:moveTo>
                      <a:pt x="0" y="135"/>
                    </a:moveTo>
                    <a:lnTo>
                      <a:pt x="234" y="0"/>
                    </a:lnTo>
                    <a:lnTo>
                      <a:pt x="605" y="215"/>
                    </a:lnTo>
                    <a:lnTo>
                      <a:pt x="374" y="349"/>
                    </a:lnTo>
                    <a:cubicBezTo>
                      <a:pt x="236" y="305"/>
                      <a:pt x="108" y="232"/>
                      <a:pt x="0" y="135"/>
                    </a:cubicBez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854" name="Picture 1519"/>
              <p:cNvPicPr>
                <a:picLocks noChangeAspect="1" noChangeArrowheads="1"/>
              </p:cNvPicPr>
              <p:nvPr/>
            </p:nvPicPr>
            <p:blipFill>
              <a:blip r:embed="rId96" cstate="print"/>
              <a:srcRect/>
              <a:stretch>
                <a:fillRect/>
              </a:stretch>
            </p:blipFill>
            <p:spPr bwMode="auto">
              <a:xfrm>
                <a:off x="2155" y="3120"/>
                <a:ext cx="187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55" name="Picture 1520"/>
              <p:cNvPicPr>
                <a:picLocks noChangeAspect="1" noChangeArrowheads="1"/>
              </p:cNvPicPr>
              <p:nvPr/>
            </p:nvPicPr>
            <p:blipFill>
              <a:blip r:embed="rId97" cstate="print"/>
              <a:srcRect/>
              <a:stretch>
                <a:fillRect/>
              </a:stretch>
            </p:blipFill>
            <p:spPr bwMode="auto">
              <a:xfrm>
                <a:off x="2155" y="3120"/>
                <a:ext cx="187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56" name="Freeform 1521"/>
              <p:cNvSpPr>
                <a:spLocks/>
              </p:cNvSpPr>
              <p:nvPr/>
            </p:nvSpPr>
            <p:spPr bwMode="auto">
              <a:xfrm>
                <a:off x="2165" y="3131"/>
                <a:ext cx="173" cy="193"/>
              </a:xfrm>
              <a:custGeom>
                <a:avLst/>
                <a:gdLst/>
                <a:ahLst/>
                <a:cxnLst>
                  <a:cxn ang="0">
                    <a:pos x="371" y="512"/>
                  </a:cxn>
                  <a:cxn ang="0">
                    <a:pos x="0" y="297"/>
                  </a:cxn>
                  <a:cxn ang="0">
                    <a:pos x="0" y="297"/>
                  </a:cxn>
                  <a:cxn ang="0">
                    <a:pos x="88" y="0"/>
                  </a:cxn>
                  <a:cxn ang="0">
                    <a:pos x="460" y="214"/>
                  </a:cxn>
                  <a:cxn ang="0">
                    <a:pos x="371" y="512"/>
                  </a:cxn>
                </a:cxnLst>
                <a:rect l="0" t="0" r="r" b="b"/>
                <a:pathLst>
                  <a:path w="460" h="512">
                    <a:moveTo>
                      <a:pt x="371" y="512"/>
                    </a:moveTo>
                    <a:cubicBezTo>
                      <a:pt x="248" y="440"/>
                      <a:pt x="124" y="368"/>
                      <a:pt x="0" y="297"/>
                    </a:cubicBezTo>
                    <a:lnTo>
                      <a:pt x="0" y="297"/>
                    </a:lnTo>
                    <a:lnTo>
                      <a:pt x="88" y="0"/>
                    </a:lnTo>
                    <a:lnTo>
                      <a:pt x="460" y="214"/>
                    </a:lnTo>
                    <a:lnTo>
                      <a:pt x="371" y="512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857" name="Picture 1522"/>
              <p:cNvPicPr>
                <a:picLocks noChangeAspect="1" noChangeArrowheads="1"/>
              </p:cNvPicPr>
              <p:nvPr/>
            </p:nvPicPr>
            <p:blipFill>
              <a:blip r:embed="rId98" cstate="print"/>
              <a:srcRect/>
              <a:stretch>
                <a:fillRect/>
              </a:stretch>
            </p:blipFill>
            <p:spPr bwMode="auto">
              <a:xfrm>
                <a:off x="2071" y="3283"/>
                <a:ext cx="156" cy="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58" name="Picture 1523"/>
              <p:cNvPicPr>
                <a:picLocks noChangeAspect="1" noChangeArrowheads="1"/>
              </p:cNvPicPr>
              <p:nvPr/>
            </p:nvPicPr>
            <p:blipFill>
              <a:blip r:embed="rId99" cstate="print"/>
              <a:srcRect/>
              <a:stretch>
                <a:fillRect/>
              </a:stretch>
            </p:blipFill>
            <p:spPr bwMode="auto">
              <a:xfrm>
                <a:off x="2071" y="3283"/>
                <a:ext cx="156" cy="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59" name="Freeform 1524"/>
              <p:cNvSpPr>
                <a:spLocks/>
              </p:cNvSpPr>
              <p:nvPr/>
            </p:nvSpPr>
            <p:spPr bwMode="auto">
              <a:xfrm>
                <a:off x="2077" y="3293"/>
                <a:ext cx="141" cy="102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373" y="269"/>
                  </a:cxn>
                  <a:cxn ang="0">
                    <a:pos x="373" y="269"/>
                  </a:cxn>
                  <a:cxn ang="0">
                    <a:pos x="374" y="21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51"/>
                  </a:cxn>
                </a:cxnLst>
                <a:rect l="0" t="0" r="r" b="b"/>
                <a:pathLst>
                  <a:path w="374" h="269">
                    <a:moveTo>
                      <a:pt x="0" y="51"/>
                    </a:moveTo>
                    <a:cubicBezTo>
                      <a:pt x="104" y="154"/>
                      <a:pt x="233" y="229"/>
                      <a:pt x="373" y="269"/>
                    </a:cubicBezTo>
                    <a:lnTo>
                      <a:pt x="373" y="269"/>
                    </a:lnTo>
                    <a:lnTo>
                      <a:pt x="374" y="214"/>
                    </a:lnTo>
                    <a:cubicBezTo>
                      <a:pt x="233" y="176"/>
                      <a:pt x="105" y="102"/>
                      <a:pt x="0" y="0"/>
                    </a:cubicBezTo>
                    <a:lnTo>
                      <a:pt x="0" y="0"/>
                    </a:lnTo>
                    <a:lnTo>
                      <a:pt x="0" y="51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0" name="Freeform 1525"/>
              <p:cNvSpPr>
                <a:spLocks/>
              </p:cNvSpPr>
              <p:nvPr/>
            </p:nvSpPr>
            <p:spPr bwMode="auto">
              <a:xfrm>
                <a:off x="2077" y="3131"/>
                <a:ext cx="273" cy="264"/>
              </a:xfrm>
              <a:custGeom>
                <a:avLst/>
                <a:gdLst/>
                <a:ahLst/>
                <a:cxnLst>
                  <a:cxn ang="0">
                    <a:pos x="373" y="701"/>
                  </a:cxn>
                  <a:cxn ang="0">
                    <a:pos x="624" y="556"/>
                  </a:cxn>
                  <a:cxn ang="0">
                    <a:pos x="726" y="214"/>
                  </a:cxn>
                  <a:cxn ang="0">
                    <a:pos x="354" y="0"/>
                  </a:cxn>
                  <a:cxn ang="0">
                    <a:pos x="322" y="0"/>
                  </a:cxn>
                  <a:cxn ang="0">
                    <a:pos x="234" y="297"/>
                  </a:cxn>
                  <a:cxn ang="0">
                    <a:pos x="0" y="432"/>
                  </a:cxn>
                  <a:cxn ang="0">
                    <a:pos x="0" y="483"/>
                  </a:cxn>
                  <a:cxn ang="0">
                    <a:pos x="373" y="701"/>
                  </a:cxn>
                </a:cxnLst>
                <a:rect l="0" t="0" r="r" b="b"/>
                <a:pathLst>
                  <a:path w="726" h="701">
                    <a:moveTo>
                      <a:pt x="373" y="701"/>
                    </a:moveTo>
                    <a:lnTo>
                      <a:pt x="624" y="556"/>
                    </a:lnTo>
                    <a:lnTo>
                      <a:pt x="726" y="214"/>
                    </a:lnTo>
                    <a:lnTo>
                      <a:pt x="354" y="0"/>
                    </a:lnTo>
                    <a:lnTo>
                      <a:pt x="322" y="0"/>
                    </a:lnTo>
                    <a:lnTo>
                      <a:pt x="234" y="297"/>
                    </a:lnTo>
                    <a:lnTo>
                      <a:pt x="0" y="432"/>
                    </a:lnTo>
                    <a:lnTo>
                      <a:pt x="0" y="483"/>
                    </a:lnTo>
                    <a:cubicBezTo>
                      <a:pt x="105" y="586"/>
                      <a:pt x="233" y="661"/>
                      <a:pt x="373" y="701"/>
                    </a:cubicBezTo>
                    <a:close/>
                  </a:path>
                </a:pathLst>
              </a:custGeom>
              <a:noFill/>
              <a:ln w="12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1" name="Freeform 1526"/>
              <p:cNvSpPr>
                <a:spLocks/>
              </p:cNvSpPr>
              <p:nvPr/>
            </p:nvSpPr>
            <p:spPr bwMode="auto">
              <a:xfrm>
                <a:off x="2175" y="3144"/>
                <a:ext cx="124" cy="168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0" y="97"/>
                  </a:cxn>
                  <a:cxn ang="0">
                    <a:pos x="124" y="168"/>
                  </a:cxn>
                </a:cxnLst>
                <a:rect l="0" t="0" r="r" b="b"/>
                <a:pathLst>
                  <a:path w="124" h="168">
                    <a:moveTo>
                      <a:pt x="29" y="0"/>
                    </a:moveTo>
                    <a:lnTo>
                      <a:pt x="0" y="97"/>
                    </a:lnTo>
                    <a:lnTo>
                      <a:pt x="124" y="168"/>
                    </a:lnTo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2" name="Freeform 1527"/>
              <p:cNvSpPr>
                <a:spLocks/>
              </p:cNvSpPr>
              <p:nvPr/>
            </p:nvSpPr>
            <p:spPr bwMode="auto">
              <a:xfrm>
                <a:off x="2226" y="3343"/>
                <a:ext cx="60" cy="47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0" y="35"/>
                  </a:cxn>
                  <a:cxn ang="0">
                    <a:pos x="0" y="47"/>
                  </a:cxn>
                </a:cxnLst>
                <a:rect l="0" t="0" r="r" b="b"/>
                <a:pathLst>
                  <a:path w="60" h="47">
                    <a:moveTo>
                      <a:pt x="60" y="0"/>
                    </a:moveTo>
                    <a:lnTo>
                      <a:pt x="0" y="35"/>
                    </a:lnTo>
                    <a:lnTo>
                      <a:pt x="0" y="47"/>
                    </a:lnTo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863" name="Picture 1528"/>
              <p:cNvPicPr>
                <a:picLocks noChangeAspect="1" noChangeArrowheads="1"/>
              </p:cNvPicPr>
              <p:nvPr/>
            </p:nvPicPr>
            <p:blipFill>
              <a:blip r:embed="rId100" cstate="print"/>
              <a:srcRect/>
              <a:stretch>
                <a:fillRect/>
              </a:stretch>
            </p:blipFill>
            <p:spPr bwMode="auto">
              <a:xfrm>
                <a:off x="2167" y="3132"/>
                <a:ext cx="163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64" name="Picture 1529"/>
              <p:cNvPicPr>
                <a:picLocks noChangeAspect="1" noChangeArrowheads="1"/>
              </p:cNvPicPr>
              <p:nvPr/>
            </p:nvPicPr>
            <p:blipFill>
              <a:blip r:embed="rId101" cstate="print"/>
              <a:srcRect/>
              <a:stretch>
                <a:fillRect/>
              </a:stretch>
            </p:blipFill>
            <p:spPr bwMode="auto">
              <a:xfrm>
                <a:off x="2167" y="3132"/>
                <a:ext cx="163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65" name="Freeform 1530"/>
              <p:cNvSpPr>
                <a:spLocks/>
              </p:cNvSpPr>
              <p:nvPr/>
            </p:nvSpPr>
            <p:spPr bwMode="auto">
              <a:xfrm>
                <a:off x="2179" y="3144"/>
                <a:ext cx="149" cy="168"/>
              </a:xfrm>
              <a:custGeom>
                <a:avLst/>
                <a:gdLst/>
                <a:ahLst/>
                <a:cxnLst>
                  <a:cxn ang="0">
                    <a:pos x="0" y="254"/>
                  </a:cxn>
                  <a:cxn ang="0">
                    <a:pos x="74" y="4"/>
                  </a:cxn>
                  <a:cxn ang="0">
                    <a:pos x="67" y="0"/>
                  </a:cxn>
                  <a:cxn ang="0">
                    <a:pos x="395" y="189"/>
                  </a:cxn>
                  <a:cxn ang="0">
                    <a:pos x="395" y="189"/>
                  </a:cxn>
                  <a:cxn ang="0">
                    <a:pos x="320" y="446"/>
                  </a:cxn>
                  <a:cxn ang="0">
                    <a:pos x="321" y="439"/>
                  </a:cxn>
                  <a:cxn ang="0">
                    <a:pos x="0" y="254"/>
                  </a:cxn>
                </a:cxnLst>
                <a:rect l="0" t="0" r="r" b="b"/>
                <a:pathLst>
                  <a:path w="395" h="446">
                    <a:moveTo>
                      <a:pt x="0" y="254"/>
                    </a:moveTo>
                    <a:lnTo>
                      <a:pt x="74" y="4"/>
                    </a:lnTo>
                    <a:lnTo>
                      <a:pt x="67" y="0"/>
                    </a:lnTo>
                    <a:cubicBezTo>
                      <a:pt x="177" y="62"/>
                      <a:pt x="287" y="125"/>
                      <a:pt x="395" y="189"/>
                    </a:cubicBezTo>
                    <a:lnTo>
                      <a:pt x="395" y="189"/>
                    </a:lnTo>
                    <a:lnTo>
                      <a:pt x="320" y="446"/>
                    </a:lnTo>
                    <a:lnTo>
                      <a:pt x="321" y="439"/>
                    </a:lnTo>
                    <a:cubicBezTo>
                      <a:pt x="213" y="379"/>
                      <a:pt x="106" y="317"/>
                      <a:pt x="0" y="254"/>
                    </a:cubicBez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6" name="Freeform 1531"/>
              <p:cNvSpPr>
                <a:spLocks noEditPoints="1"/>
              </p:cNvSpPr>
              <p:nvPr/>
            </p:nvSpPr>
            <p:spPr bwMode="auto">
              <a:xfrm>
                <a:off x="2096" y="3252"/>
                <a:ext cx="192" cy="111"/>
              </a:xfrm>
              <a:custGeom>
                <a:avLst/>
                <a:gdLst/>
                <a:ahLst/>
                <a:cxnLst>
                  <a:cxn ang="0">
                    <a:pos x="25" y="38"/>
                  </a:cxn>
                  <a:cxn ang="0">
                    <a:pos x="18" y="28"/>
                  </a:cxn>
                  <a:cxn ang="0">
                    <a:pos x="30" y="21"/>
                  </a:cxn>
                  <a:cxn ang="0">
                    <a:pos x="49" y="25"/>
                  </a:cxn>
                  <a:cxn ang="0">
                    <a:pos x="36" y="17"/>
                  </a:cxn>
                  <a:cxn ang="0">
                    <a:pos x="78" y="8"/>
                  </a:cxn>
                  <a:cxn ang="0">
                    <a:pos x="73" y="18"/>
                  </a:cxn>
                  <a:cxn ang="0">
                    <a:pos x="85" y="11"/>
                  </a:cxn>
                  <a:cxn ang="0">
                    <a:pos x="104" y="36"/>
                  </a:cxn>
                  <a:cxn ang="0">
                    <a:pos x="92" y="29"/>
                  </a:cxn>
                  <a:cxn ang="0">
                    <a:pos x="135" y="40"/>
                  </a:cxn>
                  <a:cxn ang="0">
                    <a:pos x="149" y="62"/>
                  </a:cxn>
                  <a:cxn ang="0">
                    <a:pos x="160" y="55"/>
                  </a:cxn>
                  <a:cxn ang="0">
                    <a:pos x="180" y="80"/>
                  </a:cxn>
                  <a:cxn ang="0">
                    <a:pos x="168" y="73"/>
                  </a:cxn>
                  <a:cxn ang="0">
                    <a:pos x="174" y="83"/>
                  </a:cxn>
                  <a:cxn ang="0">
                    <a:pos x="131" y="72"/>
                  </a:cxn>
                  <a:cxn ang="0">
                    <a:pos x="143" y="65"/>
                  </a:cxn>
                  <a:cxn ang="0">
                    <a:pos x="142" y="58"/>
                  </a:cxn>
                  <a:cxn ang="0">
                    <a:pos x="130" y="51"/>
                  </a:cxn>
                  <a:cxn ang="0">
                    <a:pos x="136" y="61"/>
                  </a:cxn>
                  <a:cxn ang="0">
                    <a:pos x="93" y="50"/>
                  </a:cxn>
                  <a:cxn ang="0">
                    <a:pos x="105" y="43"/>
                  </a:cxn>
                  <a:cxn ang="0">
                    <a:pos x="87" y="46"/>
                  </a:cxn>
                  <a:cxn ang="0">
                    <a:pos x="74" y="39"/>
                  </a:cxn>
                  <a:cxn ang="0">
                    <a:pos x="79" y="29"/>
                  </a:cxn>
                  <a:cxn ang="0">
                    <a:pos x="37" y="38"/>
                  </a:cxn>
                  <a:cxn ang="0">
                    <a:pos x="49" y="32"/>
                  </a:cxn>
                  <a:cxn ang="0">
                    <a:pos x="69" y="57"/>
                  </a:cxn>
                  <a:cxn ang="0">
                    <a:pos x="56" y="49"/>
                  </a:cxn>
                  <a:cxn ang="0">
                    <a:pos x="100" y="61"/>
                  </a:cxn>
                  <a:cxn ang="0">
                    <a:pos x="94" y="71"/>
                  </a:cxn>
                  <a:cxn ang="0">
                    <a:pos x="106" y="64"/>
                  </a:cxn>
                  <a:cxn ang="0">
                    <a:pos x="126" y="90"/>
                  </a:cxn>
                  <a:cxn ang="0">
                    <a:pos x="113" y="82"/>
                  </a:cxn>
                  <a:cxn ang="0">
                    <a:pos x="157" y="93"/>
                  </a:cxn>
                  <a:cxn ang="0">
                    <a:pos x="114" y="104"/>
                  </a:cxn>
                  <a:cxn ang="0">
                    <a:pos x="126" y="96"/>
                  </a:cxn>
                  <a:cxn ang="0">
                    <a:pos x="108" y="100"/>
                  </a:cxn>
                  <a:cxn ang="0">
                    <a:pos x="95" y="93"/>
                  </a:cxn>
                  <a:cxn ang="0">
                    <a:pos x="101" y="82"/>
                  </a:cxn>
                  <a:cxn ang="0">
                    <a:pos x="20" y="49"/>
                  </a:cxn>
                  <a:cxn ang="0">
                    <a:pos x="31" y="42"/>
                  </a:cxn>
                </a:cxnLst>
                <a:rect l="0" t="0" r="r" b="b"/>
                <a:pathLst>
                  <a:path w="192" h="111">
                    <a:moveTo>
                      <a:pt x="0" y="38"/>
                    </a:moveTo>
                    <a:lnTo>
                      <a:pt x="13" y="45"/>
                    </a:lnTo>
                    <a:lnTo>
                      <a:pt x="25" y="38"/>
                    </a:lnTo>
                    <a:lnTo>
                      <a:pt x="12" y="31"/>
                    </a:lnTo>
                    <a:lnTo>
                      <a:pt x="0" y="38"/>
                    </a:lnTo>
                    <a:close/>
                    <a:moveTo>
                      <a:pt x="18" y="28"/>
                    </a:moveTo>
                    <a:lnTo>
                      <a:pt x="31" y="35"/>
                    </a:lnTo>
                    <a:lnTo>
                      <a:pt x="43" y="28"/>
                    </a:lnTo>
                    <a:lnTo>
                      <a:pt x="30" y="21"/>
                    </a:lnTo>
                    <a:lnTo>
                      <a:pt x="18" y="28"/>
                    </a:lnTo>
                    <a:close/>
                    <a:moveTo>
                      <a:pt x="36" y="17"/>
                    </a:moveTo>
                    <a:lnTo>
                      <a:pt x="49" y="25"/>
                    </a:lnTo>
                    <a:lnTo>
                      <a:pt x="61" y="18"/>
                    </a:lnTo>
                    <a:lnTo>
                      <a:pt x="48" y="10"/>
                    </a:lnTo>
                    <a:lnTo>
                      <a:pt x="36" y="17"/>
                    </a:lnTo>
                    <a:close/>
                    <a:moveTo>
                      <a:pt x="54" y="7"/>
                    </a:moveTo>
                    <a:lnTo>
                      <a:pt x="67" y="14"/>
                    </a:lnTo>
                    <a:lnTo>
                      <a:pt x="78" y="8"/>
                    </a:lnTo>
                    <a:lnTo>
                      <a:pt x="66" y="0"/>
                    </a:lnTo>
                    <a:lnTo>
                      <a:pt x="54" y="7"/>
                    </a:lnTo>
                    <a:close/>
                    <a:moveTo>
                      <a:pt x="73" y="18"/>
                    </a:moveTo>
                    <a:lnTo>
                      <a:pt x="85" y="25"/>
                    </a:lnTo>
                    <a:lnTo>
                      <a:pt x="98" y="19"/>
                    </a:lnTo>
                    <a:lnTo>
                      <a:pt x="85" y="11"/>
                    </a:lnTo>
                    <a:lnTo>
                      <a:pt x="73" y="18"/>
                    </a:lnTo>
                    <a:close/>
                    <a:moveTo>
                      <a:pt x="92" y="29"/>
                    </a:moveTo>
                    <a:lnTo>
                      <a:pt x="104" y="36"/>
                    </a:lnTo>
                    <a:lnTo>
                      <a:pt x="116" y="29"/>
                    </a:lnTo>
                    <a:lnTo>
                      <a:pt x="104" y="22"/>
                    </a:lnTo>
                    <a:lnTo>
                      <a:pt x="92" y="29"/>
                    </a:lnTo>
                    <a:close/>
                    <a:moveTo>
                      <a:pt x="111" y="40"/>
                    </a:moveTo>
                    <a:lnTo>
                      <a:pt x="124" y="47"/>
                    </a:lnTo>
                    <a:lnTo>
                      <a:pt x="135" y="40"/>
                    </a:lnTo>
                    <a:lnTo>
                      <a:pt x="123" y="33"/>
                    </a:lnTo>
                    <a:lnTo>
                      <a:pt x="111" y="40"/>
                    </a:lnTo>
                    <a:close/>
                    <a:moveTo>
                      <a:pt x="149" y="62"/>
                    </a:moveTo>
                    <a:lnTo>
                      <a:pt x="161" y="69"/>
                    </a:lnTo>
                    <a:lnTo>
                      <a:pt x="173" y="62"/>
                    </a:lnTo>
                    <a:lnTo>
                      <a:pt x="160" y="55"/>
                    </a:lnTo>
                    <a:lnTo>
                      <a:pt x="149" y="62"/>
                    </a:lnTo>
                    <a:close/>
                    <a:moveTo>
                      <a:pt x="168" y="73"/>
                    </a:moveTo>
                    <a:lnTo>
                      <a:pt x="180" y="80"/>
                    </a:lnTo>
                    <a:lnTo>
                      <a:pt x="192" y="73"/>
                    </a:lnTo>
                    <a:lnTo>
                      <a:pt x="180" y="66"/>
                    </a:lnTo>
                    <a:lnTo>
                      <a:pt x="168" y="73"/>
                    </a:lnTo>
                    <a:close/>
                    <a:moveTo>
                      <a:pt x="150" y="83"/>
                    </a:moveTo>
                    <a:lnTo>
                      <a:pt x="162" y="90"/>
                    </a:lnTo>
                    <a:lnTo>
                      <a:pt x="174" y="83"/>
                    </a:lnTo>
                    <a:lnTo>
                      <a:pt x="162" y="76"/>
                    </a:lnTo>
                    <a:lnTo>
                      <a:pt x="150" y="83"/>
                    </a:lnTo>
                    <a:close/>
                    <a:moveTo>
                      <a:pt x="131" y="72"/>
                    </a:moveTo>
                    <a:lnTo>
                      <a:pt x="143" y="79"/>
                    </a:lnTo>
                    <a:lnTo>
                      <a:pt x="156" y="72"/>
                    </a:lnTo>
                    <a:lnTo>
                      <a:pt x="143" y="65"/>
                    </a:lnTo>
                    <a:lnTo>
                      <a:pt x="131" y="72"/>
                    </a:lnTo>
                    <a:close/>
                    <a:moveTo>
                      <a:pt x="130" y="51"/>
                    </a:moveTo>
                    <a:lnTo>
                      <a:pt x="142" y="58"/>
                    </a:lnTo>
                    <a:lnTo>
                      <a:pt x="154" y="51"/>
                    </a:lnTo>
                    <a:lnTo>
                      <a:pt x="142" y="44"/>
                    </a:lnTo>
                    <a:lnTo>
                      <a:pt x="130" y="51"/>
                    </a:lnTo>
                    <a:close/>
                    <a:moveTo>
                      <a:pt x="112" y="61"/>
                    </a:moveTo>
                    <a:lnTo>
                      <a:pt x="125" y="68"/>
                    </a:lnTo>
                    <a:lnTo>
                      <a:pt x="136" y="61"/>
                    </a:lnTo>
                    <a:lnTo>
                      <a:pt x="124" y="54"/>
                    </a:lnTo>
                    <a:lnTo>
                      <a:pt x="112" y="61"/>
                    </a:lnTo>
                    <a:close/>
                    <a:moveTo>
                      <a:pt x="93" y="50"/>
                    </a:moveTo>
                    <a:lnTo>
                      <a:pt x="105" y="57"/>
                    </a:lnTo>
                    <a:lnTo>
                      <a:pt x="118" y="51"/>
                    </a:lnTo>
                    <a:lnTo>
                      <a:pt x="105" y="43"/>
                    </a:lnTo>
                    <a:lnTo>
                      <a:pt x="93" y="50"/>
                    </a:lnTo>
                    <a:close/>
                    <a:moveTo>
                      <a:pt x="74" y="39"/>
                    </a:moveTo>
                    <a:lnTo>
                      <a:pt x="87" y="46"/>
                    </a:lnTo>
                    <a:lnTo>
                      <a:pt x="99" y="40"/>
                    </a:lnTo>
                    <a:lnTo>
                      <a:pt x="86" y="32"/>
                    </a:lnTo>
                    <a:lnTo>
                      <a:pt x="74" y="39"/>
                    </a:lnTo>
                    <a:close/>
                    <a:moveTo>
                      <a:pt x="55" y="28"/>
                    </a:moveTo>
                    <a:lnTo>
                      <a:pt x="68" y="35"/>
                    </a:lnTo>
                    <a:lnTo>
                      <a:pt x="79" y="29"/>
                    </a:lnTo>
                    <a:lnTo>
                      <a:pt x="67" y="22"/>
                    </a:lnTo>
                    <a:lnTo>
                      <a:pt x="55" y="28"/>
                    </a:lnTo>
                    <a:close/>
                    <a:moveTo>
                      <a:pt x="37" y="38"/>
                    </a:moveTo>
                    <a:lnTo>
                      <a:pt x="50" y="46"/>
                    </a:lnTo>
                    <a:lnTo>
                      <a:pt x="62" y="39"/>
                    </a:lnTo>
                    <a:lnTo>
                      <a:pt x="49" y="32"/>
                    </a:lnTo>
                    <a:lnTo>
                      <a:pt x="37" y="38"/>
                    </a:lnTo>
                    <a:close/>
                    <a:moveTo>
                      <a:pt x="56" y="49"/>
                    </a:moveTo>
                    <a:lnTo>
                      <a:pt x="69" y="57"/>
                    </a:lnTo>
                    <a:lnTo>
                      <a:pt x="81" y="50"/>
                    </a:lnTo>
                    <a:lnTo>
                      <a:pt x="68" y="43"/>
                    </a:lnTo>
                    <a:lnTo>
                      <a:pt x="56" y="49"/>
                    </a:lnTo>
                    <a:close/>
                    <a:moveTo>
                      <a:pt x="75" y="60"/>
                    </a:moveTo>
                    <a:lnTo>
                      <a:pt x="88" y="67"/>
                    </a:lnTo>
                    <a:lnTo>
                      <a:pt x="100" y="61"/>
                    </a:lnTo>
                    <a:lnTo>
                      <a:pt x="87" y="54"/>
                    </a:lnTo>
                    <a:lnTo>
                      <a:pt x="75" y="60"/>
                    </a:lnTo>
                    <a:close/>
                    <a:moveTo>
                      <a:pt x="94" y="71"/>
                    </a:moveTo>
                    <a:lnTo>
                      <a:pt x="107" y="79"/>
                    </a:lnTo>
                    <a:lnTo>
                      <a:pt x="119" y="72"/>
                    </a:lnTo>
                    <a:lnTo>
                      <a:pt x="106" y="64"/>
                    </a:lnTo>
                    <a:lnTo>
                      <a:pt x="94" y="71"/>
                    </a:lnTo>
                    <a:close/>
                    <a:moveTo>
                      <a:pt x="113" y="82"/>
                    </a:moveTo>
                    <a:lnTo>
                      <a:pt x="126" y="90"/>
                    </a:lnTo>
                    <a:lnTo>
                      <a:pt x="137" y="83"/>
                    </a:lnTo>
                    <a:lnTo>
                      <a:pt x="125" y="75"/>
                    </a:lnTo>
                    <a:lnTo>
                      <a:pt x="113" y="82"/>
                    </a:lnTo>
                    <a:close/>
                    <a:moveTo>
                      <a:pt x="132" y="93"/>
                    </a:moveTo>
                    <a:lnTo>
                      <a:pt x="145" y="101"/>
                    </a:lnTo>
                    <a:lnTo>
                      <a:pt x="157" y="93"/>
                    </a:lnTo>
                    <a:lnTo>
                      <a:pt x="144" y="86"/>
                    </a:lnTo>
                    <a:lnTo>
                      <a:pt x="132" y="93"/>
                    </a:lnTo>
                    <a:close/>
                    <a:moveTo>
                      <a:pt x="114" y="104"/>
                    </a:moveTo>
                    <a:lnTo>
                      <a:pt x="127" y="111"/>
                    </a:lnTo>
                    <a:lnTo>
                      <a:pt x="139" y="104"/>
                    </a:lnTo>
                    <a:lnTo>
                      <a:pt x="126" y="96"/>
                    </a:lnTo>
                    <a:lnTo>
                      <a:pt x="114" y="104"/>
                    </a:lnTo>
                    <a:close/>
                    <a:moveTo>
                      <a:pt x="95" y="93"/>
                    </a:moveTo>
                    <a:lnTo>
                      <a:pt x="108" y="100"/>
                    </a:lnTo>
                    <a:lnTo>
                      <a:pt x="120" y="93"/>
                    </a:lnTo>
                    <a:lnTo>
                      <a:pt x="107" y="86"/>
                    </a:lnTo>
                    <a:lnTo>
                      <a:pt x="95" y="93"/>
                    </a:lnTo>
                    <a:close/>
                    <a:moveTo>
                      <a:pt x="38" y="60"/>
                    </a:moveTo>
                    <a:lnTo>
                      <a:pt x="89" y="89"/>
                    </a:lnTo>
                    <a:lnTo>
                      <a:pt x="101" y="82"/>
                    </a:lnTo>
                    <a:lnTo>
                      <a:pt x="50" y="53"/>
                    </a:lnTo>
                    <a:lnTo>
                      <a:pt x="38" y="60"/>
                    </a:lnTo>
                    <a:close/>
                    <a:moveTo>
                      <a:pt x="20" y="49"/>
                    </a:moveTo>
                    <a:lnTo>
                      <a:pt x="32" y="56"/>
                    </a:lnTo>
                    <a:lnTo>
                      <a:pt x="44" y="49"/>
                    </a:lnTo>
                    <a:lnTo>
                      <a:pt x="31" y="42"/>
                    </a:lnTo>
                    <a:lnTo>
                      <a:pt x="20" y="4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7" name="Freeform 1532"/>
              <p:cNvSpPr>
                <a:spLocks noEditPoints="1"/>
              </p:cNvSpPr>
              <p:nvPr/>
            </p:nvSpPr>
            <p:spPr bwMode="auto">
              <a:xfrm>
                <a:off x="2096" y="3259"/>
                <a:ext cx="192" cy="106"/>
              </a:xfrm>
              <a:custGeom>
                <a:avLst/>
                <a:gdLst/>
                <a:ahLst/>
                <a:cxnLst>
                  <a:cxn ang="0">
                    <a:pos x="54" y="3"/>
                  </a:cxn>
                  <a:cxn ang="0">
                    <a:pos x="73" y="14"/>
                  </a:cxn>
                  <a:cxn ang="0">
                    <a:pos x="92" y="25"/>
                  </a:cxn>
                  <a:cxn ang="0">
                    <a:pos x="111" y="36"/>
                  </a:cxn>
                  <a:cxn ang="0">
                    <a:pos x="130" y="47"/>
                  </a:cxn>
                  <a:cxn ang="0">
                    <a:pos x="149" y="57"/>
                  </a:cxn>
                  <a:cxn ang="0">
                    <a:pos x="67" y="7"/>
                  </a:cxn>
                  <a:cxn ang="0">
                    <a:pos x="85" y="18"/>
                  </a:cxn>
                  <a:cxn ang="0">
                    <a:pos x="104" y="29"/>
                  </a:cxn>
                  <a:cxn ang="0">
                    <a:pos x="124" y="40"/>
                  </a:cxn>
                  <a:cxn ang="0">
                    <a:pos x="142" y="51"/>
                  </a:cxn>
                  <a:cxn ang="0">
                    <a:pos x="161" y="62"/>
                  </a:cxn>
                  <a:cxn ang="0">
                    <a:pos x="168" y="68"/>
                  </a:cxn>
                  <a:cxn ang="0">
                    <a:pos x="180" y="73"/>
                  </a:cxn>
                  <a:cxn ang="0">
                    <a:pos x="36" y="13"/>
                  </a:cxn>
                  <a:cxn ang="0">
                    <a:pos x="55" y="24"/>
                  </a:cxn>
                  <a:cxn ang="0">
                    <a:pos x="74" y="35"/>
                  </a:cxn>
                  <a:cxn ang="0">
                    <a:pos x="93" y="46"/>
                  </a:cxn>
                  <a:cxn ang="0">
                    <a:pos x="112" y="57"/>
                  </a:cxn>
                  <a:cxn ang="0">
                    <a:pos x="131" y="68"/>
                  </a:cxn>
                  <a:cxn ang="0">
                    <a:pos x="49" y="18"/>
                  </a:cxn>
                  <a:cxn ang="0">
                    <a:pos x="68" y="28"/>
                  </a:cxn>
                  <a:cxn ang="0">
                    <a:pos x="87" y="39"/>
                  </a:cxn>
                  <a:cxn ang="0">
                    <a:pos x="105" y="50"/>
                  </a:cxn>
                  <a:cxn ang="0">
                    <a:pos x="125" y="61"/>
                  </a:cxn>
                  <a:cxn ang="0">
                    <a:pos x="143" y="72"/>
                  </a:cxn>
                  <a:cxn ang="0">
                    <a:pos x="150" y="79"/>
                  </a:cxn>
                  <a:cxn ang="0">
                    <a:pos x="162" y="83"/>
                  </a:cxn>
                  <a:cxn ang="0">
                    <a:pos x="18" y="23"/>
                  </a:cxn>
                  <a:cxn ang="0">
                    <a:pos x="37" y="34"/>
                  </a:cxn>
                  <a:cxn ang="0">
                    <a:pos x="56" y="45"/>
                  </a:cxn>
                  <a:cxn ang="0">
                    <a:pos x="75" y="56"/>
                  </a:cxn>
                  <a:cxn ang="0">
                    <a:pos x="94" y="67"/>
                  </a:cxn>
                  <a:cxn ang="0">
                    <a:pos x="113" y="78"/>
                  </a:cxn>
                  <a:cxn ang="0">
                    <a:pos x="31" y="28"/>
                  </a:cxn>
                  <a:cxn ang="0">
                    <a:pos x="50" y="39"/>
                  </a:cxn>
                  <a:cxn ang="0">
                    <a:pos x="69" y="50"/>
                  </a:cxn>
                  <a:cxn ang="0">
                    <a:pos x="88" y="60"/>
                  </a:cxn>
                  <a:cxn ang="0">
                    <a:pos x="107" y="72"/>
                  </a:cxn>
                  <a:cxn ang="0">
                    <a:pos x="126" y="83"/>
                  </a:cxn>
                  <a:cxn ang="0">
                    <a:pos x="132" y="89"/>
                  </a:cxn>
                  <a:cxn ang="0">
                    <a:pos x="145" y="94"/>
                  </a:cxn>
                  <a:cxn ang="0">
                    <a:pos x="0" y="34"/>
                  </a:cxn>
                  <a:cxn ang="0">
                    <a:pos x="20" y="45"/>
                  </a:cxn>
                  <a:cxn ang="0">
                    <a:pos x="38" y="56"/>
                  </a:cxn>
                  <a:cxn ang="0">
                    <a:pos x="95" y="88"/>
                  </a:cxn>
                  <a:cxn ang="0">
                    <a:pos x="13" y="38"/>
                  </a:cxn>
                  <a:cxn ang="0">
                    <a:pos x="32" y="49"/>
                  </a:cxn>
                  <a:cxn ang="0">
                    <a:pos x="89" y="82"/>
                  </a:cxn>
                  <a:cxn ang="0">
                    <a:pos x="108" y="93"/>
                  </a:cxn>
                  <a:cxn ang="0">
                    <a:pos x="114" y="99"/>
                  </a:cxn>
                  <a:cxn ang="0">
                    <a:pos x="127" y="104"/>
                  </a:cxn>
                </a:cxnLst>
                <a:rect l="0" t="0" r="r" b="b"/>
                <a:pathLst>
                  <a:path w="192" h="106">
                    <a:moveTo>
                      <a:pt x="54" y="3"/>
                    </a:moveTo>
                    <a:lnTo>
                      <a:pt x="67" y="10"/>
                    </a:lnTo>
                    <a:lnTo>
                      <a:pt x="67" y="7"/>
                    </a:lnTo>
                    <a:lnTo>
                      <a:pt x="54" y="0"/>
                    </a:lnTo>
                    <a:lnTo>
                      <a:pt x="54" y="3"/>
                    </a:lnTo>
                    <a:close/>
                    <a:moveTo>
                      <a:pt x="73" y="14"/>
                    </a:moveTo>
                    <a:lnTo>
                      <a:pt x="85" y="21"/>
                    </a:lnTo>
                    <a:lnTo>
                      <a:pt x="85" y="18"/>
                    </a:lnTo>
                    <a:lnTo>
                      <a:pt x="73" y="11"/>
                    </a:lnTo>
                    <a:lnTo>
                      <a:pt x="73" y="14"/>
                    </a:lnTo>
                    <a:close/>
                    <a:moveTo>
                      <a:pt x="92" y="25"/>
                    </a:moveTo>
                    <a:lnTo>
                      <a:pt x="104" y="32"/>
                    </a:lnTo>
                    <a:lnTo>
                      <a:pt x="104" y="29"/>
                    </a:lnTo>
                    <a:lnTo>
                      <a:pt x="92" y="22"/>
                    </a:lnTo>
                    <a:lnTo>
                      <a:pt x="92" y="25"/>
                    </a:lnTo>
                    <a:close/>
                    <a:moveTo>
                      <a:pt x="111" y="36"/>
                    </a:moveTo>
                    <a:lnTo>
                      <a:pt x="124" y="43"/>
                    </a:lnTo>
                    <a:lnTo>
                      <a:pt x="124" y="40"/>
                    </a:lnTo>
                    <a:lnTo>
                      <a:pt x="111" y="33"/>
                    </a:lnTo>
                    <a:lnTo>
                      <a:pt x="111" y="36"/>
                    </a:lnTo>
                    <a:close/>
                    <a:moveTo>
                      <a:pt x="130" y="47"/>
                    </a:moveTo>
                    <a:lnTo>
                      <a:pt x="142" y="54"/>
                    </a:lnTo>
                    <a:lnTo>
                      <a:pt x="142" y="51"/>
                    </a:lnTo>
                    <a:lnTo>
                      <a:pt x="130" y="44"/>
                    </a:lnTo>
                    <a:lnTo>
                      <a:pt x="130" y="47"/>
                    </a:lnTo>
                    <a:close/>
                    <a:moveTo>
                      <a:pt x="149" y="57"/>
                    </a:moveTo>
                    <a:lnTo>
                      <a:pt x="161" y="65"/>
                    </a:lnTo>
                    <a:lnTo>
                      <a:pt x="161" y="62"/>
                    </a:lnTo>
                    <a:lnTo>
                      <a:pt x="149" y="55"/>
                    </a:lnTo>
                    <a:lnTo>
                      <a:pt x="149" y="57"/>
                    </a:lnTo>
                    <a:close/>
                    <a:moveTo>
                      <a:pt x="67" y="7"/>
                    </a:moveTo>
                    <a:lnTo>
                      <a:pt x="67" y="10"/>
                    </a:lnTo>
                    <a:lnTo>
                      <a:pt x="78" y="3"/>
                    </a:lnTo>
                    <a:lnTo>
                      <a:pt x="78" y="1"/>
                    </a:lnTo>
                    <a:lnTo>
                      <a:pt x="67" y="7"/>
                    </a:lnTo>
                    <a:close/>
                    <a:moveTo>
                      <a:pt x="85" y="18"/>
                    </a:moveTo>
                    <a:lnTo>
                      <a:pt x="85" y="21"/>
                    </a:lnTo>
                    <a:lnTo>
                      <a:pt x="98" y="14"/>
                    </a:lnTo>
                    <a:lnTo>
                      <a:pt x="98" y="12"/>
                    </a:lnTo>
                    <a:lnTo>
                      <a:pt x="85" y="18"/>
                    </a:lnTo>
                    <a:close/>
                    <a:moveTo>
                      <a:pt x="104" y="29"/>
                    </a:moveTo>
                    <a:lnTo>
                      <a:pt x="104" y="32"/>
                    </a:lnTo>
                    <a:lnTo>
                      <a:pt x="116" y="25"/>
                    </a:lnTo>
                    <a:lnTo>
                      <a:pt x="116" y="22"/>
                    </a:lnTo>
                    <a:lnTo>
                      <a:pt x="104" y="29"/>
                    </a:lnTo>
                    <a:close/>
                    <a:moveTo>
                      <a:pt x="124" y="40"/>
                    </a:moveTo>
                    <a:lnTo>
                      <a:pt x="124" y="43"/>
                    </a:lnTo>
                    <a:lnTo>
                      <a:pt x="135" y="36"/>
                    </a:lnTo>
                    <a:lnTo>
                      <a:pt x="135" y="33"/>
                    </a:lnTo>
                    <a:lnTo>
                      <a:pt x="124" y="40"/>
                    </a:lnTo>
                    <a:close/>
                    <a:moveTo>
                      <a:pt x="142" y="51"/>
                    </a:moveTo>
                    <a:lnTo>
                      <a:pt x="142" y="54"/>
                    </a:lnTo>
                    <a:lnTo>
                      <a:pt x="154" y="47"/>
                    </a:lnTo>
                    <a:lnTo>
                      <a:pt x="154" y="44"/>
                    </a:lnTo>
                    <a:lnTo>
                      <a:pt x="142" y="51"/>
                    </a:lnTo>
                    <a:close/>
                    <a:moveTo>
                      <a:pt x="161" y="62"/>
                    </a:moveTo>
                    <a:lnTo>
                      <a:pt x="161" y="65"/>
                    </a:lnTo>
                    <a:lnTo>
                      <a:pt x="173" y="58"/>
                    </a:lnTo>
                    <a:lnTo>
                      <a:pt x="173" y="55"/>
                    </a:lnTo>
                    <a:lnTo>
                      <a:pt x="161" y="62"/>
                    </a:lnTo>
                    <a:close/>
                    <a:moveTo>
                      <a:pt x="168" y="68"/>
                    </a:moveTo>
                    <a:lnTo>
                      <a:pt x="180" y="76"/>
                    </a:lnTo>
                    <a:lnTo>
                      <a:pt x="180" y="73"/>
                    </a:lnTo>
                    <a:lnTo>
                      <a:pt x="168" y="66"/>
                    </a:lnTo>
                    <a:lnTo>
                      <a:pt x="168" y="68"/>
                    </a:lnTo>
                    <a:close/>
                    <a:moveTo>
                      <a:pt x="180" y="73"/>
                    </a:moveTo>
                    <a:lnTo>
                      <a:pt x="180" y="76"/>
                    </a:lnTo>
                    <a:lnTo>
                      <a:pt x="192" y="69"/>
                    </a:lnTo>
                    <a:lnTo>
                      <a:pt x="192" y="66"/>
                    </a:lnTo>
                    <a:lnTo>
                      <a:pt x="180" y="73"/>
                    </a:lnTo>
                    <a:close/>
                    <a:moveTo>
                      <a:pt x="36" y="13"/>
                    </a:moveTo>
                    <a:lnTo>
                      <a:pt x="49" y="20"/>
                    </a:lnTo>
                    <a:lnTo>
                      <a:pt x="49" y="18"/>
                    </a:lnTo>
                    <a:lnTo>
                      <a:pt x="36" y="10"/>
                    </a:lnTo>
                    <a:lnTo>
                      <a:pt x="36" y="13"/>
                    </a:lnTo>
                    <a:close/>
                    <a:moveTo>
                      <a:pt x="55" y="24"/>
                    </a:moveTo>
                    <a:lnTo>
                      <a:pt x="68" y="31"/>
                    </a:lnTo>
                    <a:lnTo>
                      <a:pt x="68" y="28"/>
                    </a:lnTo>
                    <a:lnTo>
                      <a:pt x="55" y="21"/>
                    </a:lnTo>
                    <a:lnTo>
                      <a:pt x="55" y="24"/>
                    </a:lnTo>
                    <a:close/>
                    <a:moveTo>
                      <a:pt x="74" y="35"/>
                    </a:moveTo>
                    <a:lnTo>
                      <a:pt x="87" y="42"/>
                    </a:lnTo>
                    <a:lnTo>
                      <a:pt x="87" y="39"/>
                    </a:lnTo>
                    <a:lnTo>
                      <a:pt x="74" y="32"/>
                    </a:lnTo>
                    <a:lnTo>
                      <a:pt x="74" y="35"/>
                    </a:lnTo>
                    <a:close/>
                    <a:moveTo>
                      <a:pt x="93" y="46"/>
                    </a:moveTo>
                    <a:lnTo>
                      <a:pt x="105" y="53"/>
                    </a:lnTo>
                    <a:lnTo>
                      <a:pt x="105" y="50"/>
                    </a:lnTo>
                    <a:lnTo>
                      <a:pt x="93" y="43"/>
                    </a:lnTo>
                    <a:lnTo>
                      <a:pt x="93" y="46"/>
                    </a:lnTo>
                    <a:close/>
                    <a:moveTo>
                      <a:pt x="112" y="57"/>
                    </a:moveTo>
                    <a:lnTo>
                      <a:pt x="125" y="64"/>
                    </a:lnTo>
                    <a:lnTo>
                      <a:pt x="125" y="61"/>
                    </a:lnTo>
                    <a:lnTo>
                      <a:pt x="112" y="54"/>
                    </a:lnTo>
                    <a:lnTo>
                      <a:pt x="112" y="57"/>
                    </a:lnTo>
                    <a:close/>
                    <a:moveTo>
                      <a:pt x="131" y="68"/>
                    </a:moveTo>
                    <a:lnTo>
                      <a:pt x="143" y="75"/>
                    </a:lnTo>
                    <a:lnTo>
                      <a:pt x="143" y="72"/>
                    </a:lnTo>
                    <a:lnTo>
                      <a:pt x="131" y="65"/>
                    </a:lnTo>
                    <a:lnTo>
                      <a:pt x="131" y="68"/>
                    </a:lnTo>
                    <a:close/>
                    <a:moveTo>
                      <a:pt x="49" y="18"/>
                    </a:moveTo>
                    <a:lnTo>
                      <a:pt x="49" y="20"/>
                    </a:lnTo>
                    <a:lnTo>
                      <a:pt x="61" y="13"/>
                    </a:lnTo>
                    <a:lnTo>
                      <a:pt x="61" y="11"/>
                    </a:lnTo>
                    <a:lnTo>
                      <a:pt x="49" y="18"/>
                    </a:lnTo>
                    <a:close/>
                    <a:moveTo>
                      <a:pt x="68" y="28"/>
                    </a:moveTo>
                    <a:lnTo>
                      <a:pt x="68" y="31"/>
                    </a:lnTo>
                    <a:lnTo>
                      <a:pt x="79" y="24"/>
                    </a:lnTo>
                    <a:lnTo>
                      <a:pt x="79" y="22"/>
                    </a:lnTo>
                    <a:lnTo>
                      <a:pt x="68" y="28"/>
                    </a:lnTo>
                    <a:close/>
                    <a:moveTo>
                      <a:pt x="87" y="39"/>
                    </a:moveTo>
                    <a:lnTo>
                      <a:pt x="87" y="42"/>
                    </a:lnTo>
                    <a:lnTo>
                      <a:pt x="99" y="35"/>
                    </a:lnTo>
                    <a:lnTo>
                      <a:pt x="99" y="33"/>
                    </a:lnTo>
                    <a:lnTo>
                      <a:pt x="87" y="39"/>
                    </a:lnTo>
                    <a:close/>
                    <a:moveTo>
                      <a:pt x="105" y="50"/>
                    </a:moveTo>
                    <a:lnTo>
                      <a:pt x="105" y="53"/>
                    </a:lnTo>
                    <a:lnTo>
                      <a:pt x="118" y="46"/>
                    </a:lnTo>
                    <a:lnTo>
                      <a:pt x="118" y="44"/>
                    </a:lnTo>
                    <a:lnTo>
                      <a:pt x="105" y="50"/>
                    </a:lnTo>
                    <a:close/>
                    <a:moveTo>
                      <a:pt x="125" y="61"/>
                    </a:moveTo>
                    <a:lnTo>
                      <a:pt x="125" y="64"/>
                    </a:lnTo>
                    <a:lnTo>
                      <a:pt x="136" y="57"/>
                    </a:lnTo>
                    <a:lnTo>
                      <a:pt x="136" y="54"/>
                    </a:lnTo>
                    <a:lnTo>
                      <a:pt x="125" y="61"/>
                    </a:lnTo>
                    <a:close/>
                    <a:moveTo>
                      <a:pt x="143" y="72"/>
                    </a:moveTo>
                    <a:lnTo>
                      <a:pt x="143" y="75"/>
                    </a:lnTo>
                    <a:lnTo>
                      <a:pt x="156" y="68"/>
                    </a:lnTo>
                    <a:lnTo>
                      <a:pt x="156" y="65"/>
                    </a:lnTo>
                    <a:lnTo>
                      <a:pt x="143" y="72"/>
                    </a:lnTo>
                    <a:close/>
                    <a:moveTo>
                      <a:pt x="150" y="79"/>
                    </a:moveTo>
                    <a:lnTo>
                      <a:pt x="162" y="86"/>
                    </a:lnTo>
                    <a:lnTo>
                      <a:pt x="162" y="83"/>
                    </a:lnTo>
                    <a:lnTo>
                      <a:pt x="150" y="76"/>
                    </a:lnTo>
                    <a:lnTo>
                      <a:pt x="150" y="79"/>
                    </a:lnTo>
                    <a:close/>
                    <a:moveTo>
                      <a:pt x="162" y="83"/>
                    </a:moveTo>
                    <a:lnTo>
                      <a:pt x="162" y="86"/>
                    </a:lnTo>
                    <a:lnTo>
                      <a:pt x="174" y="79"/>
                    </a:lnTo>
                    <a:lnTo>
                      <a:pt x="174" y="76"/>
                    </a:lnTo>
                    <a:lnTo>
                      <a:pt x="162" y="83"/>
                    </a:lnTo>
                    <a:close/>
                    <a:moveTo>
                      <a:pt x="18" y="23"/>
                    </a:moveTo>
                    <a:lnTo>
                      <a:pt x="31" y="31"/>
                    </a:lnTo>
                    <a:lnTo>
                      <a:pt x="31" y="28"/>
                    </a:lnTo>
                    <a:lnTo>
                      <a:pt x="18" y="21"/>
                    </a:lnTo>
                    <a:lnTo>
                      <a:pt x="18" y="23"/>
                    </a:lnTo>
                    <a:close/>
                    <a:moveTo>
                      <a:pt x="37" y="34"/>
                    </a:moveTo>
                    <a:lnTo>
                      <a:pt x="50" y="42"/>
                    </a:lnTo>
                    <a:lnTo>
                      <a:pt x="50" y="39"/>
                    </a:lnTo>
                    <a:lnTo>
                      <a:pt x="37" y="31"/>
                    </a:lnTo>
                    <a:lnTo>
                      <a:pt x="37" y="34"/>
                    </a:lnTo>
                    <a:close/>
                    <a:moveTo>
                      <a:pt x="56" y="45"/>
                    </a:moveTo>
                    <a:lnTo>
                      <a:pt x="69" y="53"/>
                    </a:lnTo>
                    <a:lnTo>
                      <a:pt x="69" y="50"/>
                    </a:lnTo>
                    <a:lnTo>
                      <a:pt x="56" y="42"/>
                    </a:lnTo>
                    <a:lnTo>
                      <a:pt x="56" y="45"/>
                    </a:lnTo>
                    <a:close/>
                    <a:moveTo>
                      <a:pt x="75" y="56"/>
                    </a:moveTo>
                    <a:lnTo>
                      <a:pt x="88" y="63"/>
                    </a:lnTo>
                    <a:lnTo>
                      <a:pt x="88" y="60"/>
                    </a:lnTo>
                    <a:lnTo>
                      <a:pt x="75" y="53"/>
                    </a:lnTo>
                    <a:lnTo>
                      <a:pt x="75" y="56"/>
                    </a:lnTo>
                    <a:close/>
                    <a:moveTo>
                      <a:pt x="94" y="67"/>
                    </a:moveTo>
                    <a:lnTo>
                      <a:pt x="107" y="74"/>
                    </a:lnTo>
                    <a:lnTo>
                      <a:pt x="107" y="72"/>
                    </a:lnTo>
                    <a:lnTo>
                      <a:pt x="94" y="64"/>
                    </a:lnTo>
                    <a:lnTo>
                      <a:pt x="94" y="67"/>
                    </a:lnTo>
                    <a:close/>
                    <a:moveTo>
                      <a:pt x="113" y="78"/>
                    </a:moveTo>
                    <a:lnTo>
                      <a:pt x="126" y="85"/>
                    </a:lnTo>
                    <a:lnTo>
                      <a:pt x="126" y="83"/>
                    </a:lnTo>
                    <a:lnTo>
                      <a:pt x="113" y="75"/>
                    </a:lnTo>
                    <a:lnTo>
                      <a:pt x="113" y="78"/>
                    </a:lnTo>
                    <a:close/>
                    <a:moveTo>
                      <a:pt x="31" y="28"/>
                    </a:moveTo>
                    <a:lnTo>
                      <a:pt x="31" y="31"/>
                    </a:lnTo>
                    <a:lnTo>
                      <a:pt x="43" y="24"/>
                    </a:lnTo>
                    <a:lnTo>
                      <a:pt x="43" y="21"/>
                    </a:lnTo>
                    <a:lnTo>
                      <a:pt x="31" y="28"/>
                    </a:lnTo>
                    <a:close/>
                    <a:moveTo>
                      <a:pt x="50" y="39"/>
                    </a:moveTo>
                    <a:lnTo>
                      <a:pt x="50" y="42"/>
                    </a:lnTo>
                    <a:lnTo>
                      <a:pt x="62" y="34"/>
                    </a:lnTo>
                    <a:lnTo>
                      <a:pt x="62" y="32"/>
                    </a:lnTo>
                    <a:lnTo>
                      <a:pt x="50" y="39"/>
                    </a:lnTo>
                    <a:close/>
                    <a:moveTo>
                      <a:pt x="69" y="50"/>
                    </a:moveTo>
                    <a:lnTo>
                      <a:pt x="69" y="53"/>
                    </a:lnTo>
                    <a:lnTo>
                      <a:pt x="81" y="45"/>
                    </a:lnTo>
                    <a:lnTo>
                      <a:pt x="81" y="43"/>
                    </a:lnTo>
                    <a:lnTo>
                      <a:pt x="69" y="50"/>
                    </a:lnTo>
                    <a:close/>
                    <a:moveTo>
                      <a:pt x="88" y="60"/>
                    </a:moveTo>
                    <a:lnTo>
                      <a:pt x="88" y="63"/>
                    </a:lnTo>
                    <a:lnTo>
                      <a:pt x="100" y="57"/>
                    </a:lnTo>
                    <a:lnTo>
                      <a:pt x="100" y="54"/>
                    </a:lnTo>
                    <a:lnTo>
                      <a:pt x="88" y="60"/>
                    </a:lnTo>
                    <a:close/>
                    <a:moveTo>
                      <a:pt x="107" y="72"/>
                    </a:moveTo>
                    <a:lnTo>
                      <a:pt x="107" y="74"/>
                    </a:lnTo>
                    <a:lnTo>
                      <a:pt x="119" y="68"/>
                    </a:lnTo>
                    <a:lnTo>
                      <a:pt x="119" y="65"/>
                    </a:lnTo>
                    <a:lnTo>
                      <a:pt x="107" y="72"/>
                    </a:lnTo>
                    <a:close/>
                    <a:moveTo>
                      <a:pt x="126" y="83"/>
                    </a:moveTo>
                    <a:lnTo>
                      <a:pt x="126" y="85"/>
                    </a:lnTo>
                    <a:lnTo>
                      <a:pt x="137" y="79"/>
                    </a:lnTo>
                    <a:lnTo>
                      <a:pt x="137" y="76"/>
                    </a:lnTo>
                    <a:lnTo>
                      <a:pt x="126" y="83"/>
                    </a:lnTo>
                    <a:close/>
                    <a:moveTo>
                      <a:pt x="132" y="89"/>
                    </a:moveTo>
                    <a:lnTo>
                      <a:pt x="145" y="96"/>
                    </a:lnTo>
                    <a:lnTo>
                      <a:pt x="145" y="94"/>
                    </a:lnTo>
                    <a:lnTo>
                      <a:pt x="132" y="86"/>
                    </a:lnTo>
                    <a:lnTo>
                      <a:pt x="132" y="89"/>
                    </a:lnTo>
                    <a:close/>
                    <a:moveTo>
                      <a:pt x="145" y="94"/>
                    </a:moveTo>
                    <a:lnTo>
                      <a:pt x="145" y="96"/>
                    </a:lnTo>
                    <a:lnTo>
                      <a:pt x="157" y="89"/>
                    </a:lnTo>
                    <a:lnTo>
                      <a:pt x="157" y="86"/>
                    </a:lnTo>
                    <a:lnTo>
                      <a:pt x="145" y="94"/>
                    </a:lnTo>
                    <a:close/>
                    <a:moveTo>
                      <a:pt x="0" y="34"/>
                    </a:moveTo>
                    <a:lnTo>
                      <a:pt x="13" y="41"/>
                    </a:lnTo>
                    <a:lnTo>
                      <a:pt x="13" y="38"/>
                    </a:lnTo>
                    <a:lnTo>
                      <a:pt x="0" y="31"/>
                    </a:lnTo>
                    <a:lnTo>
                      <a:pt x="0" y="34"/>
                    </a:lnTo>
                    <a:close/>
                    <a:moveTo>
                      <a:pt x="20" y="45"/>
                    </a:moveTo>
                    <a:lnTo>
                      <a:pt x="32" y="52"/>
                    </a:lnTo>
                    <a:lnTo>
                      <a:pt x="32" y="49"/>
                    </a:lnTo>
                    <a:lnTo>
                      <a:pt x="20" y="42"/>
                    </a:lnTo>
                    <a:lnTo>
                      <a:pt x="20" y="45"/>
                    </a:lnTo>
                    <a:close/>
                    <a:moveTo>
                      <a:pt x="38" y="56"/>
                    </a:moveTo>
                    <a:lnTo>
                      <a:pt x="89" y="85"/>
                    </a:lnTo>
                    <a:lnTo>
                      <a:pt x="89" y="82"/>
                    </a:lnTo>
                    <a:lnTo>
                      <a:pt x="38" y="53"/>
                    </a:lnTo>
                    <a:lnTo>
                      <a:pt x="38" y="56"/>
                    </a:lnTo>
                    <a:close/>
                    <a:moveTo>
                      <a:pt x="95" y="88"/>
                    </a:moveTo>
                    <a:lnTo>
                      <a:pt x="108" y="95"/>
                    </a:lnTo>
                    <a:lnTo>
                      <a:pt x="108" y="93"/>
                    </a:lnTo>
                    <a:lnTo>
                      <a:pt x="95" y="86"/>
                    </a:lnTo>
                    <a:lnTo>
                      <a:pt x="95" y="88"/>
                    </a:lnTo>
                    <a:close/>
                    <a:moveTo>
                      <a:pt x="13" y="38"/>
                    </a:moveTo>
                    <a:lnTo>
                      <a:pt x="13" y="41"/>
                    </a:lnTo>
                    <a:lnTo>
                      <a:pt x="25" y="34"/>
                    </a:lnTo>
                    <a:lnTo>
                      <a:pt x="25" y="31"/>
                    </a:lnTo>
                    <a:lnTo>
                      <a:pt x="13" y="38"/>
                    </a:lnTo>
                    <a:close/>
                    <a:moveTo>
                      <a:pt x="32" y="49"/>
                    </a:moveTo>
                    <a:lnTo>
                      <a:pt x="32" y="52"/>
                    </a:lnTo>
                    <a:lnTo>
                      <a:pt x="44" y="45"/>
                    </a:lnTo>
                    <a:lnTo>
                      <a:pt x="44" y="42"/>
                    </a:lnTo>
                    <a:lnTo>
                      <a:pt x="32" y="49"/>
                    </a:lnTo>
                    <a:close/>
                    <a:moveTo>
                      <a:pt x="89" y="82"/>
                    </a:moveTo>
                    <a:lnTo>
                      <a:pt x="89" y="85"/>
                    </a:lnTo>
                    <a:lnTo>
                      <a:pt x="101" y="78"/>
                    </a:lnTo>
                    <a:lnTo>
                      <a:pt x="101" y="75"/>
                    </a:lnTo>
                    <a:lnTo>
                      <a:pt x="89" y="82"/>
                    </a:lnTo>
                    <a:close/>
                    <a:moveTo>
                      <a:pt x="108" y="93"/>
                    </a:moveTo>
                    <a:lnTo>
                      <a:pt x="108" y="95"/>
                    </a:lnTo>
                    <a:lnTo>
                      <a:pt x="120" y="89"/>
                    </a:lnTo>
                    <a:lnTo>
                      <a:pt x="120" y="86"/>
                    </a:lnTo>
                    <a:lnTo>
                      <a:pt x="108" y="93"/>
                    </a:lnTo>
                    <a:close/>
                    <a:moveTo>
                      <a:pt x="114" y="99"/>
                    </a:moveTo>
                    <a:lnTo>
                      <a:pt x="127" y="106"/>
                    </a:lnTo>
                    <a:lnTo>
                      <a:pt x="127" y="104"/>
                    </a:lnTo>
                    <a:lnTo>
                      <a:pt x="114" y="97"/>
                    </a:lnTo>
                    <a:lnTo>
                      <a:pt x="114" y="99"/>
                    </a:lnTo>
                    <a:close/>
                    <a:moveTo>
                      <a:pt x="127" y="104"/>
                    </a:moveTo>
                    <a:lnTo>
                      <a:pt x="127" y="106"/>
                    </a:lnTo>
                    <a:lnTo>
                      <a:pt x="139" y="100"/>
                    </a:lnTo>
                    <a:lnTo>
                      <a:pt x="139" y="97"/>
                    </a:lnTo>
                    <a:lnTo>
                      <a:pt x="127" y="104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868" name="Picture 1533"/>
              <p:cNvPicPr>
                <a:picLocks noChangeAspect="1" noChangeArrowheads="1"/>
              </p:cNvPicPr>
              <p:nvPr/>
            </p:nvPicPr>
            <p:blipFill>
              <a:blip r:embed="rId102" cstate="print"/>
              <a:srcRect/>
              <a:stretch>
                <a:fillRect/>
              </a:stretch>
            </p:blipFill>
            <p:spPr bwMode="auto">
              <a:xfrm>
                <a:off x="1974" y="3265"/>
                <a:ext cx="157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69" name="Freeform 1534"/>
              <p:cNvSpPr>
                <a:spLocks noEditPoints="1"/>
              </p:cNvSpPr>
              <p:nvPr/>
            </p:nvSpPr>
            <p:spPr bwMode="auto">
              <a:xfrm>
                <a:off x="1982" y="3273"/>
                <a:ext cx="140" cy="122"/>
              </a:xfrm>
              <a:custGeom>
                <a:avLst/>
                <a:gdLst/>
                <a:ahLst/>
                <a:cxnLst>
                  <a:cxn ang="0">
                    <a:pos x="60" y="280"/>
                  </a:cxn>
                  <a:cxn ang="0">
                    <a:pos x="248" y="324"/>
                  </a:cxn>
                  <a:cxn ang="0">
                    <a:pos x="308" y="308"/>
                  </a:cxn>
                  <a:cxn ang="0">
                    <a:pos x="332" y="312"/>
                  </a:cxn>
                  <a:cxn ang="0">
                    <a:pos x="373" y="270"/>
                  </a:cxn>
                  <a:cxn ang="0">
                    <a:pos x="373" y="152"/>
                  </a:cxn>
                  <a:cxn ang="0">
                    <a:pos x="271" y="11"/>
                  </a:cxn>
                  <a:cxn ang="0">
                    <a:pos x="102" y="0"/>
                  </a:cxn>
                  <a:cxn ang="0">
                    <a:pos x="0" y="143"/>
                  </a:cxn>
                  <a:cxn ang="0">
                    <a:pos x="0" y="210"/>
                  </a:cxn>
                  <a:cxn ang="0">
                    <a:pos x="22" y="254"/>
                  </a:cxn>
                  <a:cxn ang="0">
                    <a:pos x="46" y="258"/>
                  </a:cxn>
                  <a:cxn ang="0">
                    <a:pos x="60" y="280"/>
                  </a:cxn>
                </a:cxnLst>
                <a:rect l="0" t="0" r="r" b="b"/>
                <a:pathLst>
                  <a:path w="373" h="324">
                    <a:moveTo>
                      <a:pt x="60" y="280"/>
                    </a:moveTo>
                    <a:cubicBezTo>
                      <a:pt x="118" y="310"/>
                      <a:pt x="182" y="324"/>
                      <a:pt x="248" y="324"/>
                    </a:cubicBezTo>
                    <a:cubicBezTo>
                      <a:pt x="269" y="323"/>
                      <a:pt x="290" y="318"/>
                      <a:pt x="308" y="308"/>
                    </a:cubicBezTo>
                    <a:cubicBezTo>
                      <a:pt x="314" y="314"/>
                      <a:pt x="324" y="316"/>
                      <a:pt x="332" y="312"/>
                    </a:cubicBezTo>
                    <a:cubicBezTo>
                      <a:pt x="350" y="303"/>
                      <a:pt x="365" y="288"/>
                      <a:pt x="373" y="270"/>
                    </a:cubicBezTo>
                    <a:lnTo>
                      <a:pt x="373" y="152"/>
                    </a:lnTo>
                    <a:cubicBezTo>
                      <a:pt x="369" y="90"/>
                      <a:pt x="330" y="35"/>
                      <a:pt x="271" y="11"/>
                    </a:cubicBezTo>
                    <a:moveTo>
                      <a:pt x="102" y="0"/>
                    </a:moveTo>
                    <a:cubicBezTo>
                      <a:pt x="43" y="24"/>
                      <a:pt x="3" y="80"/>
                      <a:pt x="0" y="143"/>
                    </a:cubicBezTo>
                    <a:lnTo>
                      <a:pt x="0" y="210"/>
                    </a:lnTo>
                    <a:cubicBezTo>
                      <a:pt x="0" y="227"/>
                      <a:pt x="8" y="244"/>
                      <a:pt x="22" y="254"/>
                    </a:cubicBezTo>
                    <a:cubicBezTo>
                      <a:pt x="28" y="260"/>
                      <a:pt x="38" y="262"/>
                      <a:pt x="46" y="258"/>
                    </a:cubicBezTo>
                    <a:cubicBezTo>
                      <a:pt x="47" y="267"/>
                      <a:pt x="52" y="275"/>
                      <a:pt x="60" y="280"/>
                    </a:cubicBezTo>
                  </a:path>
                </a:pathLst>
              </a:custGeom>
              <a:noFill/>
              <a:ln w="6" cap="rnd">
                <a:solidFill>
                  <a:srgbClr val="3737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870" name="Picture 1535"/>
              <p:cNvPicPr>
                <a:picLocks noChangeAspect="1" noChangeArrowheads="1"/>
              </p:cNvPicPr>
              <p:nvPr/>
            </p:nvPicPr>
            <p:blipFill>
              <a:blip r:embed="rId103" cstate="print"/>
              <a:srcRect/>
              <a:stretch>
                <a:fillRect/>
              </a:stretch>
            </p:blipFill>
            <p:spPr bwMode="auto">
              <a:xfrm>
                <a:off x="2004" y="3199"/>
                <a:ext cx="97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71" name="Oval 1536"/>
              <p:cNvSpPr>
                <a:spLocks noChangeArrowheads="1"/>
              </p:cNvSpPr>
              <p:nvPr/>
            </p:nvSpPr>
            <p:spPr bwMode="auto">
              <a:xfrm>
                <a:off x="2012" y="3207"/>
                <a:ext cx="84" cy="82"/>
              </a:xfrm>
              <a:prstGeom prst="ellipse">
                <a:avLst/>
              </a:prstGeom>
              <a:noFill/>
              <a:ln w="6" cap="rnd">
                <a:solidFill>
                  <a:srgbClr val="3737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2" name="Freeform 1537"/>
              <p:cNvSpPr>
                <a:spLocks/>
              </p:cNvSpPr>
              <p:nvPr/>
            </p:nvSpPr>
            <p:spPr bwMode="auto">
              <a:xfrm>
                <a:off x="1982" y="3293"/>
                <a:ext cx="30" cy="77"/>
              </a:xfrm>
              <a:custGeom>
                <a:avLst/>
                <a:gdLst/>
                <a:ahLst/>
                <a:cxnLst>
                  <a:cxn ang="0">
                    <a:pos x="17" y="77"/>
                  </a:cxn>
                  <a:cxn ang="0">
                    <a:pos x="30" y="0"/>
                  </a:cxn>
                </a:cxnLst>
                <a:rect l="0" t="0" r="r" b="b"/>
                <a:pathLst>
                  <a:path w="30" h="77">
                    <a:moveTo>
                      <a:pt x="17" y="77"/>
                    </a:moveTo>
                    <a:cubicBezTo>
                      <a:pt x="0" y="48"/>
                      <a:pt x="4" y="22"/>
                      <a:pt x="30" y="0"/>
                    </a:cubicBezTo>
                  </a:path>
                </a:pathLst>
              </a:custGeom>
              <a:noFill/>
              <a:ln w="6" cap="rnd">
                <a:solidFill>
                  <a:srgbClr val="3737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3" name="Freeform 1538"/>
              <p:cNvSpPr>
                <a:spLocks/>
              </p:cNvSpPr>
              <p:nvPr/>
            </p:nvSpPr>
            <p:spPr bwMode="auto">
              <a:xfrm>
                <a:off x="2092" y="3307"/>
                <a:ext cx="16" cy="82"/>
              </a:xfrm>
              <a:custGeom>
                <a:avLst/>
                <a:gdLst/>
                <a:ahLst/>
                <a:cxnLst>
                  <a:cxn ang="0">
                    <a:pos x="6" y="82"/>
                  </a:cxn>
                  <a:cxn ang="0">
                    <a:pos x="0" y="0"/>
                  </a:cxn>
                </a:cxnLst>
                <a:rect l="0" t="0" r="r" b="b"/>
                <a:pathLst>
                  <a:path w="16" h="82">
                    <a:moveTo>
                      <a:pt x="6" y="82"/>
                    </a:moveTo>
                    <a:cubicBezTo>
                      <a:pt x="16" y="53"/>
                      <a:pt x="14" y="26"/>
                      <a:pt x="0" y="0"/>
                    </a:cubicBezTo>
                  </a:path>
                </a:pathLst>
              </a:custGeom>
              <a:noFill/>
              <a:ln w="6" cap="rnd">
                <a:solidFill>
                  <a:srgbClr val="3737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4" name="Freeform 1539"/>
              <p:cNvSpPr>
                <a:spLocks/>
              </p:cNvSpPr>
              <p:nvPr/>
            </p:nvSpPr>
            <p:spPr bwMode="auto">
              <a:xfrm>
                <a:off x="2020" y="3272"/>
                <a:ext cx="64" cy="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9" y="8"/>
                  </a:cxn>
                  <a:cxn ang="0">
                    <a:pos x="64" y="4"/>
                  </a:cxn>
                </a:cxnLst>
                <a:rect l="0" t="0" r="r" b="b"/>
                <a:pathLst>
                  <a:path w="64" h="22">
                    <a:moveTo>
                      <a:pt x="0" y="0"/>
                    </a:moveTo>
                    <a:cubicBezTo>
                      <a:pt x="14" y="18"/>
                      <a:pt x="41" y="22"/>
                      <a:pt x="59" y="8"/>
                    </a:cubicBezTo>
                    <a:cubicBezTo>
                      <a:pt x="61" y="7"/>
                      <a:pt x="62" y="6"/>
                      <a:pt x="64" y="4"/>
                    </a:cubicBezTo>
                  </a:path>
                </a:pathLst>
              </a:custGeom>
              <a:noFill/>
              <a:ln w="6" cap="rnd">
                <a:solidFill>
                  <a:srgbClr val="3737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5" name="Freeform 1540"/>
              <p:cNvSpPr>
                <a:spLocks/>
              </p:cNvSpPr>
              <p:nvPr/>
            </p:nvSpPr>
            <p:spPr bwMode="auto">
              <a:xfrm>
                <a:off x="1982" y="3203"/>
                <a:ext cx="141" cy="192"/>
              </a:xfrm>
              <a:custGeom>
                <a:avLst/>
                <a:gdLst/>
                <a:ahLst/>
                <a:cxnLst>
                  <a:cxn ang="0">
                    <a:pos x="102" y="185"/>
                  </a:cxn>
                  <a:cxn ang="0">
                    <a:pos x="0" y="328"/>
                  </a:cxn>
                  <a:cxn ang="0">
                    <a:pos x="0" y="395"/>
                  </a:cxn>
                  <a:cxn ang="0">
                    <a:pos x="22" y="439"/>
                  </a:cxn>
                  <a:cxn ang="0">
                    <a:pos x="46" y="443"/>
                  </a:cxn>
                  <a:cxn ang="0">
                    <a:pos x="60" y="465"/>
                  </a:cxn>
                  <a:cxn ang="0">
                    <a:pos x="248" y="509"/>
                  </a:cxn>
                  <a:cxn ang="0">
                    <a:pos x="308" y="493"/>
                  </a:cxn>
                  <a:cxn ang="0">
                    <a:pos x="332" y="497"/>
                  </a:cxn>
                  <a:cxn ang="0">
                    <a:pos x="373" y="455"/>
                  </a:cxn>
                  <a:cxn ang="0">
                    <a:pos x="373" y="348"/>
                  </a:cxn>
                  <a:cxn ang="0">
                    <a:pos x="271" y="196"/>
                  </a:cxn>
                  <a:cxn ang="0">
                    <a:pos x="271" y="196"/>
                  </a:cxn>
                  <a:cxn ang="0">
                    <a:pos x="270" y="196"/>
                  </a:cxn>
                  <a:cxn ang="0">
                    <a:pos x="269" y="43"/>
                  </a:cxn>
                  <a:cxn ang="0">
                    <a:pos x="112" y="43"/>
                  </a:cxn>
                  <a:cxn ang="0">
                    <a:pos x="102" y="185"/>
                  </a:cxn>
                </a:cxnLst>
                <a:rect l="0" t="0" r="r" b="b"/>
                <a:pathLst>
                  <a:path w="374" h="509">
                    <a:moveTo>
                      <a:pt x="102" y="185"/>
                    </a:moveTo>
                    <a:cubicBezTo>
                      <a:pt x="43" y="210"/>
                      <a:pt x="4" y="265"/>
                      <a:pt x="0" y="328"/>
                    </a:cubicBezTo>
                    <a:lnTo>
                      <a:pt x="0" y="395"/>
                    </a:lnTo>
                    <a:cubicBezTo>
                      <a:pt x="0" y="412"/>
                      <a:pt x="8" y="429"/>
                      <a:pt x="22" y="439"/>
                    </a:cubicBezTo>
                    <a:cubicBezTo>
                      <a:pt x="28" y="445"/>
                      <a:pt x="38" y="447"/>
                      <a:pt x="46" y="443"/>
                    </a:cubicBezTo>
                    <a:cubicBezTo>
                      <a:pt x="47" y="452"/>
                      <a:pt x="52" y="460"/>
                      <a:pt x="60" y="465"/>
                    </a:cubicBezTo>
                    <a:cubicBezTo>
                      <a:pt x="118" y="495"/>
                      <a:pt x="182" y="509"/>
                      <a:pt x="248" y="509"/>
                    </a:cubicBezTo>
                    <a:cubicBezTo>
                      <a:pt x="269" y="508"/>
                      <a:pt x="290" y="503"/>
                      <a:pt x="308" y="493"/>
                    </a:cubicBezTo>
                    <a:cubicBezTo>
                      <a:pt x="314" y="499"/>
                      <a:pt x="324" y="501"/>
                      <a:pt x="332" y="497"/>
                    </a:cubicBezTo>
                    <a:cubicBezTo>
                      <a:pt x="350" y="488"/>
                      <a:pt x="365" y="473"/>
                      <a:pt x="373" y="455"/>
                    </a:cubicBezTo>
                    <a:lnTo>
                      <a:pt x="373" y="348"/>
                    </a:lnTo>
                    <a:cubicBezTo>
                      <a:pt x="374" y="281"/>
                      <a:pt x="334" y="221"/>
                      <a:pt x="271" y="196"/>
                    </a:cubicBezTo>
                    <a:lnTo>
                      <a:pt x="271" y="196"/>
                    </a:lnTo>
                    <a:lnTo>
                      <a:pt x="270" y="196"/>
                    </a:lnTo>
                    <a:cubicBezTo>
                      <a:pt x="313" y="154"/>
                      <a:pt x="313" y="85"/>
                      <a:pt x="269" y="43"/>
                    </a:cubicBezTo>
                    <a:cubicBezTo>
                      <a:pt x="226" y="0"/>
                      <a:pt x="156" y="0"/>
                      <a:pt x="112" y="43"/>
                    </a:cubicBezTo>
                    <a:cubicBezTo>
                      <a:pt x="74" y="81"/>
                      <a:pt x="69" y="141"/>
                      <a:pt x="102" y="185"/>
                    </a:cubicBezTo>
                    <a:close/>
                  </a:path>
                </a:pathLst>
              </a:custGeom>
              <a:noFill/>
              <a:ln w="1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6" name="Freeform 1541"/>
              <p:cNvSpPr>
                <a:spLocks/>
              </p:cNvSpPr>
              <p:nvPr/>
            </p:nvSpPr>
            <p:spPr bwMode="auto">
              <a:xfrm>
                <a:off x="3673" y="3289"/>
                <a:ext cx="81" cy="75"/>
              </a:xfrm>
              <a:custGeom>
                <a:avLst/>
                <a:gdLst/>
                <a:ahLst/>
                <a:cxnLst>
                  <a:cxn ang="0">
                    <a:pos x="121" y="189"/>
                  </a:cxn>
                  <a:cxn ang="0">
                    <a:pos x="189" y="149"/>
                  </a:cxn>
                  <a:cxn ang="0">
                    <a:pos x="160" y="16"/>
                  </a:cxn>
                  <a:cxn ang="0">
                    <a:pos x="121" y="0"/>
                  </a:cxn>
                  <a:cxn ang="0">
                    <a:pos x="0" y="198"/>
                  </a:cxn>
                  <a:cxn ang="0">
                    <a:pos x="121" y="189"/>
                  </a:cxn>
                </a:cxnLst>
                <a:rect l="0" t="0" r="r" b="b"/>
                <a:pathLst>
                  <a:path w="216" h="198">
                    <a:moveTo>
                      <a:pt x="121" y="189"/>
                    </a:moveTo>
                    <a:cubicBezTo>
                      <a:pt x="147" y="183"/>
                      <a:pt x="170" y="169"/>
                      <a:pt x="189" y="149"/>
                    </a:cubicBezTo>
                    <a:cubicBezTo>
                      <a:pt x="216" y="105"/>
                      <a:pt x="203" y="46"/>
                      <a:pt x="160" y="16"/>
                    </a:cubicBezTo>
                    <a:cubicBezTo>
                      <a:pt x="148" y="7"/>
                      <a:pt x="135" y="2"/>
                      <a:pt x="121" y="0"/>
                    </a:cubicBezTo>
                    <a:lnTo>
                      <a:pt x="0" y="198"/>
                    </a:lnTo>
                    <a:lnTo>
                      <a:pt x="121" y="189"/>
                    </a:lnTo>
                    <a:close/>
                  </a:path>
                </a:pathLst>
              </a:custGeom>
              <a:solidFill>
                <a:srgbClr val="DDDDDD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7" name="Rectangle 1542"/>
              <p:cNvSpPr>
                <a:spLocks noChangeArrowheads="1"/>
              </p:cNvSpPr>
              <p:nvPr/>
            </p:nvSpPr>
            <p:spPr bwMode="auto">
              <a:xfrm>
                <a:off x="3583" y="3247"/>
                <a:ext cx="145" cy="6"/>
              </a:xfrm>
              <a:prstGeom prst="rect">
                <a:avLst/>
              </a:prstGeom>
              <a:solidFill>
                <a:srgbClr val="FEFE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8" name="Rectangle 1543"/>
              <p:cNvSpPr>
                <a:spLocks noChangeArrowheads="1"/>
              </p:cNvSpPr>
              <p:nvPr/>
            </p:nvSpPr>
            <p:spPr bwMode="auto">
              <a:xfrm>
                <a:off x="3583" y="3253"/>
                <a:ext cx="145" cy="6"/>
              </a:xfrm>
              <a:prstGeom prst="rect">
                <a:avLst/>
              </a:prstGeom>
              <a:solidFill>
                <a:srgbClr val="DEDED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9" name="Rectangle 1544"/>
              <p:cNvSpPr>
                <a:spLocks noChangeArrowheads="1"/>
              </p:cNvSpPr>
              <p:nvPr/>
            </p:nvSpPr>
            <p:spPr bwMode="auto">
              <a:xfrm>
                <a:off x="3583" y="3259"/>
                <a:ext cx="145" cy="6"/>
              </a:xfrm>
              <a:prstGeom prst="rect">
                <a:avLst/>
              </a:prstGeom>
              <a:solidFill>
                <a:srgbClr val="E0E0E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0" name="Rectangle 1545"/>
              <p:cNvSpPr>
                <a:spLocks noChangeArrowheads="1"/>
              </p:cNvSpPr>
              <p:nvPr/>
            </p:nvSpPr>
            <p:spPr bwMode="auto">
              <a:xfrm>
                <a:off x="3583" y="3265"/>
                <a:ext cx="145" cy="6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" name="Rectangle 1546"/>
              <p:cNvSpPr>
                <a:spLocks noChangeArrowheads="1"/>
              </p:cNvSpPr>
              <p:nvPr/>
            </p:nvSpPr>
            <p:spPr bwMode="auto">
              <a:xfrm>
                <a:off x="3583" y="3271"/>
                <a:ext cx="145" cy="6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2" name="Rectangle 1547"/>
              <p:cNvSpPr>
                <a:spLocks noChangeArrowheads="1"/>
              </p:cNvSpPr>
              <p:nvPr/>
            </p:nvSpPr>
            <p:spPr bwMode="auto">
              <a:xfrm>
                <a:off x="3583" y="3277"/>
                <a:ext cx="145" cy="6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3" name="Rectangle 1548"/>
              <p:cNvSpPr>
                <a:spLocks noChangeArrowheads="1"/>
              </p:cNvSpPr>
              <p:nvPr/>
            </p:nvSpPr>
            <p:spPr bwMode="auto">
              <a:xfrm>
                <a:off x="3583" y="3283"/>
                <a:ext cx="145" cy="6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4" name="Rectangle 1549"/>
              <p:cNvSpPr>
                <a:spLocks noChangeArrowheads="1"/>
              </p:cNvSpPr>
              <p:nvPr/>
            </p:nvSpPr>
            <p:spPr bwMode="auto">
              <a:xfrm>
                <a:off x="3583" y="3289"/>
                <a:ext cx="145" cy="6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5" name="Rectangle 1550"/>
              <p:cNvSpPr>
                <a:spLocks noChangeArrowheads="1"/>
              </p:cNvSpPr>
              <p:nvPr/>
            </p:nvSpPr>
            <p:spPr bwMode="auto">
              <a:xfrm>
                <a:off x="3583" y="3295"/>
                <a:ext cx="145" cy="6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6" name="Rectangle 1551"/>
              <p:cNvSpPr>
                <a:spLocks noChangeArrowheads="1"/>
              </p:cNvSpPr>
              <p:nvPr/>
            </p:nvSpPr>
            <p:spPr bwMode="auto">
              <a:xfrm>
                <a:off x="3583" y="3301"/>
                <a:ext cx="145" cy="6"/>
              </a:xfrm>
              <a:prstGeom prst="rect">
                <a:avLst/>
              </a:prstGeom>
              <a:solidFill>
                <a:srgbClr val="ECECE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7" name="Rectangle 1552"/>
              <p:cNvSpPr>
                <a:spLocks noChangeArrowheads="1"/>
              </p:cNvSpPr>
              <p:nvPr/>
            </p:nvSpPr>
            <p:spPr bwMode="auto">
              <a:xfrm>
                <a:off x="3583" y="3307"/>
                <a:ext cx="145" cy="6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8" name="Rectangle 1553"/>
              <p:cNvSpPr>
                <a:spLocks noChangeArrowheads="1"/>
              </p:cNvSpPr>
              <p:nvPr/>
            </p:nvSpPr>
            <p:spPr bwMode="auto">
              <a:xfrm>
                <a:off x="3583" y="3313"/>
                <a:ext cx="145" cy="6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9" name="Rectangle 1554"/>
              <p:cNvSpPr>
                <a:spLocks noChangeArrowheads="1"/>
              </p:cNvSpPr>
              <p:nvPr/>
            </p:nvSpPr>
            <p:spPr bwMode="auto">
              <a:xfrm>
                <a:off x="3583" y="3319"/>
                <a:ext cx="145" cy="6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0" name="Rectangle 1555"/>
              <p:cNvSpPr>
                <a:spLocks noChangeArrowheads="1"/>
              </p:cNvSpPr>
              <p:nvPr/>
            </p:nvSpPr>
            <p:spPr bwMode="auto">
              <a:xfrm>
                <a:off x="3583" y="3325"/>
                <a:ext cx="145" cy="6"/>
              </a:xfrm>
              <a:prstGeom prst="rect">
                <a:avLst/>
              </a:prstGeom>
              <a:solidFill>
                <a:srgbClr val="F2F2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" name="Rectangle 1556"/>
              <p:cNvSpPr>
                <a:spLocks noChangeArrowheads="1"/>
              </p:cNvSpPr>
              <p:nvPr/>
            </p:nvSpPr>
            <p:spPr bwMode="auto">
              <a:xfrm>
                <a:off x="3583" y="3331"/>
                <a:ext cx="145" cy="6"/>
              </a:xfrm>
              <a:prstGeom prst="rect">
                <a:avLst/>
              </a:prstGeom>
              <a:solidFill>
                <a:srgbClr val="F4F4F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2" name="Rectangle 1557"/>
              <p:cNvSpPr>
                <a:spLocks noChangeArrowheads="1"/>
              </p:cNvSpPr>
              <p:nvPr/>
            </p:nvSpPr>
            <p:spPr bwMode="auto">
              <a:xfrm>
                <a:off x="3583" y="3337"/>
                <a:ext cx="145" cy="6"/>
              </a:xfrm>
              <a:prstGeom prst="rect">
                <a:avLst/>
              </a:prstGeom>
              <a:solidFill>
                <a:srgbClr val="F6F6F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3" name="Rectangle 1558"/>
              <p:cNvSpPr>
                <a:spLocks noChangeArrowheads="1"/>
              </p:cNvSpPr>
              <p:nvPr/>
            </p:nvSpPr>
            <p:spPr bwMode="auto">
              <a:xfrm>
                <a:off x="3583" y="3343"/>
                <a:ext cx="145" cy="6"/>
              </a:xfrm>
              <a:prstGeom prst="rect">
                <a:avLst/>
              </a:prstGeom>
              <a:solidFill>
                <a:srgbClr val="F8F8F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4" name="Rectangle 1559"/>
              <p:cNvSpPr>
                <a:spLocks noChangeArrowheads="1"/>
              </p:cNvSpPr>
              <p:nvPr/>
            </p:nvSpPr>
            <p:spPr bwMode="auto">
              <a:xfrm>
                <a:off x="3583" y="3349"/>
                <a:ext cx="145" cy="6"/>
              </a:xfrm>
              <a:prstGeom prst="rect">
                <a:avLst/>
              </a:prstGeom>
              <a:solidFill>
                <a:srgbClr val="FAFAF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5" name="Rectangle 1560"/>
              <p:cNvSpPr>
                <a:spLocks noChangeArrowheads="1"/>
              </p:cNvSpPr>
              <p:nvPr/>
            </p:nvSpPr>
            <p:spPr bwMode="auto">
              <a:xfrm>
                <a:off x="3583" y="3355"/>
                <a:ext cx="145" cy="6"/>
              </a:xfrm>
              <a:prstGeom prst="rect">
                <a:avLst/>
              </a:prstGeom>
              <a:solidFill>
                <a:srgbClr val="FBFB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6" name="Rectangle 1561"/>
              <p:cNvSpPr>
                <a:spLocks noChangeArrowheads="1"/>
              </p:cNvSpPr>
              <p:nvPr/>
            </p:nvSpPr>
            <p:spPr bwMode="auto">
              <a:xfrm>
                <a:off x="3583" y="3361"/>
                <a:ext cx="145" cy="6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7" name="Rectangle 1562"/>
              <p:cNvSpPr>
                <a:spLocks noChangeArrowheads="1"/>
              </p:cNvSpPr>
              <p:nvPr/>
            </p:nvSpPr>
            <p:spPr bwMode="auto">
              <a:xfrm>
                <a:off x="3583" y="3367"/>
                <a:ext cx="145" cy="6"/>
              </a:xfrm>
              <a:prstGeom prst="rect">
                <a:avLst/>
              </a:prstGeom>
              <a:solidFill>
                <a:srgbClr val="FEFE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8" name="Freeform 1563"/>
              <p:cNvSpPr>
                <a:spLocks/>
              </p:cNvSpPr>
              <p:nvPr/>
            </p:nvSpPr>
            <p:spPr bwMode="auto">
              <a:xfrm>
                <a:off x="3589" y="3252"/>
                <a:ext cx="136" cy="122"/>
              </a:xfrm>
              <a:custGeom>
                <a:avLst/>
                <a:gdLst/>
                <a:ahLst/>
                <a:cxnLst>
                  <a:cxn ang="0">
                    <a:pos x="135" y="58"/>
                  </a:cxn>
                  <a:cxn ang="0">
                    <a:pos x="62" y="3"/>
                  </a:cxn>
                  <a:cxn ang="0">
                    <a:pos x="4" y="72"/>
                  </a:cxn>
                  <a:cxn ang="0">
                    <a:pos x="104" y="105"/>
                  </a:cxn>
                  <a:cxn ang="0">
                    <a:pos x="132" y="83"/>
                  </a:cxn>
                  <a:cxn ang="0">
                    <a:pos x="135" y="58"/>
                  </a:cxn>
                </a:cxnLst>
                <a:rect l="0" t="0" r="r" b="b"/>
                <a:pathLst>
                  <a:path w="136" h="122">
                    <a:moveTo>
                      <a:pt x="135" y="58"/>
                    </a:moveTo>
                    <a:cubicBezTo>
                      <a:pt x="131" y="24"/>
                      <a:pt x="98" y="0"/>
                      <a:pt x="62" y="3"/>
                    </a:cubicBezTo>
                    <a:cubicBezTo>
                      <a:pt x="26" y="7"/>
                      <a:pt x="0" y="38"/>
                      <a:pt x="4" y="72"/>
                    </a:cubicBezTo>
                    <a:cubicBezTo>
                      <a:pt x="21" y="107"/>
                      <a:pt x="66" y="122"/>
                      <a:pt x="104" y="105"/>
                    </a:cubicBezTo>
                    <a:cubicBezTo>
                      <a:pt x="115" y="100"/>
                      <a:pt x="125" y="92"/>
                      <a:pt x="132" y="83"/>
                    </a:cubicBezTo>
                    <a:cubicBezTo>
                      <a:pt x="135" y="75"/>
                      <a:pt x="136" y="67"/>
                      <a:pt x="135" y="58"/>
                    </a:cubicBezTo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899" name="Picture 1564"/>
              <p:cNvPicPr>
                <a:picLocks noChangeAspect="1" noChangeArrowheads="1"/>
              </p:cNvPicPr>
              <p:nvPr/>
            </p:nvPicPr>
            <p:blipFill>
              <a:blip r:embed="rId104" cstate="print"/>
              <a:srcRect/>
              <a:stretch>
                <a:fillRect/>
              </a:stretch>
            </p:blipFill>
            <p:spPr bwMode="auto">
              <a:xfrm>
                <a:off x="3674" y="3181"/>
                <a:ext cx="30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00" name="Picture 1565"/>
              <p:cNvPicPr>
                <a:picLocks noChangeAspect="1" noChangeArrowheads="1"/>
              </p:cNvPicPr>
              <p:nvPr/>
            </p:nvPicPr>
            <p:blipFill>
              <a:blip r:embed="rId105" cstate="print"/>
              <a:srcRect/>
              <a:stretch>
                <a:fillRect/>
              </a:stretch>
            </p:blipFill>
            <p:spPr bwMode="auto">
              <a:xfrm>
                <a:off x="3674" y="3181"/>
                <a:ext cx="30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01" name="Freeform 1566"/>
              <p:cNvSpPr>
                <a:spLocks/>
              </p:cNvSpPr>
              <p:nvPr/>
            </p:nvSpPr>
            <p:spPr bwMode="auto">
              <a:xfrm>
                <a:off x="3681" y="3191"/>
                <a:ext cx="16" cy="139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16" y="130"/>
                  </a:cxn>
                  <a:cxn ang="0">
                    <a:pos x="16" y="0"/>
                  </a:cxn>
                  <a:cxn ang="0">
                    <a:pos x="0" y="9"/>
                  </a:cxn>
                  <a:cxn ang="0">
                    <a:pos x="0" y="139"/>
                  </a:cxn>
                </a:cxnLst>
                <a:rect l="0" t="0" r="r" b="b"/>
                <a:pathLst>
                  <a:path w="16" h="139">
                    <a:moveTo>
                      <a:pt x="0" y="139"/>
                    </a:moveTo>
                    <a:lnTo>
                      <a:pt x="16" y="130"/>
                    </a:lnTo>
                    <a:lnTo>
                      <a:pt x="16" y="0"/>
                    </a:lnTo>
                    <a:lnTo>
                      <a:pt x="0" y="9"/>
                    </a:lnTo>
                    <a:lnTo>
                      <a:pt x="0" y="139"/>
                    </a:ln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2" name="Rectangle 1567"/>
              <p:cNvSpPr>
                <a:spLocks noChangeArrowheads="1"/>
              </p:cNvSpPr>
              <p:nvPr/>
            </p:nvSpPr>
            <p:spPr bwMode="auto">
              <a:xfrm>
                <a:off x="3553" y="3114"/>
                <a:ext cx="151" cy="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3" name="Rectangle 1568"/>
              <p:cNvSpPr>
                <a:spLocks noChangeArrowheads="1"/>
              </p:cNvSpPr>
              <p:nvPr/>
            </p:nvSpPr>
            <p:spPr bwMode="auto">
              <a:xfrm>
                <a:off x="3553" y="3120"/>
                <a:ext cx="151" cy="6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4" name="Rectangle 1569"/>
              <p:cNvSpPr>
                <a:spLocks noChangeArrowheads="1"/>
              </p:cNvSpPr>
              <p:nvPr/>
            </p:nvSpPr>
            <p:spPr bwMode="auto">
              <a:xfrm>
                <a:off x="3553" y="3126"/>
                <a:ext cx="151" cy="6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5" name="Rectangle 1570"/>
              <p:cNvSpPr>
                <a:spLocks noChangeArrowheads="1"/>
              </p:cNvSpPr>
              <p:nvPr/>
            </p:nvSpPr>
            <p:spPr bwMode="auto">
              <a:xfrm>
                <a:off x="3553" y="3132"/>
                <a:ext cx="151" cy="6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6" name="Rectangle 1571"/>
              <p:cNvSpPr>
                <a:spLocks noChangeArrowheads="1"/>
              </p:cNvSpPr>
              <p:nvPr/>
            </p:nvSpPr>
            <p:spPr bwMode="auto">
              <a:xfrm>
                <a:off x="3553" y="3138"/>
                <a:ext cx="151" cy="7"/>
              </a:xfrm>
              <a:prstGeom prst="rect">
                <a:avLst/>
              </a:prstGeom>
              <a:solidFill>
                <a:srgbClr val="E6E6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7" name="Rectangle 1572"/>
              <p:cNvSpPr>
                <a:spLocks noChangeArrowheads="1"/>
              </p:cNvSpPr>
              <p:nvPr/>
            </p:nvSpPr>
            <p:spPr bwMode="auto">
              <a:xfrm>
                <a:off x="3553" y="3145"/>
                <a:ext cx="151" cy="6"/>
              </a:xfrm>
              <a:prstGeom prst="rect">
                <a:avLst/>
              </a:prstGeom>
              <a:solidFill>
                <a:srgbClr val="E8E8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8" name="Rectangle 1573"/>
              <p:cNvSpPr>
                <a:spLocks noChangeArrowheads="1"/>
              </p:cNvSpPr>
              <p:nvPr/>
            </p:nvSpPr>
            <p:spPr bwMode="auto">
              <a:xfrm>
                <a:off x="3553" y="3151"/>
                <a:ext cx="151" cy="6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9" name="Rectangle 1574"/>
              <p:cNvSpPr>
                <a:spLocks noChangeArrowheads="1"/>
              </p:cNvSpPr>
              <p:nvPr/>
            </p:nvSpPr>
            <p:spPr bwMode="auto">
              <a:xfrm>
                <a:off x="3553" y="3157"/>
                <a:ext cx="151" cy="6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0" name="Rectangle 1575"/>
              <p:cNvSpPr>
                <a:spLocks noChangeArrowheads="1"/>
              </p:cNvSpPr>
              <p:nvPr/>
            </p:nvSpPr>
            <p:spPr bwMode="auto">
              <a:xfrm>
                <a:off x="3553" y="3163"/>
                <a:ext cx="151" cy="6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1" name="Rectangle 1576"/>
              <p:cNvSpPr>
                <a:spLocks noChangeArrowheads="1"/>
              </p:cNvSpPr>
              <p:nvPr/>
            </p:nvSpPr>
            <p:spPr bwMode="auto">
              <a:xfrm>
                <a:off x="3553" y="3169"/>
                <a:ext cx="151" cy="6"/>
              </a:xfrm>
              <a:prstGeom prst="rect">
                <a:avLst/>
              </a:prstGeom>
              <a:solidFill>
                <a:srgbClr val="F1F1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2" name="Rectangle 1577"/>
              <p:cNvSpPr>
                <a:spLocks noChangeArrowheads="1"/>
              </p:cNvSpPr>
              <p:nvPr/>
            </p:nvSpPr>
            <p:spPr bwMode="auto">
              <a:xfrm>
                <a:off x="3553" y="3175"/>
                <a:ext cx="151" cy="6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3" name="Rectangle 1578"/>
              <p:cNvSpPr>
                <a:spLocks noChangeArrowheads="1"/>
              </p:cNvSpPr>
              <p:nvPr/>
            </p:nvSpPr>
            <p:spPr bwMode="auto">
              <a:xfrm>
                <a:off x="3553" y="3181"/>
                <a:ext cx="151" cy="6"/>
              </a:xfrm>
              <a:prstGeom prst="rect">
                <a:avLst/>
              </a:prstGeom>
              <a:solidFill>
                <a:srgbClr val="F6F6F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" name="Rectangle 1579"/>
              <p:cNvSpPr>
                <a:spLocks noChangeArrowheads="1"/>
              </p:cNvSpPr>
              <p:nvPr/>
            </p:nvSpPr>
            <p:spPr bwMode="auto">
              <a:xfrm>
                <a:off x="3553" y="3187"/>
                <a:ext cx="151" cy="6"/>
              </a:xfrm>
              <a:prstGeom prst="rect">
                <a:avLst/>
              </a:prstGeom>
              <a:solidFill>
                <a:srgbClr val="F8F8F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5" name="Rectangle 1580"/>
              <p:cNvSpPr>
                <a:spLocks noChangeArrowheads="1"/>
              </p:cNvSpPr>
              <p:nvPr/>
            </p:nvSpPr>
            <p:spPr bwMode="auto">
              <a:xfrm>
                <a:off x="3553" y="3193"/>
                <a:ext cx="151" cy="6"/>
              </a:xfrm>
              <a:prstGeom prst="rect">
                <a:avLst/>
              </a:prstGeom>
              <a:solidFill>
                <a:srgbClr val="FAFAF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6" name="Rectangle 1581"/>
              <p:cNvSpPr>
                <a:spLocks noChangeArrowheads="1"/>
              </p:cNvSpPr>
              <p:nvPr/>
            </p:nvSpPr>
            <p:spPr bwMode="auto">
              <a:xfrm>
                <a:off x="3553" y="3199"/>
                <a:ext cx="151" cy="6"/>
              </a:xfrm>
              <a:prstGeom prst="rect">
                <a:avLst/>
              </a:prstGeom>
              <a:solidFill>
                <a:srgbClr val="FCFC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7" name="Rectangle 1582"/>
              <p:cNvSpPr>
                <a:spLocks noChangeArrowheads="1"/>
              </p:cNvSpPr>
              <p:nvPr/>
            </p:nvSpPr>
            <p:spPr bwMode="auto">
              <a:xfrm>
                <a:off x="3553" y="3205"/>
                <a:ext cx="151" cy="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8" name="Freeform 1583"/>
              <p:cNvSpPr>
                <a:spLocks/>
              </p:cNvSpPr>
              <p:nvPr/>
            </p:nvSpPr>
            <p:spPr bwMode="auto">
              <a:xfrm>
                <a:off x="3560" y="3122"/>
                <a:ext cx="137" cy="78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321" y="209"/>
                  </a:cxn>
                  <a:cxn ang="0">
                    <a:pos x="321" y="209"/>
                  </a:cxn>
                  <a:cxn ang="0">
                    <a:pos x="362" y="185"/>
                  </a:cxn>
                  <a:cxn ang="0">
                    <a:pos x="42" y="0"/>
                  </a:cxn>
                  <a:cxn ang="0">
                    <a:pos x="0" y="24"/>
                  </a:cxn>
                </a:cxnLst>
                <a:rect l="0" t="0" r="r" b="b"/>
                <a:pathLst>
                  <a:path w="362" h="209">
                    <a:moveTo>
                      <a:pt x="0" y="24"/>
                    </a:moveTo>
                    <a:cubicBezTo>
                      <a:pt x="121" y="61"/>
                      <a:pt x="231" y="125"/>
                      <a:pt x="321" y="209"/>
                    </a:cubicBezTo>
                    <a:lnTo>
                      <a:pt x="321" y="209"/>
                    </a:lnTo>
                    <a:lnTo>
                      <a:pt x="362" y="185"/>
                    </a:lnTo>
                    <a:cubicBezTo>
                      <a:pt x="272" y="102"/>
                      <a:pt x="162" y="38"/>
                      <a:pt x="42" y="0"/>
                    </a:cubicBezTo>
                    <a:lnTo>
                      <a:pt x="0" y="24"/>
                    </a:ln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919" name="Picture 1584"/>
              <p:cNvPicPr>
                <a:picLocks noChangeAspect="1" noChangeArrowheads="1"/>
              </p:cNvPicPr>
              <p:nvPr/>
            </p:nvPicPr>
            <p:blipFill>
              <a:blip r:embed="rId106" cstate="print"/>
              <a:srcRect/>
              <a:stretch>
                <a:fillRect/>
              </a:stretch>
            </p:blipFill>
            <p:spPr bwMode="auto">
              <a:xfrm>
                <a:off x="3553" y="3120"/>
                <a:ext cx="139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0" name="Picture 1585"/>
              <p:cNvPicPr>
                <a:picLocks noChangeAspect="1" noChangeArrowheads="1"/>
              </p:cNvPicPr>
              <p:nvPr/>
            </p:nvPicPr>
            <p:blipFill>
              <a:blip r:embed="rId107" cstate="print"/>
              <a:srcRect/>
              <a:stretch>
                <a:fillRect/>
              </a:stretch>
            </p:blipFill>
            <p:spPr bwMode="auto">
              <a:xfrm>
                <a:off x="3553" y="3120"/>
                <a:ext cx="139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21" name="Freeform 1586"/>
              <p:cNvSpPr>
                <a:spLocks/>
              </p:cNvSpPr>
              <p:nvPr/>
            </p:nvSpPr>
            <p:spPr bwMode="auto">
              <a:xfrm>
                <a:off x="3560" y="3131"/>
                <a:ext cx="121" cy="199"/>
              </a:xfrm>
              <a:custGeom>
                <a:avLst/>
                <a:gdLst/>
                <a:ahLst/>
                <a:cxnLst>
                  <a:cxn ang="0">
                    <a:pos x="0" y="344"/>
                  </a:cxn>
                  <a:cxn ang="0">
                    <a:pos x="321" y="529"/>
                  </a:cxn>
                  <a:cxn ang="0">
                    <a:pos x="321" y="529"/>
                  </a:cxn>
                  <a:cxn ang="0">
                    <a:pos x="321" y="18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344"/>
                  </a:cxn>
                </a:cxnLst>
                <a:rect l="0" t="0" r="r" b="b"/>
                <a:pathLst>
                  <a:path w="321" h="529">
                    <a:moveTo>
                      <a:pt x="0" y="344"/>
                    </a:moveTo>
                    <a:cubicBezTo>
                      <a:pt x="93" y="426"/>
                      <a:pt x="202" y="489"/>
                      <a:pt x="321" y="529"/>
                    </a:cubicBezTo>
                    <a:lnTo>
                      <a:pt x="321" y="529"/>
                    </a:lnTo>
                    <a:lnTo>
                      <a:pt x="321" y="185"/>
                    </a:lnTo>
                    <a:cubicBezTo>
                      <a:pt x="230" y="102"/>
                      <a:pt x="120" y="39"/>
                      <a:pt x="0" y="0"/>
                    </a:cubicBezTo>
                    <a:lnTo>
                      <a:pt x="0" y="0"/>
                    </a:lnTo>
                    <a:lnTo>
                      <a:pt x="0" y="344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" name="Freeform 1587"/>
              <p:cNvSpPr>
                <a:spLocks/>
              </p:cNvSpPr>
              <p:nvPr/>
            </p:nvSpPr>
            <p:spPr bwMode="auto">
              <a:xfrm>
                <a:off x="3560" y="3122"/>
                <a:ext cx="168" cy="252"/>
              </a:xfrm>
              <a:custGeom>
                <a:avLst/>
                <a:gdLst/>
                <a:ahLst/>
                <a:cxnLst>
                  <a:cxn ang="0">
                    <a:pos x="0" y="368"/>
                  </a:cxn>
                  <a:cxn ang="0">
                    <a:pos x="100" y="447"/>
                  </a:cxn>
                  <a:cxn ang="0">
                    <a:pos x="88" y="537"/>
                  </a:cxn>
                  <a:cxn ang="0">
                    <a:pos x="351" y="626"/>
                  </a:cxn>
                  <a:cxn ang="0">
                    <a:pos x="427" y="567"/>
                  </a:cxn>
                  <a:cxn ang="0">
                    <a:pos x="362" y="386"/>
                  </a:cxn>
                  <a:cxn ang="0">
                    <a:pos x="362" y="185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0" y="24"/>
                  </a:cxn>
                  <a:cxn ang="0">
                    <a:pos x="0" y="368"/>
                  </a:cxn>
                </a:cxnLst>
                <a:rect l="0" t="0" r="r" b="b"/>
                <a:pathLst>
                  <a:path w="446" h="670">
                    <a:moveTo>
                      <a:pt x="0" y="368"/>
                    </a:moveTo>
                    <a:cubicBezTo>
                      <a:pt x="32" y="396"/>
                      <a:pt x="65" y="422"/>
                      <a:pt x="100" y="447"/>
                    </a:cubicBezTo>
                    <a:cubicBezTo>
                      <a:pt x="89" y="476"/>
                      <a:pt x="85" y="507"/>
                      <a:pt x="88" y="537"/>
                    </a:cubicBezTo>
                    <a:cubicBezTo>
                      <a:pt x="134" y="630"/>
                      <a:pt x="252" y="670"/>
                      <a:pt x="351" y="626"/>
                    </a:cubicBezTo>
                    <a:cubicBezTo>
                      <a:pt x="381" y="613"/>
                      <a:pt x="407" y="592"/>
                      <a:pt x="427" y="567"/>
                    </a:cubicBezTo>
                    <a:cubicBezTo>
                      <a:pt x="446" y="500"/>
                      <a:pt x="420" y="429"/>
                      <a:pt x="362" y="386"/>
                    </a:cubicBezTo>
                    <a:lnTo>
                      <a:pt x="362" y="185"/>
                    </a:lnTo>
                    <a:cubicBezTo>
                      <a:pt x="272" y="102"/>
                      <a:pt x="162" y="38"/>
                      <a:pt x="42" y="0"/>
                    </a:cubicBezTo>
                    <a:lnTo>
                      <a:pt x="42" y="0"/>
                    </a:lnTo>
                    <a:lnTo>
                      <a:pt x="0" y="24"/>
                    </a:lnTo>
                    <a:lnTo>
                      <a:pt x="0" y="368"/>
                    </a:lnTo>
                    <a:close/>
                  </a:path>
                </a:pathLst>
              </a:custGeom>
              <a:noFill/>
              <a:ln w="12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" name="Freeform 1588"/>
              <p:cNvSpPr>
                <a:spLocks/>
              </p:cNvSpPr>
              <p:nvPr/>
            </p:nvSpPr>
            <p:spPr bwMode="auto">
              <a:xfrm>
                <a:off x="3572" y="3147"/>
                <a:ext cx="98" cy="1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0"/>
                  </a:cxn>
                  <a:cxn ang="0">
                    <a:pos x="98" y="167"/>
                  </a:cxn>
                </a:cxnLst>
                <a:rect l="0" t="0" r="r" b="b"/>
                <a:pathLst>
                  <a:path w="98" h="167">
                    <a:moveTo>
                      <a:pt x="0" y="0"/>
                    </a:moveTo>
                    <a:lnTo>
                      <a:pt x="0" y="110"/>
                    </a:lnTo>
                    <a:lnTo>
                      <a:pt x="98" y="167"/>
                    </a:lnTo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4" name="Freeform 1589"/>
              <p:cNvSpPr>
                <a:spLocks/>
              </p:cNvSpPr>
              <p:nvPr/>
            </p:nvSpPr>
            <p:spPr bwMode="auto">
              <a:xfrm>
                <a:off x="3552" y="3377"/>
                <a:ext cx="58" cy="29"/>
              </a:xfrm>
              <a:custGeom>
                <a:avLst/>
                <a:gdLst/>
                <a:ahLst/>
                <a:cxnLst>
                  <a:cxn ang="0">
                    <a:pos x="69" y="75"/>
                  </a:cxn>
                  <a:cxn ang="0">
                    <a:pos x="141" y="49"/>
                  </a:cxn>
                  <a:cxn ang="0">
                    <a:pos x="145" y="8"/>
                  </a:cxn>
                  <a:cxn ang="0">
                    <a:pos x="135" y="0"/>
                  </a:cxn>
                  <a:cxn ang="0">
                    <a:pos x="0" y="76"/>
                  </a:cxn>
                  <a:cxn ang="0">
                    <a:pos x="69" y="75"/>
                  </a:cxn>
                </a:cxnLst>
                <a:rect l="0" t="0" r="r" b="b"/>
                <a:pathLst>
                  <a:path w="154" h="76">
                    <a:moveTo>
                      <a:pt x="69" y="75"/>
                    </a:moveTo>
                    <a:cubicBezTo>
                      <a:pt x="95" y="74"/>
                      <a:pt x="120" y="65"/>
                      <a:pt x="141" y="49"/>
                    </a:cubicBezTo>
                    <a:cubicBezTo>
                      <a:pt x="153" y="39"/>
                      <a:pt x="154" y="21"/>
                      <a:pt x="145" y="8"/>
                    </a:cubicBezTo>
                    <a:cubicBezTo>
                      <a:pt x="142" y="5"/>
                      <a:pt x="139" y="2"/>
                      <a:pt x="135" y="0"/>
                    </a:cubicBezTo>
                    <a:lnTo>
                      <a:pt x="0" y="76"/>
                    </a:lnTo>
                    <a:lnTo>
                      <a:pt x="69" y="75"/>
                    </a:lnTo>
                    <a:close/>
                  </a:path>
                </a:pathLst>
              </a:custGeom>
              <a:solidFill>
                <a:srgbClr val="DDDDDD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5" name="Rectangle 1590"/>
              <p:cNvSpPr>
                <a:spLocks noChangeArrowheads="1"/>
              </p:cNvSpPr>
              <p:nvPr/>
            </p:nvSpPr>
            <p:spPr bwMode="auto">
              <a:xfrm>
                <a:off x="3433" y="3289"/>
                <a:ext cx="180" cy="6"/>
              </a:xfrm>
              <a:prstGeom prst="rect">
                <a:avLst/>
              </a:prstGeom>
              <a:solidFill>
                <a:srgbClr val="FEFE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6" name="Rectangle 1591"/>
              <p:cNvSpPr>
                <a:spLocks noChangeArrowheads="1"/>
              </p:cNvSpPr>
              <p:nvPr/>
            </p:nvSpPr>
            <p:spPr bwMode="auto">
              <a:xfrm>
                <a:off x="3433" y="3295"/>
                <a:ext cx="180" cy="6"/>
              </a:xfrm>
              <a:prstGeom prst="rect">
                <a:avLst/>
              </a:prstGeom>
              <a:solidFill>
                <a:srgbClr val="DEDED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7" name="Rectangle 1592"/>
              <p:cNvSpPr>
                <a:spLocks noChangeArrowheads="1"/>
              </p:cNvSpPr>
              <p:nvPr/>
            </p:nvSpPr>
            <p:spPr bwMode="auto">
              <a:xfrm>
                <a:off x="3433" y="3301"/>
                <a:ext cx="180" cy="6"/>
              </a:xfrm>
              <a:prstGeom prst="rect">
                <a:avLst/>
              </a:prstGeom>
              <a:solidFill>
                <a:srgbClr val="E0E0E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8" name="Rectangle 1593"/>
              <p:cNvSpPr>
                <a:spLocks noChangeArrowheads="1"/>
              </p:cNvSpPr>
              <p:nvPr/>
            </p:nvSpPr>
            <p:spPr bwMode="auto">
              <a:xfrm>
                <a:off x="3433" y="3307"/>
                <a:ext cx="180" cy="6"/>
              </a:xfrm>
              <a:prstGeom prst="rect">
                <a:avLst/>
              </a:prstGeom>
              <a:solidFill>
                <a:srgbClr val="E2E2E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9" name="Rectangle 1594"/>
              <p:cNvSpPr>
                <a:spLocks noChangeArrowheads="1"/>
              </p:cNvSpPr>
              <p:nvPr/>
            </p:nvSpPr>
            <p:spPr bwMode="auto">
              <a:xfrm>
                <a:off x="3433" y="3313"/>
                <a:ext cx="180" cy="6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0" name="Rectangle 1595"/>
              <p:cNvSpPr>
                <a:spLocks noChangeArrowheads="1"/>
              </p:cNvSpPr>
              <p:nvPr/>
            </p:nvSpPr>
            <p:spPr bwMode="auto">
              <a:xfrm>
                <a:off x="3433" y="3319"/>
                <a:ext cx="180" cy="6"/>
              </a:xfrm>
              <a:prstGeom prst="rect">
                <a:avLst/>
              </a:prstGeom>
              <a:solidFill>
                <a:srgbClr val="E6E6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1" name="Rectangle 1596"/>
              <p:cNvSpPr>
                <a:spLocks noChangeArrowheads="1"/>
              </p:cNvSpPr>
              <p:nvPr/>
            </p:nvSpPr>
            <p:spPr bwMode="auto">
              <a:xfrm>
                <a:off x="3433" y="3325"/>
                <a:ext cx="180" cy="6"/>
              </a:xfrm>
              <a:prstGeom prst="rect">
                <a:avLst/>
              </a:prstGeom>
              <a:solidFill>
                <a:srgbClr val="E8E8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2" name="Rectangle 1597"/>
              <p:cNvSpPr>
                <a:spLocks noChangeArrowheads="1"/>
              </p:cNvSpPr>
              <p:nvPr/>
            </p:nvSpPr>
            <p:spPr bwMode="auto">
              <a:xfrm>
                <a:off x="3433" y="3331"/>
                <a:ext cx="180" cy="6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" name="Rectangle 1598"/>
              <p:cNvSpPr>
                <a:spLocks noChangeArrowheads="1"/>
              </p:cNvSpPr>
              <p:nvPr/>
            </p:nvSpPr>
            <p:spPr bwMode="auto">
              <a:xfrm>
                <a:off x="3433" y="3337"/>
                <a:ext cx="180" cy="6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" name="Rectangle 1599"/>
              <p:cNvSpPr>
                <a:spLocks noChangeArrowheads="1"/>
              </p:cNvSpPr>
              <p:nvPr/>
            </p:nvSpPr>
            <p:spPr bwMode="auto">
              <a:xfrm>
                <a:off x="3433" y="3343"/>
                <a:ext cx="180" cy="6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" name="Rectangle 1600"/>
              <p:cNvSpPr>
                <a:spLocks noChangeArrowheads="1"/>
              </p:cNvSpPr>
              <p:nvPr/>
            </p:nvSpPr>
            <p:spPr bwMode="auto">
              <a:xfrm>
                <a:off x="3433" y="3349"/>
                <a:ext cx="180" cy="6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6" name="Rectangle 1601"/>
              <p:cNvSpPr>
                <a:spLocks noChangeArrowheads="1"/>
              </p:cNvSpPr>
              <p:nvPr/>
            </p:nvSpPr>
            <p:spPr bwMode="auto">
              <a:xfrm>
                <a:off x="3433" y="3355"/>
                <a:ext cx="180" cy="6"/>
              </a:xfrm>
              <a:prstGeom prst="rect">
                <a:avLst/>
              </a:prstGeom>
              <a:solidFill>
                <a:srgbClr val="F0F0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7" name="Rectangle 1602"/>
              <p:cNvSpPr>
                <a:spLocks noChangeArrowheads="1"/>
              </p:cNvSpPr>
              <p:nvPr/>
            </p:nvSpPr>
            <p:spPr bwMode="auto">
              <a:xfrm>
                <a:off x="3433" y="3361"/>
                <a:ext cx="180" cy="6"/>
              </a:xfrm>
              <a:prstGeom prst="rect">
                <a:avLst/>
              </a:prstGeom>
              <a:solidFill>
                <a:srgbClr val="F2F2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8" name="Rectangle 1603"/>
              <p:cNvSpPr>
                <a:spLocks noChangeArrowheads="1"/>
              </p:cNvSpPr>
              <p:nvPr/>
            </p:nvSpPr>
            <p:spPr bwMode="auto">
              <a:xfrm>
                <a:off x="3433" y="3367"/>
                <a:ext cx="180" cy="6"/>
              </a:xfrm>
              <a:prstGeom prst="rect">
                <a:avLst/>
              </a:prstGeom>
              <a:solidFill>
                <a:srgbClr val="F4F4F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9" name="Rectangle 1604"/>
              <p:cNvSpPr>
                <a:spLocks noChangeArrowheads="1"/>
              </p:cNvSpPr>
              <p:nvPr/>
            </p:nvSpPr>
            <p:spPr bwMode="auto">
              <a:xfrm>
                <a:off x="3433" y="3373"/>
                <a:ext cx="180" cy="6"/>
              </a:xfrm>
              <a:prstGeom prst="rect">
                <a:avLst/>
              </a:prstGeom>
              <a:solidFill>
                <a:srgbClr val="F6F6F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0" name="Rectangle 1605"/>
              <p:cNvSpPr>
                <a:spLocks noChangeArrowheads="1"/>
              </p:cNvSpPr>
              <p:nvPr/>
            </p:nvSpPr>
            <p:spPr bwMode="auto">
              <a:xfrm>
                <a:off x="3433" y="3379"/>
                <a:ext cx="180" cy="6"/>
              </a:xfrm>
              <a:prstGeom prst="rect">
                <a:avLst/>
              </a:prstGeom>
              <a:solidFill>
                <a:srgbClr val="F8F8F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1" name="Rectangle 1606"/>
              <p:cNvSpPr>
                <a:spLocks noChangeArrowheads="1"/>
              </p:cNvSpPr>
              <p:nvPr/>
            </p:nvSpPr>
            <p:spPr bwMode="auto">
              <a:xfrm>
                <a:off x="3433" y="3385"/>
                <a:ext cx="180" cy="6"/>
              </a:xfrm>
              <a:prstGeom prst="rect">
                <a:avLst/>
              </a:prstGeom>
              <a:solidFill>
                <a:srgbClr val="FAFAF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2" name="Rectangle 1607"/>
              <p:cNvSpPr>
                <a:spLocks noChangeArrowheads="1"/>
              </p:cNvSpPr>
              <p:nvPr/>
            </p:nvSpPr>
            <p:spPr bwMode="auto">
              <a:xfrm>
                <a:off x="3433" y="3391"/>
                <a:ext cx="180" cy="6"/>
              </a:xfrm>
              <a:prstGeom prst="rect">
                <a:avLst/>
              </a:prstGeom>
              <a:solidFill>
                <a:srgbClr val="FCFC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3" name="Rectangle 1608"/>
              <p:cNvSpPr>
                <a:spLocks noChangeArrowheads="1"/>
              </p:cNvSpPr>
              <p:nvPr/>
            </p:nvSpPr>
            <p:spPr bwMode="auto">
              <a:xfrm>
                <a:off x="3433" y="3397"/>
                <a:ext cx="180" cy="6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4" name="Freeform 1609"/>
              <p:cNvSpPr>
                <a:spLocks/>
              </p:cNvSpPr>
              <p:nvPr/>
            </p:nvSpPr>
            <p:spPr bwMode="auto">
              <a:xfrm>
                <a:off x="3439" y="3297"/>
                <a:ext cx="164" cy="100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9" y="0"/>
                  </a:cxn>
                  <a:cxn ang="0">
                    <a:pos x="164" y="66"/>
                  </a:cxn>
                  <a:cxn ang="0">
                    <a:pos x="114" y="100"/>
                  </a:cxn>
                  <a:cxn ang="0">
                    <a:pos x="0" y="35"/>
                  </a:cxn>
                </a:cxnLst>
                <a:rect l="0" t="0" r="r" b="b"/>
                <a:pathLst>
                  <a:path w="164" h="100">
                    <a:moveTo>
                      <a:pt x="0" y="35"/>
                    </a:moveTo>
                    <a:lnTo>
                      <a:pt x="49" y="0"/>
                    </a:lnTo>
                    <a:lnTo>
                      <a:pt x="164" y="66"/>
                    </a:lnTo>
                    <a:lnTo>
                      <a:pt x="114" y="100"/>
                    </a:lnTo>
                    <a:lnTo>
                      <a:pt x="0" y="35"/>
                    </a:ln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945" name="Picture 1610"/>
              <p:cNvPicPr>
                <a:picLocks noChangeAspect="1" noChangeArrowheads="1"/>
              </p:cNvPicPr>
              <p:nvPr/>
            </p:nvPicPr>
            <p:blipFill>
              <a:blip r:embed="rId108" cstate="print"/>
              <a:srcRect/>
              <a:stretch>
                <a:fillRect/>
              </a:stretch>
            </p:blipFill>
            <p:spPr bwMode="auto">
              <a:xfrm>
                <a:off x="3547" y="3355"/>
                <a:ext cx="66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46" name="Picture 1611"/>
              <p:cNvPicPr>
                <a:picLocks noChangeAspect="1" noChangeArrowheads="1"/>
              </p:cNvPicPr>
              <p:nvPr/>
            </p:nvPicPr>
            <p:blipFill>
              <a:blip r:embed="rId109" cstate="print"/>
              <a:srcRect/>
              <a:stretch>
                <a:fillRect/>
              </a:stretch>
            </p:blipFill>
            <p:spPr bwMode="auto">
              <a:xfrm>
                <a:off x="3547" y="3355"/>
                <a:ext cx="66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4" name="Group 1813"/>
            <p:cNvGrpSpPr>
              <a:grpSpLocks/>
            </p:cNvGrpSpPr>
            <p:nvPr/>
          </p:nvGrpSpPr>
          <p:grpSpPr bwMode="auto">
            <a:xfrm>
              <a:off x="3342" y="239"/>
              <a:ext cx="2329" cy="3176"/>
              <a:chOff x="3342" y="239"/>
              <a:chExt cx="2329" cy="3176"/>
            </a:xfrm>
          </p:grpSpPr>
          <p:sp>
            <p:nvSpPr>
              <p:cNvPr id="547" name="Freeform 1613"/>
              <p:cNvSpPr>
                <a:spLocks/>
              </p:cNvSpPr>
              <p:nvPr/>
            </p:nvSpPr>
            <p:spPr bwMode="auto">
              <a:xfrm>
                <a:off x="3553" y="3363"/>
                <a:ext cx="50" cy="43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0" y="34"/>
                  </a:cxn>
                  <a:cxn ang="0">
                    <a:pos x="50" y="0"/>
                  </a:cxn>
                  <a:cxn ang="0">
                    <a:pos x="50" y="14"/>
                  </a:cxn>
                  <a:cxn ang="0">
                    <a:pos x="0" y="43"/>
                  </a:cxn>
                </a:cxnLst>
                <a:rect l="0" t="0" r="r" b="b"/>
                <a:pathLst>
                  <a:path w="50" h="43">
                    <a:moveTo>
                      <a:pt x="0" y="43"/>
                    </a:moveTo>
                    <a:lnTo>
                      <a:pt x="0" y="34"/>
                    </a:lnTo>
                    <a:lnTo>
                      <a:pt x="50" y="0"/>
                    </a:lnTo>
                    <a:lnTo>
                      <a:pt x="50" y="14"/>
                    </a:lnTo>
                    <a:lnTo>
                      <a:pt x="0" y="43"/>
                    </a:ln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8" name="Freeform 1614"/>
              <p:cNvSpPr>
                <a:spLocks noEditPoints="1"/>
              </p:cNvSpPr>
              <p:nvPr/>
            </p:nvSpPr>
            <p:spPr bwMode="auto">
              <a:xfrm>
                <a:off x="3454" y="3306"/>
                <a:ext cx="133" cy="81"/>
              </a:xfrm>
              <a:custGeom>
                <a:avLst/>
                <a:gdLst/>
                <a:ahLst/>
                <a:cxnLst>
                  <a:cxn ang="0">
                    <a:pos x="14" y="24"/>
                  </a:cxn>
                  <a:cxn ang="0">
                    <a:pos x="10" y="18"/>
                  </a:cxn>
                  <a:cxn ang="0">
                    <a:pos x="16" y="13"/>
                  </a:cxn>
                  <a:cxn ang="0">
                    <a:pos x="28" y="16"/>
                  </a:cxn>
                  <a:cxn ang="0">
                    <a:pos x="19" y="11"/>
                  </a:cxn>
                  <a:cxn ang="0">
                    <a:pos x="44" y="5"/>
                  </a:cxn>
                  <a:cxn ang="0">
                    <a:pos x="44" y="13"/>
                  </a:cxn>
                  <a:cxn ang="0">
                    <a:pos x="51" y="9"/>
                  </a:cxn>
                  <a:cxn ang="0">
                    <a:pos x="67" y="27"/>
                  </a:cxn>
                  <a:cxn ang="0">
                    <a:pos x="59" y="22"/>
                  </a:cxn>
                  <a:cxn ang="0">
                    <a:pos x="89" y="31"/>
                  </a:cxn>
                  <a:cxn ang="0">
                    <a:pos x="104" y="48"/>
                  </a:cxn>
                  <a:cxn ang="0">
                    <a:pos x="110" y="44"/>
                  </a:cxn>
                  <a:cxn ang="0">
                    <a:pos x="127" y="62"/>
                  </a:cxn>
                  <a:cxn ang="0">
                    <a:pos x="119" y="57"/>
                  </a:cxn>
                  <a:cxn ang="0">
                    <a:pos x="123" y="64"/>
                  </a:cxn>
                  <a:cxn ang="0">
                    <a:pos x="94" y="54"/>
                  </a:cxn>
                  <a:cxn ang="0">
                    <a:pos x="101" y="50"/>
                  </a:cxn>
                  <a:cxn ang="0">
                    <a:pos x="97" y="44"/>
                  </a:cxn>
                  <a:cxn ang="0">
                    <a:pos x="89" y="39"/>
                  </a:cxn>
                  <a:cxn ang="0">
                    <a:pos x="94" y="46"/>
                  </a:cxn>
                  <a:cxn ang="0">
                    <a:pos x="64" y="37"/>
                  </a:cxn>
                  <a:cxn ang="0">
                    <a:pos x="71" y="33"/>
                  </a:cxn>
                  <a:cxn ang="0">
                    <a:pos x="57" y="33"/>
                  </a:cxn>
                  <a:cxn ang="0">
                    <a:pos x="49" y="29"/>
                  </a:cxn>
                  <a:cxn ang="0">
                    <a:pos x="49" y="20"/>
                  </a:cxn>
                  <a:cxn ang="0">
                    <a:pos x="24" y="26"/>
                  </a:cxn>
                  <a:cxn ang="0">
                    <a:pos x="31" y="22"/>
                  </a:cxn>
                  <a:cxn ang="0">
                    <a:pos x="47" y="40"/>
                  </a:cxn>
                  <a:cxn ang="0">
                    <a:pos x="39" y="35"/>
                  </a:cxn>
                  <a:cxn ang="0">
                    <a:pos x="69" y="44"/>
                  </a:cxn>
                  <a:cxn ang="0">
                    <a:pos x="69" y="53"/>
                  </a:cxn>
                  <a:cxn ang="0">
                    <a:pos x="76" y="48"/>
                  </a:cxn>
                  <a:cxn ang="0">
                    <a:pos x="92" y="66"/>
                  </a:cxn>
                  <a:cxn ang="0">
                    <a:pos x="84" y="61"/>
                  </a:cxn>
                  <a:cxn ang="0">
                    <a:pos x="114" y="70"/>
                  </a:cxn>
                  <a:cxn ang="0">
                    <a:pos x="89" y="76"/>
                  </a:cxn>
                  <a:cxn ang="0">
                    <a:pos x="95" y="72"/>
                  </a:cxn>
                  <a:cxn ang="0">
                    <a:pos x="82" y="72"/>
                  </a:cxn>
                  <a:cxn ang="0">
                    <a:pos x="74" y="68"/>
                  </a:cxn>
                  <a:cxn ang="0">
                    <a:pos x="74" y="59"/>
                  </a:cxn>
                  <a:cxn ang="0">
                    <a:pos x="14" y="33"/>
                  </a:cxn>
                  <a:cxn ang="0">
                    <a:pos x="21" y="29"/>
                  </a:cxn>
                </a:cxnLst>
                <a:rect l="0" t="0" r="r" b="b"/>
                <a:pathLst>
                  <a:path w="133" h="81">
                    <a:moveTo>
                      <a:pt x="0" y="24"/>
                    </a:moveTo>
                    <a:lnTo>
                      <a:pt x="8" y="29"/>
                    </a:lnTo>
                    <a:lnTo>
                      <a:pt x="14" y="24"/>
                    </a:lnTo>
                    <a:lnTo>
                      <a:pt x="6" y="20"/>
                    </a:lnTo>
                    <a:lnTo>
                      <a:pt x="0" y="24"/>
                    </a:lnTo>
                    <a:close/>
                    <a:moveTo>
                      <a:pt x="10" y="18"/>
                    </a:moveTo>
                    <a:lnTo>
                      <a:pt x="17" y="22"/>
                    </a:lnTo>
                    <a:lnTo>
                      <a:pt x="24" y="18"/>
                    </a:lnTo>
                    <a:lnTo>
                      <a:pt x="16" y="13"/>
                    </a:lnTo>
                    <a:lnTo>
                      <a:pt x="10" y="18"/>
                    </a:lnTo>
                    <a:close/>
                    <a:moveTo>
                      <a:pt x="19" y="11"/>
                    </a:moveTo>
                    <a:lnTo>
                      <a:pt x="28" y="16"/>
                    </a:lnTo>
                    <a:lnTo>
                      <a:pt x="34" y="12"/>
                    </a:lnTo>
                    <a:lnTo>
                      <a:pt x="26" y="7"/>
                    </a:lnTo>
                    <a:lnTo>
                      <a:pt x="19" y="11"/>
                    </a:lnTo>
                    <a:close/>
                    <a:moveTo>
                      <a:pt x="30" y="5"/>
                    </a:moveTo>
                    <a:lnTo>
                      <a:pt x="37" y="9"/>
                    </a:lnTo>
                    <a:lnTo>
                      <a:pt x="44" y="5"/>
                    </a:lnTo>
                    <a:lnTo>
                      <a:pt x="36" y="0"/>
                    </a:lnTo>
                    <a:lnTo>
                      <a:pt x="30" y="5"/>
                    </a:lnTo>
                    <a:close/>
                    <a:moveTo>
                      <a:pt x="44" y="13"/>
                    </a:moveTo>
                    <a:lnTo>
                      <a:pt x="52" y="18"/>
                    </a:lnTo>
                    <a:lnTo>
                      <a:pt x="59" y="14"/>
                    </a:lnTo>
                    <a:lnTo>
                      <a:pt x="51" y="9"/>
                    </a:lnTo>
                    <a:lnTo>
                      <a:pt x="44" y="13"/>
                    </a:lnTo>
                    <a:close/>
                    <a:moveTo>
                      <a:pt x="59" y="22"/>
                    </a:moveTo>
                    <a:lnTo>
                      <a:pt x="67" y="27"/>
                    </a:lnTo>
                    <a:lnTo>
                      <a:pt x="74" y="22"/>
                    </a:lnTo>
                    <a:lnTo>
                      <a:pt x="66" y="18"/>
                    </a:lnTo>
                    <a:lnTo>
                      <a:pt x="59" y="22"/>
                    </a:lnTo>
                    <a:close/>
                    <a:moveTo>
                      <a:pt x="74" y="31"/>
                    </a:moveTo>
                    <a:lnTo>
                      <a:pt x="82" y="35"/>
                    </a:lnTo>
                    <a:lnTo>
                      <a:pt x="89" y="31"/>
                    </a:lnTo>
                    <a:lnTo>
                      <a:pt x="81" y="27"/>
                    </a:lnTo>
                    <a:lnTo>
                      <a:pt x="74" y="31"/>
                    </a:lnTo>
                    <a:close/>
                    <a:moveTo>
                      <a:pt x="104" y="48"/>
                    </a:moveTo>
                    <a:lnTo>
                      <a:pt x="112" y="53"/>
                    </a:lnTo>
                    <a:lnTo>
                      <a:pt x="118" y="48"/>
                    </a:lnTo>
                    <a:lnTo>
                      <a:pt x="110" y="44"/>
                    </a:lnTo>
                    <a:lnTo>
                      <a:pt x="104" y="48"/>
                    </a:lnTo>
                    <a:close/>
                    <a:moveTo>
                      <a:pt x="119" y="57"/>
                    </a:moveTo>
                    <a:lnTo>
                      <a:pt x="127" y="62"/>
                    </a:lnTo>
                    <a:lnTo>
                      <a:pt x="133" y="57"/>
                    </a:lnTo>
                    <a:lnTo>
                      <a:pt x="126" y="53"/>
                    </a:lnTo>
                    <a:lnTo>
                      <a:pt x="119" y="57"/>
                    </a:lnTo>
                    <a:close/>
                    <a:moveTo>
                      <a:pt x="109" y="63"/>
                    </a:moveTo>
                    <a:lnTo>
                      <a:pt x="117" y="68"/>
                    </a:lnTo>
                    <a:lnTo>
                      <a:pt x="123" y="64"/>
                    </a:lnTo>
                    <a:lnTo>
                      <a:pt x="115" y="59"/>
                    </a:lnTo>
                    <a:lnTo>
                      <a:pt x="109" y="63"/>
                    </a:lnTo>
                    <a:close/>
                    <a:moveTo>
                      <a:pt x="94" y="54"/>
                    </a:moveTo>
                    <a:lnTo>
                      <a:pt x="102" y="59"/>
                    </a:lnTo>
                    <a:lnTo>
                      <a:pt x="109" y="55"/>
                    </a:lnTo>
                    <a:lnTo>
                      <a:pt x="101" y="50"/>
                    </a:lnTo>
                    <a:lnTo>
                      <a:pt x="94" y="54"/>
                    </a:lnTo>
                    <a:close/>
                    <a:moveTo>
                      <a:pt x="89" y="39"/>
                    </a:moveTo>
                    <a:lnTo>
                      <a:pt x="97" y="44"/>
                    </a:lnTo>
                    <a:lnTo>
                      <a:pt x="104" y="40"/>
                    </a:lnTo>
                    <a:lnTo>
                      <a:pt x="95" y="35"/>
                    </a:lnTo>
                    <a:lnTo>
                      <a:pt x="89" y="39"/>
                    </a:lnTo>
                    <a:close/>
                    <a:moveTo>
                      <a:pt x="79" y="46"/>
                    </a:moveTo>
                    <a:lnTo>
                      <a:pt x="87" y="51"/>
                    </a:lnTo>
                    <a:lnTo>
                      <a:pt x="94" y="46"/>
                    </a:lnTo>
                    <a:lnTo>
                      <a:pt x="86" y="42"/>
                    </a:lnTo>
                    <a:lnTo>
                      <a:pt x="79" y="46"/>
                    </a:lnTo>
                    <a:close/>
                    <a:moveTo>
                      <a:pt x="64" y="37"/>
                    </a:moveTo>
                    <a:lnTo>
                      <a:pt x="72" y="42"/>
                    </a:lnTo>
                    <a:lnTo>
                      <a:pt x="79" y="38"/>
                    </a:lnTo>
                    <a:lnTo>
                      <a:pt x="71" y="33"/>
                    </a:lnTo>
                    <a:lnTo>
                      <a:pt x="64" y="37"/>
                    </a:lnTo>
                    <a:close/>
                    <a:moveTo>
                      <a:pt x="49" y="29"/>
                    </a:moveTo>
                    <a:lnTo>
                      <a:pt x="57" y="33"/>
                    </a:lnTo>
                    <a:lnTo>
                      <a:pt x="64" y="29"/>
                    </a:lnTo>
                    <a:lnTo>
                      <a:pt x="56" y="24"/>
                    </a:lnTo>
                    <a:lnTo>
                      <a:pt x="49" y="29"/>
                    </a:lnTo>
                    <a:close/>
                    <a:moveTo>
                      <a:pt x="34" y="20"/>
                    </a:moveTo>
                    <a:lnTo>
                      <a:pt x="42" y="24"/>
                    </a:lnTo>
                    <a:lnTo>
                      <a:pt x="49" y="20"/>
                    </a:lnTo>
                    <a:lnTo>
                      <a:pt x="41" y="16"/>
                    </a:lnTo>
                    <a:lnTo>
                      <a:pt x="34" y="20"/>
                    </a:lnTo>
                    <a:close/>
                    <a:moveTo>
                      <a:pt x="24" y="26"/>
                    </a:moveTo>
                    <a:lnTo>
                      <a:pt x="33" y="31"/>
                    </a:lnTo>
                    <a:lnTo>
                      <a:pt x="39" y="27"/>
                    </a:lnTo>
                    <a:lnTo>
                      <a:pt x="31" y="22"/>
                    </a:lnTo>
                    <a:lnTo>
                      <a:pt x="24" y="26"/>
                    </a:lnTo>
                    <a:close/>
                    <a:moveTo>
                      <a:pt x="39" y="35"/>
                    </a:moveTo>
                    <a:lnTo>
                      <a:pt x="47" y="40"/>
                    </a:lnTo>
                    <a:lnTo>
                      <a:pt x="54" y="35"/>
                    </a:lnTo>
                    <a:lnTo>
                      <a:pt x="46" y="31"/>
                    </a:lnTo>
                    <a:lnTo>
                      <a:pt x="39" y="35"/>
                    </a:lnTo>
                    <a:close/>
                    <a:moveTo>
                      <a:pt x="54" y="44"/>
                    </a:moveTo>
                    <a:lnTo>
                      <a:pt x="62" y="48"/>
                    </a:lnTo>
                    <a:lnTo>
                      <a:pt x="69" y="44"/>
                    </a:lnTo>
                    <a:lnTo>
                      <a:pt x="61" y="39"/>
                    </a:lnTo>
                    <a:lnTo>
                      <a:pt x="54" y="44"/>
                    </a:lnTo>
                    <a:close/>
                    <a:moveTo>
                      <a:pt x="69" y="53"/>
                    </a:moveTo>
                    <a:lnTo>
                      <a:pt x="77" y="57"/>
                    </a:lnTo>
                    <a:lnTo>
                      <a:pt x="84" y="53"/>
                    </a:lnTo>
                    <a:lnTo>
                      <a:pt x="76" y="48"/>
                    </a:lnTo>
                    <a:lnTo>
                      <a:pt x="69" y="53"/>
                    </a:lnTo>
                    <a:close/>
                    <a:moveTo>
                      <a:pt x="84" y="61"/>
                    </a:moveTo>
                    <a:lnTo>
                      <a:pt x="92" y="66"/>
                    </a:lnTo>
                    <a:lnTo>
                      <a:pt x="99" y="62"/>
                    </a:lnTo>
                    <a:lnTo>
                      <a:pt x="91" y="57"/>
                    </a:lnTo>
                    <a:lnTo>
                      <a:pt x="84" y="61"/>
                    </a:lnTo>
                    <a:close/>
                    <a:moveTo>
                      <a:pt x="99" y="70"/>
                    </a:moveTo>
                    <a:lnTo>
                      <a:pt x="107" y="74"/>
                    </a:lnTo>
                    <a:lnTo>
                      <a:pt x="114" y="70"/>
                    </a:lnTo>
                    <a:lnTo>
                      <a:pt x="106" y="65"/>
                    </a:lnTo>
                    <a:lnTo>
                      <a:pt x="99" y="70"/>
                    </a:lnTo>
                    <a:close/>
                    <a:moveTo>
                      <a:pt x="89" y="76"/>
                    </a:moveTo>
                    <a:lnTo>
                      <a:pt x="97" y="81"/>
                    </a:lnTo>
                    <a:lnTo>
                      <a:pt x="104" y="77"/>
                    </a:lnTo>
                    <a:lnTo>
                      <a:pt x="95" y="72"/>
                    </a:lnTo>
                    <a:lnTo>
                      <a:pt x="89" y="76"/>
                    </a:lnTo>
                    <a:close/>
                    <a:moveTo>
                      <a:pt x="74" y="68"/>
                    </a:moveTo>
                    <a:lnTo>
                      <a:pt x="82" y="72"/>
                    </a:lnTo>
                    <a:lnTo>
                      <a:pt x="89" y="68"/>
                    </a:lnTo>
                    <a:lnTo>
                      <a:pt x="81" y="63"/>
                    </a:lnTo>
                    <a:lnTo>
                      <a:pt x="74" y="68"/>
                    </a:lnTo>
                    <a:close/>
                    <a:moveTo>
                      <a:pt x="30" y="42"/>
                    </a:moveTo>
                    <a:lnTo>
                      <a:pt x="67" y="63"/>
                    </a:lnTo>
                    <a:lnTo>
                      <a:pt x="74" y="59"/>
                    </a:lnTo>
                    <a:lnTo>
                      <a:pt x="36" y="37"/>
                    </a:lnTo>
                    <a:lnTo>
                      <a:pt x="30" y="42"/>
                    </a:lnTo>
                    <a:close/>
                    <a:moveTo>
                      <a:pt x="14" y="33"/>
                    </a:moveTo>
                    <a:lnTo>
                      <a:pt x="22" y="38"/>
                    </a:lnTo>
                    <a:lnTo>
                      <a:pt x="29" y="33"/>
                    </a:lnTo>
                    <a:lnTo>
                      <a:pt x="21" y="29"/>
                    </a:lnTo>
                    <a:lnTo>
                      <a:pt x="14" y="3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9" name="Freeform 1615"/>
              <p:cNvSpPr>
                <a:spLocks noEditPoints="1"/>
              </p:cNvSpPr>
              <p:nvPr/>
            </p:nvSpPr>
            <p:spPr bwMode="auto">
              <a:xfrm>
                <a:off x="3454" y="3311"/>
                <a:ext cx="133" cy="78"/>
              </a:xfrm>
              <a:custGeom>
                <a:avLst/>
                <a:gdLst/>
                <a:ahLst/>
                <a:cxnLst>
                  <a:cxn ang="0">
                    <a:pos x="30" y="2"/>
                  </a:cxn>
                  <a:cxn ang="0">
                    <a:pos x="44" y="10"/>
                  </a:cxn>
                  <a:cxn ang="0">
                    <a:pos x="59" y="19"/>
                  </a:cxn>
                  <a:cxn ang="0">
                    <a:pos x="74" y="28"/>
                  </a:cxn>
                  <a:cxn ang="0">
                    <a:pos x="89" y="36"/>
                  </a:cxn>
                  <a:cxn ang="0">
                    <a:pos x="104" y="45"/>
                  </a:cxn>
                  <a:cxn ang="0">
                    <a:pos x="37" y="4"/>
                  </a:cxn>
                  <a:cxn ang="0">
                    <a:pos x="52" y="13"/>
                  </a:cxn>
                  <a:cxn ang="0">
                    <a:pos x="67" y="22"/>
                  </a:cxn>
                  <a:cxn ang="0">
                    <a:pos x="82" y="30"/>
                  </a:cxn>
                  <a:cxn ang="0">
                    <a:pos x="97" y="39"/>
                  </a:cxn>
                  <a:cxn ang="0">
                    <a:pos x="112" y="48"/>
                  </a:cxn>
                  <a:cxn ang="0">
                    <a:pos x="119" y="54"/>
                  </a:cxn>
                  <a:cxn ang="0">
                    <a:pos x="127" y="57"/>
                  </a:cxn>
                  <a:cxn ang="0">
                    <a:pos x="19" y="8"/>
                  </a:cxn>
                  <a:cxn ang="0">
                    <a:pos x="34" y="17"/>
                  </a:cxn>
                  <a:cxn ang="0">
                    <a:pos x="49" y="25"/>
                  </a:cxn>
                  <a:cxn ang="0">
                    <a:pos x="64" y="34"/>
                  </a:cxn>
                  <a:cxn ang="0">
                    <a:pos x="79" y="43"/>
                  </a:cxn>
                  <a:cxn ang="0">
                    <a:pos x="94" y="51"/>
                  </a:cxn>
                  <a:cxn ang="0">
                    <a:pos x="28" y="11"/>
                  </a:cxn>
                  <a:cxn ang="0">
                    <a:pos x="42" y="19"/>
                  </a:cxn>
                  <a:cxn ang="0">
                    <a:pos x="57" y="28"/>
                  </a:cxn>
                  <a:cxn ang="0">
                    <a:pos x="72" y="37"/>
                  </a:cxn>
                  <a:cxn ang="0">
                    <a:pos x="87" y="46"/>
                  </a:cxn>
                  <a:cxn ang="0">
                    <a:pos x="102" y="54"/>
                  </a:cxn>
                  <a:cxn ang="0">
                    <a:pos x="109" y="60"/>
                  </a:cxn>
                  <a:cxn ang="0">
                    <a:pos x="117" y="63"/>
                  </a:cxn>
                  <a:cxn ang="0">
                    <a:pos x="10" y="14"/>
                  </a:cxn>
                  <a:cxn ang="0">
                    <a:pos x="24" y="23"/>
                  </a:cxn>
                  <a:cxn ang="0">
                    <a:pos x="39" y="32"/>
                  </a:cxn>
                  <a:cxn ang="0">
                    <a:pos x="54" y="40"/>
                  </a:cxn>
                  <a:cxn ang="0">
                    <a:pos x="69" y="49"/>
                  </a:cxn>
                  <a:cxn ang="0">
                    <a:pos x="84" y="58"/>
                  </a:cxn>
                  <a:cxn ang="0">
                    <a:pos x="17" y="17"/>
                  </a:cxn>
                  <a:cxn ang="0">
                    <a:pos x="33" y="26"/>
                  </a:cxn>
                  <a:cxn ang="0">
                    <a:pos x="47" y="35"/>
                  </a:cxn>
                  <a:cxn ang="0">
                    <a:pos x="62" y="43"/>
                  </a:cxn>
                  <a:cxn ang="0">
                    <a:pos x="77" y="52"/>
                  </a:cxn>
                  <a:cxn ang="0">
                    <a:pos x="92" y="61"/>
                  </a:cxn>
                  <a:cxn ang="0">
                    <a:pos x="99" y="67"/>
                  </a:cxn>
                  <a:cxn ang="0">
                    <a:pos x="107" y="69"/>
                  </a:cxn>
                  <a:cxn ang="0">
                    <a:pos x="0" y="21"/>
                  </a:cxn>
                  <a:cxn ang="0">
                    <a:pos x="14" y="30"/>
                  </a:cxn>
                  <a:cxn ang="0">
                    <a:pos x="30" y="38"/>
                  </a:cxn>
                  <a:cxn ang="0">
                    <a:pos x="74" y="65"/>
                  </a:cxn>
                  <a:cxn ang="0">
                    <a:pos x="8" y="24"/>
                  </a:cxn>
                  <a:cxn ang="0">
                    <a:pos x="22" y="33"/>
                  </a:cxn>
                  <a:cxn ang="0">
                    <a:pos x="67" y="58"/>
                  </a:cxn>
                  <a:cxn ang="0">
                    <a:pos x="82" y="67"/>
                  </a:cxn>
                  <a:cxn ang="0">
                    <a:pos x="89" y="73"/>
                  </a:cxn>
                  <a:cxn ang="0">
                    <a:pos x="97" y="76"/>
                  </a:cxn>
                </a:cxnLst>
                <a:rect l="0" t="0" r="r" b="b"/>
                <a:pathLst>
                  <a:path w="133" h="78">
                    <a:moveTo>
                      <a:pt x="30" y="2"/>
                    </a:moveTo>
                    <a:lnTo>
                      <a:pt x="37" y="6"/>
                    </a:lnTo>
                    <a:lnTo>
                      <a:pt x="37" y="4"/>
                    </a:lnTo>
                    <a:lnTo>
                      <a:pt x="30" y="0"/>
                    </a:lnTo>
                    <a:lnTo>
                      <a:pt x="30" y="2"/>
                    </a:lnTo>
                    <a:close/>
                    <a:moveTo>
                      <a:pt x="44" y="10"/>
                    </a:moveTo>
                    <a:lnTo>
                      <a:pt x="52" y="15"/>
                    </a:lnTo>
                    <a:lnTo>
                      <a:pt x="52" y="13"/>
                    </a:lnTo>
                    <a:lnTo>
                      <a:pt x="44" y="8"/>
                    </a:lnTo>
                    <a:lnTo>
                      <a:pt x="44" y="10"/>
                    </a:lnTo>
                    <a:close/>
                    <a:moveTo>
                      <a:pt x="59" y="19"/>
                    </a:moveTo>
                    <a:lnTo>
                      <a:pt x="67" y="24"/>
                    </a:lnTo>
                    <a:lnTo>
                      <a:pt x="67" y="22"/>
                    </a:lnTo>
                    <a:lnTo>
                      <a:pt x="59" y="17"/>
                    </a:lnTo>
                    <a:lnTo>
                      <a:pt x="59" y="19"/>
                    </a:lnTo>
                    <a:close/>
                    <a:moveTo>
                      <a:pt x="74" y="28"/>
                    </a:moveTo>
                    <a:lnTo>
                      <a:pt x="82" y="32"/>
                    </a:lnTo>
                    <a:lnTo>
                      <a:pt x="82" y="30"/>
                    </a:lnTo>
                    <a:lnTo>
                      <a:pt x="74" y="26"/>
                    </a:lnTo>
                    <a:lnTo>
                      <a:pt x="74" y="28"/>
                    </a:lnTo>
                    <a:close/>
                    <a:moveTo>
                      <a:pt x="89" y="36"/>
                    </a:moveTo>
                    <a:lnTo>
                      <a:pt x="97" y="41"/>
                    </a:lnTo>
                    <a:lnTo>
                      <a:pt x="97" y="39"/>
                    </a:lnTo>
                    <a:lnTo>
                      <a:pt x="89" y="34"/>
                    </a:lnTo>
                    <a:lnTo>
                      <a:pt x="89" y="36"/>
                    </a:lnTo>
                    <a:close/>
                    <a:moveTo>
                      <a:pt x="104" y="45"/>
                    </a:moveTo>
                    <a:lnTo>
                      <a:pt x="112" y="49"/>
                    </a:lnTo>
                    <a:lnTo>
                      <a:pt x="112" y="48"/>
                    </a:lnTo>
                    <a:lnTo>
                      <a:pt x="104" y="43"/>
                    </a:lnTo>
                    <a:lnTo>
                      <a:pt x="104" y="45"/>
                    </a:lnTo>
                    <a:close/>
                    <a:moveTo>
                      <a:pt x="37" y="4"/>
                    </a:moveTo>
                    <a:lnTo>
                      <a:pt x="37" y="6"/>
                    </a:lnTo>
                    <a:lnTo>
                      <a:pt x="44" y="2"/>
                    </a:lnTo>
                    <a:lnTo>
                      <a:pt x="44" y="0"/>
                    </a:lnTo>
                    <a:lnTo>
                      <a:pt x="37" y="4"/>
                    </a:lnTo>
                    <a:close/>
                    <a:moveTo>
                      <a:pt x="52" y="13"/>
                    </a:moveTo>
                    <a:lnTo>
                      <a:pt x="52" y="15"/>
                    </a:lnTo>
                    <a:lnTo>
                      <a:pt x="59" y="11"/>
                    </a:lnTo>
                    <a:lnTo>
                      <a:pt x="59" y="9"/>
                    </a:lnTo>
                    <a:lnTo>
                      <a:pt x="52" y="13"/>
                    </a:lnTo>
                    <a:close/>
                    <a:moveTo>
                      <a:pt x="67" y="22"/>
                    </a:moveTo>
                    <a:lnTo>
                      <a:pt x="67" y="24"/>
                    </a:lnTo>
                    <a:lnTo>
                      <a:pt x="74" y="19"/>
                    </a:lnTo>
                    <a:lnTo>
                      <a:pt x="74" y="17"/>
                    </a:lnTo>
                    <a:lnTo>
                      <a:pt x="67" y="22"/>
                    </a:lnTo>
                    <a:close/>
                    <a:moveTo>
                      <a:pt x="82" y="30"/>
                    </a:moveTo>
                    <a:lnTo>
                      <a:pt x="82" y="32"/>
                    </a:lnTo>
                    <a:lnTo>
                      <a:pt x="89" y="28"/>
                    </a:lnTo>
                    <a:lnTo>
                      <a:pt x="89" y="26"/>
                    </a:lnTo>
                    <a:lnTo>
                      <a:pt x="82" y="30"/>
                    </a:lnTo>
                    <a:close/>
                    <a:moveTo>
                      <a:pt x="97" y="39"/>
                    </a:moveTo>
                    <a:lnTo>
                      <a:pt x="97" y="41"/>
                    </a:lnTo>
                    <a:lnTo>
                      <a:pt x="104" y="37"/>
                    </a:lnTo>
                    <a:lnTo>
                      <a:pt x="104" y="35"/>
                    </a:lnTo>
                    <a:lnTo>
                      <a:pt x="97" y="39"/>
                    </a:lnTo>
                    <a:close/>
                    <a:moveTo>
                      <a:pt x="112" y="48"/>
                    </a:moveTo>
                    <a:lnTo>
                      <a:pt x="112" y="49"/>
                    </a:lnTo>
                    <a:lnTo>
                      <a:pt x="118" y="45"/>
                    </a:lnTo>
                    <a:lnTo>
                      <a:pt x="118" y="43"/>
                    </a:lnTo>
                    <a:lnTo>
                      <a:pt x="112" y="48"/>
                    </a:lnTo>
                    <a:close/>
                    <a:moveTo>
                      <a:pt x="119" y="54"/>
                    </a:moveTo>
                    <a:lnTo>
                      <a:pt x="127" y="58"/>
                    </a:lnTo>
                    <a:lnTo>
                      <a:pt x="127" y="57"/>
                    </a:lnTo>
                    <a:lnTo>
                      <a:pt x="119" y="52"/>
                    </a:lnTo>
                    <a:lnTo>
                      <a:pt x="119" y="54"/>
                    </a:lnTo>
                    <a:close/>
                    <a:moveTo>
                      <a:pt x="127" y="57"/>
                    </a:moveTo>
                    <a:lnTo>
                      <a:pt x="127" y="58"/>
                    </a:lnTo>
                    <a:lnTo>
                      <a:pt x="133" y="54"/>
                    </a:lnTo>
                    <a:lnTo>
                      <a:pt x="133" y="52"/>
                    </a:lnTo>
                    <a:lnTo>
                      <a:pt x="127" y="57"/>
                    </a:lnTo>
                    <a:close/>
                    <a:moveTo>
                      <a:pt x="19" y="8"/>
                    </a:moveTo>
                    <a:lnTo>
                      <a:pt x="28" y="13"/>
                    </a:lnTo>
                    <a:lnTo>
                      <a:pt x="28" y="11"/>
                    </a:lnTo>
                    <a:lnTo>
                      <a:pt x="19" y="6"/>
                    </a:lnTo>
                    <a:lnTo>
                      <a:pt x="19" y="8"/>
                    </a:lnTo>
                    <a:close/>
                    <a:moveTo>
                      <a:pt x="34" y="17"/>
                    </a:moveTo>
                    <a:lnTo>
                      <a:pt x="42" y="21"/>
                    </a:lnTo>
                    <a:lnTo>
                      <a:pt x="42" y="19"/>
                    </a:lnTo>
                    <a:lnTo>
                      <a:pt x="34" y="15"/>
                    </a:lnTo>
                    <a:lnTo>
                      <a:pt x="34" y="17"/>
                    </a:lnTo>
                    <a:close/>
                    <a:moveTo>
                      <a:pt x="49" y="25"/>
                    </a:moveTo>
                    <a:lnTo>
                      <a:pt x="57" y="30"/>
                    </a:lnTo>
                    <a:lnTo>
                      <a:pt x="57" y="28"/>
                    </a:lnTo>
                    <a:lnTo>
                      <a:pt x="49" y="24"/>
                    </a:lnTo>
                    <a:lnTo>
                      <a:pt x="49" y="25"/>
                    </a:lnTo>
                    <a:close/>
                    <a:moveTo>
                      <a:pt x="64" y="34"/>
                    </a:moveTo>
                    <a:lnTo>
                      <a:pt x="72" y="39"/>
                    </a:lnTo>
                    <a:lnTo>
                      <a:pt x="72" y="37"/>
                    </a:lnTo>
                    <a:lnTo>
                      <a:pt x="64" y="32"/>
                    </a:lnTo>
                    <a:lnTo>
                      <a:pt x="64" y="34"/>
                    </a:lnTo>
                    <a:close/>
                    <a:moveTo>
                      <a:pt x="79" y="43"/>
                    </a:moveTo>
                    <a:lnTo>
                      <a:pt x="87" y="48"/>
                    </a:lnTo>
                    <a:lnTo>
                      <a:pt x="87" y="46"/>
                    </a:lnTo>
                    <a:lnTo>
                      <a:pt x="79" y="41"/>
                    </a:lnTo>
                    <a:lnTo>
                      <a:pt x="79" y="43"/>
                    </a:lnTo>
                    <a:close/>
                    <a:moveTo>
                      <a:pt x="94" y="51"/>
                    </a:moveTo>
                    <a:lnTo>
                      <a:pt x="102" y="56"/>
                    </a:lnTo>
                    <a:lnTo>
                      <a:pt x="102" y="54"/>
                    </a:lnTo>
                    <a:lnTo>
                      <a:pt x="94" y="49"/>
                    </a:lnTo>
                    <a:lnTo>
                      <a:pt x="94" y="51"/>
                    </a:lnTo>
                    <a:close/>
                    <a:moveTo>
                      <a:pt x="28" y="11"/>
                    </a:moveTo>
                    <a:lnTo>
                      <a:pt x="28" y="13"/>
                    </a:lnTo>
                    <a:lnTo>
                      <a:pt x="34" y="8"/>
                    </a:lnTo>
                    <a:lnTo>
                      <a:pt x="34" y="7"/>
                    </a:lnTo>
                    <a:lnTo>
                      <a:pt x="28" y="11"/>
                    </a:lnTo>
                    <a:close/>
                    <a:moveTo>
                      <a:pt x="42" y="19"/>
                    </a:moveTo>
                    <a:lnTo>
                      <a:pt x="42" y="21"/>
                    </a:lnTo>
                    <a:lnTo>
                      <a:pt x="49" y="17"/>
                    </a:lnTo>
                    <a:lnTo>
                      <a:pt x="49" y="15"/>
                    </a:lnTo>
                    <a:lnTo>
                      <a:pt x="42" y="19"/>
                    </a:lnTo>
                    <a:close/>
                    <a:moveTo>
                      <a:pt x="57" y="28"/>
                    </a:moveTo>
                    <a:lnTo>
                      <a:pt x="57" y="30"/>
                    </a:lnTo>
                    <a:lnTo>
                      <a:pt x="64" y="26"/>
                    </a:lnTo>
                    <a:lnTo>
                      <a:pt x="64" y="24"/>
                    </a:lnTo>
                    <a:lnTo>
                      <a:pt x="57" y="28"/>
                    </a:lnTo>
                    <a:close/>
                    <a:moveTo>
                      <a:pt x="72" y="37"/>
                    </a:moveTo>
                    <a:lnTo>
                      <a:pt x="72" y="39"/>
                    </a:lnTo>
                    <a:lnTo>
                      <a:pt x="79" y="34"/>
                    </a:lnTo>
                    <a:lnTo>
                      <a:pt x="79" y="33"/>
                    </a:lnTo>
                    <a:lnTo>
                      <a:pt x="72" y="37"/>
                    </a:lnTo>
                    <a:close/>
                    <a:moveTo>
                      <a:pt x="87" y="46"/>
                    </a:moveTo>
                    <a:lnTo>
                      <a:pt x="87" y="48"/>
                    </a:lnTo>
                    <a:lnTo>
                      <a:pt x="94" y="43"/>
                    </a:lnTo>
                    <a:lnTo>
                      <a:pt x="94" y="41"/>
                    </a:lnTo>
                    <a:lnTo>
                      <a:pt x="87" y="46"/>
                    </a:lnTo>
                    <a:close/>
                    <a:moveTo>
                      <a:pt x="102" y="54"/>
                    </a:moveTo>
                    <a:lnTo>
                      <a:pt x="102" y="56"/>
                    </a:lnTo>
                    <a:lnTo>
                      <a:pt x="109" y="52"/>
                    </a:lnTo>
                    <a:lnTo>
                      <a:pt x="109" y="50"/>
                    </a:lnTo>
                    <a:lnTo>
                      <a:pt x="102" y="54"/>
                    </a:lnTo>
                    <a:close/>
                    <a:moveTo>
                      <a:pt x="109" y="60"/>
                    </a:moveTo>
                    <a:lnTo>
                      <a:pt x="117" y="65"/>
                    </a:lnTo>
                    <a:lnTo>
                      <a:pt x="117" y="63"/>
                    </a:lnTo>
                    <a:lnTo>
                      <a:pt x="109" y="58"/>
                    </a:lnTo>
                    <a:lnTo>
                      <a:pt x="109" y="60"/>
                    </a:lnTo>
                    <a:close/>
                    <a:moveTo>
                      <a:pt x="117" y="63"/>
                    </a:moveTo>
                    <a:lnTo>
                      <a:pt x="117" y="65"/>
                    </a:lnTo>
                    <a:lnTo>
                      <a:pt x="123" y="60"/>
                    </a:lnTo>
                    <a:lnTo>
                      <a:pt x="123" y="59"/>
                    </a:lnTo>
                    <a:lnTo>
                      <a:pt x="117" y="63"/>
                    </a:lnTo>
                    <a:close/>
                    <a:moveTo>
                      <a:pt x="10" y="14"/>
                    </a:moveTo>
                    <a:lnTo>
                      <a:pt x="17" y="19"/>
                    </a:lnTo>
                    <a:lnTo>
                      <a:pt x="17" y="17"/>
                    </a:lnTo>
                    <a:lnTo>
                      <a:pt x="10" y="13"/>
                    </a:lnTo>
                    <a:lnTo>
                      <a:pt x="10" y="14"/>
                    </a:lnTo>
                    <a:close/>
                    <a:moveTo>
                      <a:pt x="24" y="23"/>
                    </a:moveTo>
                    <a:lnTo>
                      <a:pt x="33" y="28"/>
                    </a:lnTo>
                    <a:lnTo>
                      <a:pt x="33" y="26"/>
                    </a:lnTo>
                    <a:lnTo>
                      <a:pt x="24" y="21"/>
                    </a:lnTo>
                    <a:lnTo>
                      <a:pt x="24" y="23"/>
                    </a:lnTo>
                    <a:close/>
                    <a:moveTo>
                      <a:pt x="39" y="32"/>
                    </a:moveTo>
                    <a:lnTo>
                      <a:pt x="47" y="37"/>
                    </a:lnTo>
                    <a:lnTo>
                      <a:pt x="47" y="35"/>
                    </a:lnTo>
                    <a:lnTo>
                      <a:pt x="39" y="30"/>
                    </a:lnTo>
                    <a:lnTo>
                      <a:pt x="39" y="32"/>
                    </a:lnTo>
                    <a:close/>
                    <a:moveTo>
                      <a:pt x="54" y="40"/>
                    </a:moveTo>
                    <a:lnTo>
                      <a:pt x="62" y="45"/>
                    </a:lnTo>
                    <a:lnTo>
                      <a:pt x="62" y="43"/>
                    </a:lnTo>
                    <a:lnTo>
                      <a:pt x="54" y="39"/>
                    </a:lnTo>
                    <a:lnTo>
                      <a:pt x="54" y="40"/>
                    </a:lnTo>
                    <a:close/>
                    <a:moveTo>
                      <a:pt x="69" y="49"/>
                    </a:moveTo>
                    <a:lnTo>
                      <a:pt x="77" y="54"/>
                    </a:lnTo>
                    <a:lnTo>
                      <a:pt x="77" y="52"/>
                    </a:lnTo>
                    <a:lnTo>
                      <a:pt x="69" y="48"/>
                    </a:lnTo>
                    <a:lnTo>
                      <a:pt x="69" y="49"/>
                    </a:lnTo>
                    <a:close/>
                    <a:moveTo>
                      <a:pt x="84" y="58"/>
                    </a:moveTo>
                    <a:lnTo>
                      <a:pt x="92" y="63"/>
                    </a:lnTo>
                    <a:lnTo>
                      <a:pt x="92" y="61"/>
                    </a:lnTo>
                    <a:lnTo>
                      <a:pt x="84" y="56"/>
                    </a:lnTo>
                    <a:lnTo>
                      <a:pt x="84" y="58"/>
                    </a:lnTo>
                    <a:close/>
                    <a:moveTo>
                      <a:pt x="17" y="17"/>
                    </a:moveTo>
                    <a:lnTo>
                      <a:pt x="17" y="19"/>
                    </a:lnTo>
                    <a:lnTo>
                      <a:pt x="24" y="15"/>
                    </a:lnTo>
                    <a:lnTo>
                      <a:pt x="24" y="13"/>
                    </a:lnTo>
                    <a:lnTo>
                      <a:pt x="17" y="17"/>
                    </a:lnTo>
                    <a:close/>
                    <a:moveTo>
                      <a:pt x="33" y="26"/>
                    </a:moveTo>
                    <a:lnTo>
                      <a:pt x="33" y="28"/>
                    </a:lnTo>
                    <a:lnTo>
                      <a:pt x="39" y="24"/>
                    </a:lnTo>
                    <a:lnTo>
                      <a:pt x="39" y="22"/>
                    </a:lnTo>
                    <a:lnTo>
                      <a:pt x="33" y="26"/>
                    </a:lnTo>
                    <a:close/>
                    <a:moveTo>
                      <a:pt x="47" y="35"/>
                    </a:moveTo>
                    <a:lnTo>
                      <a:pt x="47" y="37"/>
                    </a:lnTo>
                    <a:lnTo>
                      <a:pt x="54" y="32"/>
                    </a:lnTo>
                    <a:lnTo>
                      <a:pt x="54" y="30"/>
                    </a:lnTo>
                    <a:lnTo>
                      <a:pt x="47" y="35"/>
                    </a:lnTo>
                    <a:close/>
                    <a:moveTo>
                      <a:pt x="62" y="43"/>
                    </a:moveTo>
                    <a:lnTo>
                      <a:pt x="62" y="45"/>
                    </a:lnTo>
                    <a:lnTo>
                      <a:pt x="69" y="41"/>
                    </a:lnTo>
                    <a:lnTo>
                      <a:pt x="69" y="39"/>
                    </a:lnTo>
                    <a:lnTo>
                      <a:pt x="62" y="43"/>
                    </a:lnTo>
                    <a:close/>
                    <a:moveTo>
                      <a:pt x="77" y="52"/>
                    </a:moveTo>
                    <a:lnTo>
                      <a:pt x="77" y="54"/>
                    </a:lnTo>
                    <a:lnTo>
                      <a:pt x="84" y="49"/>
                    </a:lnTo>
                    <a:lnTo>
                      <a:pt x="84" y="48"/>
                    </a:lnTo>
                    <a:lnTo>
                      <a:pt x="77" y="52"/>
                    </a:lnTo>
                    <a:close/>
                    <a:moveTo>
                      <a:pt x="92" y="61"/>
                    </a:moveTo>
                    <a:lnTo>
                      <a:pt x="92" y="63"/>
                    </a:lnTo>
                    <a:lnTo>
                      <a:pt x="99" y="58"/>
                    </a:lnTo>
                    <a:lnTo>
                      <a:pt x="99" y="57"/>
                    </a:lnTo>
                    <a:lnTo>
                      <a:pt x="92" y="61"/>
                    </a:lnTo>
                    <a:close/>
                    <a:moveTo>
                      <a:pt x="99" y="67"/>
                    </a:moveTo>
                    <a:lnTo>
                      <a:pt x="107" y="71"/>
                    </a:lnTo>
                    <a:lnTo>
                      <a:pt x="107" y="69"/>
                    </a:lnTo>
                    <a:lnTo>
                      <a:pt x="99" y="65"/>
                    </a:lnTo>
                    <a:lnTo>
                      <a:pt x="99" y="67"/>
                    </a:lnTo>
                    <a:close/>
                    <a:moveTo>
                      <a:pt x="107" y="69"/>
                    </a:moveTo>
                    <a:lnTo>
                      <a:pt x="107" y="71"/>
                    </a:lnTo>
                    <a:lnTo>
                      <a:pt x="114" y="67"/>
                    </a:lnTo>
                    <a:lnTo>
                      <a:pt x="114" y="65"/>
                    </a:lnTo>
                    <a:lnTo>
                      <a:pt x="107" y="69"/>
                    </a:lnTo>
                    <a:close/>
                    <a:moveTo>
                      <a:pt x="0" y="21"/>
                    </a:moveTo>
                    <a:lnTo>
                      <a:pt x="8" y="26"/>
                    </a:lnTo>
                    <a:lnTo>
                      <a:pt x="8" y="24"/>
                    </a:lnTo>
                    <a:lnTo>
                      <a:pt x="0" y="19"/>
                    </a:lnTo>
                    <a:lnTo>
                      <a:pt x="0" y="21"/>
                    </a:lnTo>
                    <a:close/>
                    <a:moveTo>
                      <a:pt x="14" y="30"/>
                    </a:moveTo>
                    <a:lnTo>
                      <a:pt x="22" y="34"/>
                    </a:lnTo>
                    <a:lnTo>
                      <a:pt x="22" y="33"/>
                    </a:lnTo>
                    <a:lnTo>
                      <a:pt x="14" y="28"/>
                    </a:lnTo>
                    <a:lnTo>
                      <a:pt x="14" y="30"/>
                    </a:lnTo>
                    <a:close/>
                    <a:moveTo>
                      <a:pt x="30" y="38"/>
                    </a:moveTo>
                    <a:lnTo>
                      <a:pt x="67" y="60"/>
                    </a:lnTo>
                    <a:lnTo>
                      <a:pt x="67" y="58"/>
                    </a:lnTo>
                    <a:lnTo>
                      <a:pt x="30" y="37"/>
                    </a:lnTo>
                    <a:lnTo>
                      <a:pt x="30" y="38"/>
                    </a:lnTo>
                    <a:close/>
                    <a:moveTo>
                      <a:pt x="74" y="65"/>
                    </a:moveTo>
                    <a:lnTo>
                      <a:pt x="82" y="69"/>
                    </a:lnTo>
                    <a:lnTo>
                      <a:pt x="82" y="67"/>
                    </a:lnTo>
                    <a:lnTo>
                      <a:pt x="74" y="63"/>
                    </a:lnTo>
                    <a:lnTo>
                      <a:pt x="74" y="65"/>
                    </a:lnTo>
                    <a:close/>
                    <a:moveTo>
                      <a:pt x="8" y="24"/>
                    </a:moveTo>
                    <a:lnTo>
                      <a:pt x="8" y="26"/>
                    </a:lnTo>
                    <a:lnTo>
                      <a:pt x="14" y="21"/>
                    </a:lnTo>
                    <a:lnTo>
                      <a:pt x="14" y="19"/>
                    </a:lnTo>
                    <a:lnTo>
                      <a:pt x="8" y="24"/>
                    </a:lnTo>
                    <a:close/>
                    <a:moveTo>
                      <a:pt x="22" y="33"/>
                    </a:moveTo>
                    <a:lnTo>
                      <a:pt x="22" y="34"/>
                    </a:lnTo>
                    <a:lnTo>
                      <a:pt x="29" y="30"/>
                    </a:lnTo>
                    <a:lnTo>
                      <a:pt x="29" y="28"/>
                    </a:lnTo>
                    <a:lnTo>
                      <a:pt x="22" y="33"/>
                    </a:lnTo>
                    <a:close/>
                    <a:moveTo>
                      <a:pt x="67" y="58"/>
                    </a:moveTo>
                    <a:lnTo>
                      <a:pt x="67" y="60"/>
                    </a:lnTo>
                    <a:lnTo>
                      <a:pt x="74" y="56"/>
                    </a:lnTo>
                    <a:lnTo>
                      <a:pt x="74" y="54"/>
                    </a:lnTo>
                    <a:lnTo>
                      <a:pt x="67" y="58"/>
                    </a:lnTo>
                    <a:close/>
                    <a:moveTo>
                      <a:pt x="82" y="67"/>
                    </a:moveTo>
                    <a:lnTo>
                      <a:pt x="82" y="69"/>
                    </a:lnTo>
                    <a:lnTo>
                      <a:pt x="89" y="65"/>
                    </a:lnTo>
                    <a:lnTo>
                      <a:pt x="89" y="63"/>
                    </a:lnTo>
                    <a:lnTo>
                      <a:pt x="82" y="67"/>
                    </a:lnTo>
                    <a:close/>
                    <a:moveTo>
                      <a:pt x="89" y="73"/>
                    </a:moveTo>
                    <a:lnTo>
                      <a:pt x="97" y="78"/>
                    </a:lnTo>
                    <a:lnTo>
                      <a:pt x="97" y="76"/>
                    </a:lnTo>
                    <a:lnTo>
                      <a:pt x="89" y="71"/>
                    </a:lnTo>
                    <a:lnTo>
                      <a:pt x="89" y="73"/>
                    </a:lnTo>
                    <a:close/>
                    <a:moveTo>
                      <a:pt x="97" y="76"/>
                    </a:moveTo>
                    <a:lnTo>
                      <a:pt x="97" y="78"/>
                    </a:lnTo>
                    <a:lnTo>
                      <a:pt x="104" y="74"/>
                    </a:lnTo>
                    <a:lnTo>
                      <a:pt x="104" y="72"/>
                    </a:lnTo>
                    <a:lnTo>
                      <a:pt x="97" y="76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550" name="Picture 1616"/>
              <p:cNvPicPr>
                <a:picLocks noChangeAspect="1" noChangeArrowheads="1"/>
              </p:cNvPicPr>
              <p:nvPr/>
            </p:nvPicPr>
            <p:blipFill>
              <a:blip r:embed="rId110" cstate="print"/>
              <a:srcRect/>
              <a:stretch>
                <a:fillRect/>
              </a:stretch>
            </p:blipFill>
            <p:spPr bwMode="auto">
              <a:xfrm>
                <a:off x="3433" y="3325"/>
                <a:ext cx="126" cy="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51" name="Picture 1617"/>
              <p:cNvPicPr>
                <a:picLocks noChangeAspect="1" noChangeArrowheads="1"/>
              </p:cNvPicPr>
              <p:nvPr/>
            </p:nvPicPr>
            <p:blipFill>
              <a:blip r:embed="rId111" cstate="print"/>
              <a:srcRect/>
              <a:stretch>
                <a:fillRect/>
              </a:stretch>
            </p:blipFill>
            <p:spPr bwMode="auto">
              <a:xfrm>
                <a:off x="3433" y="3325"/>
                <a:ext cx="126" cy="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52" name="Freeform 1618"/>
              <p:cNvSpPr>
                <a:spLocks/>
              </p:cNvSpPr>
              <p:nvPr/>
            </p:nvSpPr>
            <p:spPr bwMode="auto">
              <a:xfrm>
                <a:off x="3439" y="3332"/>
                <a:ext cx="114" cy="74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14" y="74"/>
                  </a:cxn>
                  <a:cxn ang="0">
                    <a:pos x="114" y="65"/>
                  </a:cxn>
                  <a:cxn ang="0">
                    <a:pos x="0" y="0"/>
                  </a:cxn>
                  <a:cxn ang="0">
                    <a:pos x="0" y="9"/>
                  </a:cxn>
                </a:cxnLst>
                <a:rect l="0" t="0" r="r" b="b"/>
                <a:pathLst>
                  <a:path w="114" h="74">
                    <a:moveTo>
                      <a:pt x="0" y="9"/>
                    </a:moveTo>
                    <a:lnTo>
                      <a:pt x="114" y="74"/>
                    </a:lnTo>
                    <a:lnTo>
                      <a:pt x="114" y="65"/>
                    </a:lnTo>
                    <a:lnTo>
                      <a:pt x="0" y="0"/>
                    </a:lnTo>
                    <a:lnTo>
                      <a:pt x="0" y="9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3" name="Freeform 1619"/>
              <p:cNvSpPr>
                <a:spLocks/>
              </p:cNvSpPr>
              <p:nvPr/>
            </p:nvSpPr>
            <p:spPr bwMode="auto">
              <a:xfrm>
                <a:off x="3439" y="3297"/>
                <a:ext cx="164" cy="109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9" y="0"/>
                  </a:cxn>
                  <a:cxn ang="0">
                    <a:pos x="164" y="66"/>
                  </a:cxn>
                  <a:cxn ang="0">
                    <a:pos x="164" y="80"/>
                  </a:cxn>
                  <a:cxn ang="0">
                    <a:pos x="114" y="109"/>
                  </a:cxn>
                  <a:cxn ang="0">
                    <a:pos x="0" y="44"/>
                  </a:cxn>
                  <a:cxn ang="0">
                    <a:pos x="0" y="35"/>
                  </a:cxn>
                </a:cxnLst>
                <a:rect l="0" t="0" r="r" b="b"/>
                <a:pathLst>
                  <a:path w="164" h="109">
                    <a:moveTo>
                      <a:pt x="0" y="35"/>
                    </a:moveTo>
                    <a:lnTo>
                      <a:pt x="49" y="0"/>
                    </a:lnTo>
                    <a:lnTo>
                      <a:pt x="164" y="66"/>
                    </a:lnTo>
                    <a:lnTo>
                      <a:pt x="164" y="80"/>
                    </a:lnTo>
                    <a:lnTo>
                      <a:pt x="114" y="109"/>
                    </a:lnTo>
                    <a:lnTo>
                      <a:pt x="0" y="44"/>
                    </a:lnTo>
                    <a:lnTo>
                      <a:pt x="0" y="35"/>
                    </a:lnTo>
                    <a:close/>
                  </a:path>
                </a:pathLst>
              </a:custGeom>
              <a:noFill/>
              <a:ln w="12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554" name="Picture 1620"/>
              <p:cNvPicPr>
                <a:picLocks noChangeAspect="1" noChangeArrowheads="1"/>
              </p:cNvPicPr>
              <p:nvPr/>
            </p:nvPicPr>
            <p:blipFill>
              <a:blip r:embed="rId112" cstate="print"/>
              <a:srcRect/>
              <a:stretch>
                <a:fillRect/>
              </a:stretch>
            </p:blipFill>
            <p:spPr bwMode="auto">
              <a:xfrm>
                <a:off x="3565" y="3138"/>
                <a:ext cx="115" cy="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55" name="Picture 1621"/>
              <p:cNvPicPr>
                <a:picLocks noChangeAspect="1" noChangeArrowheads="1"/>
              </p:cNvPicPr>
              <p:nvPr/>
            </p:nvPicPr>
            <p:blipFill>
              <a:blip r:embed="rId113" cstate="print"/>
              <a:srcRect/>
              <a:stretch>
                <a:fillRect/>
              </a:stretch>
            </p:blipFill>
            <p:spPr bwMode="auto">
              <a:xfrm>
                <a:off x="3565" y="3138"/>
                <a:ext cx="115" cy="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56" name="Freeform 1622"/>
              <p:cNvSpPr>
                <a:spLocks/>
              </p:cNvSpPr>
              <p:nvPr/>
            </p:nvSpPr>
            <p:spPr bwMode="auto">
              <a:xfrm>
                <a:off x="3574" y="3148"/>
                <a:ext cx="96" cy="163"/>
              </a:xfrm>
              <a:custGeom>
                <a:avLst/>
                <a:gdLst/>
                <a:ahLst/>
                <a:cxnLst>
                  <a:cxn ang="0">
                    <a:pos x="0" y="107"/>
                  </a:cxn>
                  <a:cxn ang="0">
                    <a:pos x="96" y="163"/>
                  </a:cxn>
                  <a:cxn ang="0">
                    <a:pos x="96" y="55"/>
                  </a:cxn>
                  <a:cxn ang="0">
                    <a:pos x="0" y="0"/>
                  </a:cxn>
                  <a:cxn ang="0">
                    <a:pos x="0" y="107"/>
                  </a:cxn>
                </a:cxnLst>
                <a:rect l="0" t="0" r="r" b="b"/>
                <a:pathLst>
                  <a:path w="96" h="163">
                    <a:moveTo>
                      <a:pt x="0" y="107"/>
                    </a:moveTo>
                    <a:lnTo>
                      <a:pt x="96" y="163"/>
                    </a:lnTo>
                    <a:lnTo>
                      <a:pt x="96" y="55"/>
                    </a:lnTo>
                    <a:lnTo>
                      <a:pt x="0" y="0"/>
                    </a:lnTo>
                    <a:lnTo>
                      <a:pt x="0" y="107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7" name="Freeform 1623"/>
              <p:cNvSpPr>
                <a:spLocks noEditPoints="1"/>
              </p:cNvSpPr>
              <p:nvPr/>
            </p:nvSpPr>
            <p:spPr bwMode="auto">
              <a:xfrm>
                <a:off x="3572" y="3147"/>
                <a:ext cx="98" cy="169"/>
              </a:xfrm>
              <a:custGeom>
                <a:avLst/>
                <a:gdLst/>
                <a:ahLst/>
                <a:cxnLst>
                  <a:cxn ang="0">
                    <a:pos x="98" y="164"/>
                  </a:cxn>
                  <a:cxn ang="0">
                    <a:pos x="98" y="169"/>
                  </a:cxn>
                  <a:cxn ang="0">
                    <a:pos x="2" y="1"/>
                  </a:cxn>
                  <a:cxn ang="0">
                    <a:pos x="0" y="0"/>
                  </a:cxn>
                </a:cxnLst>
                <a:rect l="0" t="0" r="r" b="b"/>
                <a:pathLst>
                  <a:path w="98" h="169">
                    <a:moveTo>
                      <a:pt x="98" y="164"/>
                    </a:moveTo>
                    <a:lnTo>
                      <a:pt x="98" y="169"/>
                    </a:lnTo>
                    <a:moveTo>
                      <a:pt x="2" y="1"/>
                    </a:moveTo>
                    <a:lnTo>
                      <a:pt x="0" y="0"/>
                    </a:lnTo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558" name="Picture 1624"/>
              <p:cNvPicPr>
                <a:picLocks noChangeAspect="1" noChangeArrowheads="1"/>
              </p:cNvPicPr>
              <p:nvPr/>
            </p:nvPicPr>
            <p:blipFill>
              <a:blip r:embed="rId114" cstate="print"/>
              <a:srcRect/>
              <a:stretch>
                <a:fillRect/>
              </a:stretch>
            </p:blipFill>
            <p:spPr bwMode="auto">
              <a:xfrm>
                <a:off x="3342" y="3265"/>
                <a:ext cx="157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59" name="Picture 1625"/>
              <p:cNvPicPr>
                <a:picLocks noChangeAspect="1" noChangeArrowheads="1"/>
              </p:cNvPicPr>
              <p:nvPr/>
            </p:nvPicPr>
            <p:blipFill>
              <a:blip r:embed="rId115" cstate="print"/>
              <a:srcRect/>
              <a:stretch>
                <a:fillRect/>
              </a:stretch>
            </p:blipFill>
            <p:spPr bwMode="auto">
              <a:xfrm>
                <a:off x="3342" y="3265"/>
                <a:ext cx="157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60" name="Freeform 1626"/>
              <p:cNvSpPr>
                <a:spLocks noEditPoints="1"/>
              </p:cNvSpPr>
              <p:nvPr/>
            </p:nvSpPr>
            <p:spPr bwMode="auto">
              <a:xfrm>
                <a:off x="3348" y="3273"/>
                <a:ext cx="141" cy="122"/>
              </a:xfrm>
              <a:custGeom>
                <a:avLst/>
                <a:gdLst/>
                <a:ahLst/>
                <a:cxnLst>
                  <a:cxn ang="0">
                    <a:pos x="60" y="280"/>
                  </a:cxn>
                  <a:cxn ang="0">
                    <a:pos x="248" y="324"/>
                  </a:cxn>
                  <a:cxn ang="0">
                    <a:pos x="308" y="308"/>
                  </a:cxn>
                  <a:cxn ang="0">
                    <a:pos x="333" y="312"/>
                  </a:cxn>
                  <a:cxn ang="0">
                    <a:pos x="373" y="270"/>
                  </a:cxn>
                  <a:cxn ang="0">
                    <a:pos x="373" y="152"/>
                  </a:cxn>
                  <a:cxn ang="0">
                    <a:pos x="271" y="11"/>
                  </a:cxn>
                  <a:cxn ang="0">
                    <a:pos x="103" y="0"/>
                  </a:cxn>
                  <a:cxn ang="0">
                    <a:pos x="0" y="143"/>
                  </a:cxn>
                  <a:cxn ang="0">
                    <a:pos x="1" y="210"/>
                  </a:cxn>
                  <a:cxn ang="0">
                    <a:pos x="22" y="254"/>
                  </a:cxn>
                  <a:cxn ang="0">
                    <a:pos x="46" y="258"/>
                  </a:cxn>
                  <a:cxn ang="0">
                    <a:pos x="60" y="280"/>
                  </a:cxn>
                </a:cxnLst>
                <a:rect l="0" t="0" r="r" b="b"/>
                <a:pathLst>
                  <a:path w="373" h="324">
                    <a:moveTo>
                      <a:pt x="60" y="280"/>
                    </a:moveTo>
                    <a:cubicBezTo>
                      <a:pt x="118" y="310"/>
                      <a:pt x="183" y="324"/>
                      <a:pt x="248" y="324"/>
                    </a:cubicBezTo>
                    <a:cubicBezTo>
                      <a:pt x="269" y="323"/>
                      <a:pt x="290" y="318"/>
                      <a:pt x="308" y="308"/>
                    </a:cubicBezTo>
                    <a:cubicBezTo>
                      <a:pt x="315" y="314"/>
                      <a:pt x="325" y="316"/>
                      <a:pt x="333" y="312"/>
                    </a:cubicBezTo>
                    <a:cubicBezTo>
                      <a:pt x="351" y="303"/>
                      <a:pt x="365" y="288"/>
                      <a:pt x="373" y="270"/>
                    </a:cubicBezTo>
                    <a:lnTo>
                      <a:pt x="373" y="152"/>
                    </a:lnTo>
                    <a:cubicBezTo>
                      <a:pt x="370" y="90"/>
                      <a:pt x="330" y="35"/>
                      <a:pt x="271" y="11"/>
                    </a:cubicBezTo>
                    <a:moveTo>
                      <a:pt x="103" y="0"/>
                    </a:moveTo>
                    <a:cubicBezTo>
                      <a:pt x="43" y="24"/>
                      <a:pt x="3" y="80"/>
                      <a:pt x="0" y="143"/>
                    </a:cubicBezTo>
                    <a:lnTo>
                      <a:pt x="1" y="210"/>
                    </a:lnTo>
                    <a:cubicBezTo>
                      <a:pt x="0" y="227"/>
                      <a:pt x="8" y="244"/>
                      <a:pt x="22" y="254"/>
                    </a:cubicBezTo>
                    <a:cubicBezTo>
                      <a:pt x="28" y="260"/>
                      <a:pt x="38" y="262"/>
                      <a:pt x="46" y="258"/>
                    </a:cubicBezTo>
                    <a:cubicBezTo>
                      <a:pt x="47" y="267"/>
                      <a:pt x="52" y="275"/>
                      <a:pt x="60" y="280"/>
                    </a:cubicBezTo>
                  </a:path>
                </a:pathLst>
              </a:custGeom>
              <a:noFill/>
              <a:ln w="6" cap="rnd">
                <a:solidFill>
                  <a:srgbClr val="3737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561" name="Picture 1627"/>
              <p:cNvPicPr>
                <a:picLocks noChangeAspect="1" noChangeArrowheads="1"/>
              </p:cNvPicPr>
              <p:nvPr/>
            </p:nvPicPr>
            <p:blipFill>
              <a:blip r:embed="rId116" cstate="print"/>
              <a:srcRect/>
              <a:stretch>
                <a:fillRect/>
              </a:stretch>
            </p:blipFill>
            <p:spPr bwMode="auto">
              <a:xfrm>
                <a:off x="3372" y="3199"/>
                <a:ext cx="97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62" name="Oval 1628"/>
              <p:cNvSpPr>
                <a:spLocks noChangeArrowheads="1"/>
              </p:cNvSpPr>
              <p:nvPr/>
            </p:nvSpPr>
            <p:spPr bwMode="auto">
              <a:xfrm>
                <a:off x="3379" y="3207"/>
                <a:ext cx="83" cy="82"/>
              </a:xfrm>
              <a:prstGeom prst="ellipse">
                <a:avLst/>
              </a:prstGeom>
              <a:noFill/>
              <a:ln w="6" cap="rnd">
                <a:solidFill>
                  <a:srgbClr val="3737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" name="Freeform 1629"/>
              <p:cNvSpPr>
                <a:spLocks/>
              </p:cNvSpPr>
              <p:nvPr/>
            </p:nvSpPr>
            <p:spPr bwMode="auto">
              <a:xfrm>
                <a:off x="3348" y="3293"/>
                <a:ext cx="31" cy="77"/>
              </a:xfrm>
              <a:custGeom>
                <a:avLst/>
                <a:gdLst/>
                <a:ahLst/>
                <a:cxnLst>
                  <a:cxn ang="0">
                    <a:pos x="18" y="77"/>
                  </a:cxn>
                  <a:cxn ang="0">
                    <a:pos x="31" y="0"/>
                  </a:cxn>
                </a:cxnLst>
                <a:rect l="0" t="0" r="r" b="b"/>
                <a:pathLst>
                  <a:path w="31" h="77">
                    <a:moveTo>
                      <a:pt x="18" y="77"/>
                    </a:moveTo>
                    <a:cubicBezTo>
                      <a:pt x="0" y="48"/>
                      <a:pt x="5" y="22"/>
                      <a:pt x="31" y="0"/>
                    </a:cubicBezTo>
                  </a:path>
                </a:pathLst>
              </a:custGeom>
              <a:noFill/>
              <a:ln w="6" cap="rnd">
                <a:solidFill>
                  <a:srgbClr val="3737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4" name="Freeform 1630"/>
              <p:cNvSpPr>
                <a:spLocks/>
              </p:cNvSpPr>
              <p:nvPr/>
            </p:nvSpPr>
            <p:spPr bwMode="auto">
              <a:xfrm>
                <a:off x="3458" y="3307"/>
                <a:ext cx="17" cy="82"/>
              </a:xfrm>
              <a:custGeom>
                <a:avLst/>
                <a:gdLst/>
                <a:ahLst/>
                <a:cxnLst>
                  <a:cxn ang="0">
                    <a:pos x="6" y="82"/>
                  </a:cxn>
                  <a:cxn ang="0">
                    <a:pos x="0" y="0"/>
                  </a:cxn>
                </a:cxnLst>
                <a:rect l="0" t="0" r="r" b="b"/>
                <a:pathLst>
                  <a:path w="17" h="82">
                    <a:moveTo>
                      <a:pt x="6" y="82"/>
                    </a:moveTo>
                    <a:cubicBezTo>
                      <a:pt x="17" y="53"/>
                      <a:pt x="15" y="26"/>
                      <a:pt x="0" y="0"/>
                    </a:cubicBezTo>
                  </a:path>
                </a:pathLst>
              </a:custGeom>
              <a:noFill/>
              <a:ln w="6" cap="rnd">
                <a:solidFill>
                  <a:srgbClr val="3737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5" name="Freeform 1631"/>
              <p:cNvSpPr>
                <a:spLocks/>
              </p:cNvSpPr>
              <p:nvPr/>
            </p:nvSpPr>
            <p:spPr bwMode="auto">
              <a:xfrm>
                <a:off x="3387" y="3272"/>
                <a:ext cx="63" cy="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8" y="8"/>
                  </a:cxn>
                  <a:cxn ang="0">
                    <a:pos x="63" y="4"/>
                  </a:cxn>
                </a:cxnLst>
                <a:rect l="0" t="0" r="r" b="b"/>
                <a:pathLst>
                  <a:path w="63" h="22">
                    <a:moveTo>
                      <a:pt x="0" y="0"/>
                    </a:moveTo>
                    <a:cubicBezTo>
                      <a:pt x="14" y="18"/>
                      <a:pt x="40" y="22"/>
                      <a:pt x="58" y="8"/>
                    </a:cubicBezTo>
                    <a:cubicBezTo>
                      <a:pt x="60" y="7"/>
                      <a:pt x="62" y="6"/>
                      <a:pt x="63" y="4"/>
                    </a:cubicBezTo>
                  </a:path>
                </a:pathLst>
              </a:custGeom>
              <a:noFill/>
              <a:ln w="6" cap="rnd">
                <a:solidFill>
                  <a:srgbClr val="37377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6" name="Freeform 1632"/>
              <p:cNvSpPr>
                <a:spLocks/>
              </p:cNvSpPr>
              <p:nvPr/>
            </p:nvSpPr>
            <p:spPr bwMode="auto">
              <a:xfrm>
                <a:off x="3348" y="3203"/>
                <a:ext cx="142" cy="192"/>
              </a:xfrm>
              <a:custGeom>
                <a:avLst/>
                <a:gdLst/>
                <a:ahLst/>
                <a:cxnLst>
                  <a:cxn ang="0">
                    <a:pos x="103" y="185"/>
                  </a:cxn>
                  <a:cxn ang="0">
                    <a:pos x="0" y="328"/>
                  </a:cxn>
                  <a:cxn ang="0">
                    <a:pos x="0" y="328"/>
                  </a:cxn>
                  <a:cxn ang="0">
                    <a:pos x="1" y="395"/>
                  </a:cxn>
                  <a:cxn ang="0">
                    <a:pos x="22" y="439"/>
                  </a:cxn>
                  <a:cxn ang="0">
                    <a:pos x="46" y="443"/>
                  </a:cxn>
                  <a:cxn ang="0">
                    <a:pos x="60" y="465"/>
                  </a:cxn>
                  <a:cxn ang="0">
                    <a:pos x="248" y="509"/>
                  </a:cxn>
                  <a:cxn ang="0">
                    <a:pos x="308" y="493"/>
                  </a:cxn>
                  <a:cxn ang="0">
                    <a:pos x="333" y="497"/>
                  </a:cxn>
                  <a:cxn ang="0">
                    <a:pos x="373" y="455"/>
                  </a:cxn>
                  <a:cxn ang="0">
                    <a:pos x="373" y="348"/>
                  </a:cxn>
                  <a:cxn ang="0">
                    <a:pos x="271" y="196"/>
                  </a:cxn>
                  <a:cxn ang="0">
                    <a:pos x="271" y="196"/>
                  </a:cxn>
                  <a:cxn ang="0">
                    <a:pos x="270" y="196"/>
                  </a:cxn>
                  <a:cxn ang="0">
                    <a:pos x="270" y="43"/>
                  </a:cxn>
                  <a:cxn ang="0">
                    <a:pos x="113" y="43"/>
                  </a:cxn>
                  <a:cxn ang="0">
                    <a:pos x="103" y="185"/>
                  </a:cxn>
                </a:cxnLst>
                <a:rect l="0" t="0" r="r" b="b"/>
                <a:pathLst>
                  <a:path w="375" h="509">
                    <a:moveTo>
                      <a:pt x="103" y="185"/>
                    </a:moveTo>
                    <a:cubicBezTo>
                      <a:pt x="44" y="210"/>
                      <a:pt x="4" y="265"/>
                      <a:pt x="0" y="328"/>
                    </a:cubicBezTo>
                    <a:lnTo>
                      <a:pt x="0" y="328"/>
                    </a:lnTo>
                    <a:lnTo>
                      <a:pt x="1" y="395"/>
                    </a:lnTo>
                    <a:cubicBezTo>
                      <a:pt x="0" y="412"/>
                      <a:pt x="8" y="429"/>
                      <a:pt x="22" y="439"/>
                    </a:cubicBezTo>
                    <a:cubicBezTo>
                      <a:pt x="28" y="445"/>
                      <a:pt x="38" y="447"/>
                      <a:pt x="46" y="443"/>
                    </a:cubicBezTo>
                    <a:cubicBezTo>
                      <a:pt x="47" y="452"/>
                      <a:pt x="52" y="460"/>
                      <a:pt x="60" y="465"/>
                    </a:cubicBezTo>
                    <a:cubicBezTo>
                      <a:pt x="118" y="495"/>
                      <a:pt x="183" y="509"/>
                      <a:pt x="248" y="509"/>
                    </a:cubicBezTo>
                    <a:cubicBezTo>
                      <a:pt x="269" y="508"/>
                      <a:pt x="290" y="503"/>
                      <a:pt x="308" y="493"/>
                    </a:cubicBezTo>
                    <a:cubicBezTo>
                      <a:pt x="315" y="499"/>
                      <a:pt x="325" y="501"/>
                      <a:pt x="333" y="497"/>
                    </a:cubicBezTo>
                    <a:cubicBezTo>
                      <a:pt x="351" y="488"/>
                      <a:pt x="365" y="473"/>
                      <a:pt x="373" y="455"/>
                    </a:cubicBezTo>
                    <a:lnTo>
                      <a:pt x="373" y="348"/>
                    </a:lnTo>
                    <a:cubicBezTo>
                      <a:pt x="375" y="281"/>
                      <a:pt x="334" y="221"/>
                      <a:pt x="271" y="196"/>
                    </a:cubicBezTo>
                    <a:lnTo>
                      <a:pt x="271" y="196"/>
                    </a:lnTo>
                    <a:lnTo>
                      <a:pt x="270" y="196"/>
                    </a:lnTo>
                    <a:cubicBezTo>
                      <a:pt x="313" y="154"/>
                      <a:pt x="313" y="85"/>
                      <a:pt x="270" y="43"/>
                    </a:cubicBezTo>
                    <a:cubicBezTo>
                      <a:pt x="226" y="0"/>
                      <a:pt x="156" y="0"/>
                      <a:pt x="113" y="43"/>
                    </a:cubicBezTo>
                    <a:cubicBezTo>
                      <a:pt x="74" y="81"/>
                      <a:pt x="70" y="141"/>
                      <a:pt x="103" y="185"/>
                    </a:cubicBezTo>
                    <a:close/>
                  </a:path>
                </a:pathLst>
              </a:custGeom>
              <a:noFill/>
              <a:ln w="1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7" name="Rectangle 1633"/>
              <p:cNvSpPr>
                <a:spLocks noChangeArrowheads="1"/>
              </p:cNvSpPr>
              <p:nvPr/>
            </p:nvSpPr>
            <p:spPr bwMode="auto">
              <a:xfrm>
                <a:off x="5034" y="579"/>
                <a:ext cx="637" cy="13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8" name="Rectangle 1634"/>
              <p:cNvSpPr>
                <a:spLocks noChangeArrowheads="1"/>
              </p:cNvSpPr>
              <p:nvPr/>
            </p:nvSpPr>
            <p:spPr bwMode="auto">
              <a:xfrm>
                <a:off x="5066" y="610"/>
                <a:ext cx="578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REMOTE VPN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9" name="Rectangle 1635"/>
              <p:cNvSpPr>
                <a:spLocks noChangeArrowheads="1"/>
              </p:cNvSpPr>
              <p:nvPr/>
            </p:nvSpPr>
            <p:spPr bwMode="auto">
              <a:xfrm>
                <a:off x="5066" y="743"/>
                <a:ext cx="365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Komponen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0" name="Rectangle 1636"/>
              <p:cNvSpPr>
                <a:spLocks noChangeArrowheads="1"/>
              </p:cNvSpPr>
              <p:nvPr/>
            </p:nvSpPr>
            <p:spPr bwMode="auto">
              <a:xfrm>
                <a:off x="5403" y="743"/>
                <a:ext cx="2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: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1" name="Rectangle 1637"/>
              <p:cNvSpPr>
                <a:spLocks noChangeArrowheads="1"/>
              </p:cNvSpPr>
              <p:nvPr/>
            </p:nvSpPr>
            <p:spPr bwMode="auto">
              <a:xfrm>
                <a:off x="5066" y="821"/>
                <a:ext cx="62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" pitchFamily="2" charset="2"/>
                    <a:cs typeface="Arial" pitchFamily="34" charset="0"/>
                  </a:rPr>
                  <a:t>q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2" name="Rectangle 1638"/>
              <p:cNvSpPr>
                <a:spLocks noChangeArrowheads="1"/>
              </p:cNvSpPr>
              <p:nvPr/>
            </p:nvSpPr>
            <p:spPr bwMode="auto">
              <a:xfrm>
                <a:off x="5210" y="821"/>
                <a:ext cx="371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Server RAS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" name="Rectangle 1639"/>
              <p:cNvSpPr>
                <a:spLocks noChangeArrowheads="1"/>
              </p:cNvSpPr>
              <p:nvPr/>
            </p:nvSpPr>
            <p:spPr bwMode="auto">
              <a:xfrm>
                <a:off x="5066" y="899"/>
                <a:ext cx="62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" pitchFamily="2" charset="2"/>
                    <a:cs typeface="Arial" pitchFamily="34" charset="0"/>
                  </a:rPr>
                  <a:t>q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4" name="Rectangle 1640"/>
              <p:cNvSpPr>
                <a:spLocks noChangeArrowheads="1"/>
              </p:cNvSpPr>
              <p:nvPr/>
            </p:nvSpPr>
            <p:spPr bwMode="auto">
              <a:xfrm>
                <a:off x="5210" y="899"/>
                <a:ext cx="187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PSTN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5" name="Rectangle 1641"/>
              <p:cNvSpPr>
                <a:spLocks noChangeArrowheads="1"/>
              </p:cNvSpPr>
              <p:nvPr/>
            </p:nvSpPr>
            <p:spPr bwMode="auto">
              <a:xfrm>
                <a:off x="5066" y="978"/>
                <a:ext cx="62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" pitchFamily="2" charset="2"/>
                    <a:cs typeface="Arial" pitchFamily="34" charset="0"/>
                  </a:rPr>
                  <a:t>q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6" name="Rectangle 1642"/>
              <p:cNvSpPr>
                <a:spLocks noChangeArrowheads="1"/>
              </p:cNvSpPr>
              <p:nvPr/>
            </p:nvSpPr>
            <p:spPr bwMode="auto">
              <a:xfrm>
                <a:off x="5210" y="978"/>
                <a:ext cx="160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GSM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7" name="Rectangle 1643"/>
              <p:cNvSpPr>
                <a:spLocks noChangeArrowheads="1"/>
              </p:cNvSpPr>
              <p:nvPr/>
            </p:nvSpPr>
            <p:spPr bwMode="auto">
              <a:xfrm>
                <a:off x="5355" y="978"/>
                <a:ext cx="39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,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8" name="Rectangle 1644"/>
              <p:cNvSpPr>
                <a:spLocks noChangeArrowheads="1"/>
              </p:cNvSpPr>
              <p:nvPr/>
            </p:nvSpPr>
            <p:spPr bwMode="auto">
              <a:xfrm>
                <a:off x="5391" y="978"/>
                <a:ext cx="199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EDGE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9" name="Rectangle 1645"/>
              <p:cNvSpPr>
                <a:spLocks noChangeArrowheads="1"/>
              </p:cNvSpPr>
              <p:nvPr/>
            </p:nvSpPr>
            <p:spPr bwMode="auto">
              <a:xfrm>
                <a:off x="5572" y="978"/>
                <a:ext cx="39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,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0" name="Rectangle 1646"/>
              <p:cNvSpPr>
                <a:spLocks noChangeArrowheads="1"/>
              </p:cNvSpPr>
              <p:nvPr/>
            </p:nvSpPr>
            <p:spPr bwMode="auto">
              <a:xfrm>
                <a:off x="5210" y="1056"/>
                <a:ext cx="39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1" name="Rectangle 1647"/>
              <p:cNvSpPr>
                <a:spLocks noChangeArrowheads="1"/>
              </p:cNvSpPr>
              <p:nvPr/>
            </p:nvSpPr>
            <p:spPr bwMode="auto">
              <a:xfrm>
                <a:off x="5247" y="1056"/>
                <a:ext cx="55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G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2" name="Rectangle 1648"/>
              <p:cNvSpPr>
                <a:spLocks noChangeArrowheads="1"/>
              </p:cNvSpPr>
              <p:nvPr/>
            </p:nvSpPr>
            <p:spPr bwMode="auto">
              <a:xfrm>
                <a:off x="5295" y="1056"/>
                <a:ext cx="20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/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3" name="Rectangle 1649"/>
              <p:cNvSpPr>
                <a:spLocks noChangeArrowheads="1"/>
              </p:cNvSpPr>
              <p:nvPr/>
            </p:nvSpPr>
            <p:spPr bwMode="auto">
              <a:xfrm>
                <a:off x="5313" y="1056"/>
                <a:ext cx="198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UMTS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4" name="Rectangle 1650"/>
              <p:cNvSpPr>
                <a:spLocks noChangeArrowheads="1"/>
              </p:cNvSpPr>
              <p:nvPr/>
            </p:nvSpPr>
            <p:spPr bwMode="auto">
              <a:xfrm>
                <a:off x="5494" y="1056"/>
                <a:ext cx="39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,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5" name="Rectangle 1651"/>
              <p:cNvSpPr>
                <a:spLocks noChangeArrowheads="1"/>
              </p:cNvSpPr>
              <p:nvPr/>
            </p:nvSpPr>
            <p:spPr bwMode="auto">
              <a:xfrm>
                <a:off x="5210" y="1134"/>
                <a:ext cx="242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HSDPA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6" name="Rectangle 1652"/>
              <p:cNvSpPr>
                <a:spLocks noChangeArrowheads="1"/>
              </p:cNvSpPr>
              <p:nvPr/>
            </p:nvSpPr>
            <p:spPr bwMode="auto">
              <a:xfrm>
                <a:off x="5066" y="1212"/>
                <a:ext cx="62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" pitchFamily="2" charset="2"/>
                    <a:cs typeface="Arial" pitchFamily="34" charset="0"/>
                  </a:rPr>
                  <a:t>q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7" name="Rectangle 1653"/>
              <p:cNvSpPr>
                <a:spLocks noChangeArrowheads="1"/>
              </p:cNvSpPr>
              <p:nvPr/>
            </p:nvSpPr>
            <p:spPr bwMode="auto">
              <a:xfrm>
                <a:off x="5210" y="1212"/>
                <a:ext cx="206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CDMA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8" name="Rectangle 1654"/>
              <p:cNvSpPr>
                <a:spLocks noChangeArrowheads="1"/>
              </p:cNvSpPr>
              <p:nvPr/>
            </p:nvSpPr>
            <p:spPr bwMode="auto">
              <a:xfrm>
                <a:off x="3360" y="1351"/>
                <a:ext cx="314" cy="6"/>
              </a:xfrm>
              <a:prstGeom prst="rect">
                <a:avLst/>
              </a:prstGeom>
              <a:solidFill>
                <a:srgbClr val="FFFDF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9" name="Rectangle 1655"/>
              <p:cNvSpPr>
                <a:spLocks noChangeArrowheads="1"/>
              </p:cNvSpPr>
              <p:nvPr/>
            </p:nvSpPr>
            <p:spPr bwMode="auto">
              <a:xfrm>
                <a:off x="3360" y="1357"/>
                <a:ext cx="314" cy="6"/>
              </a:xfrm>
              <a:prstGeom prst="rect">
                <a:avLst/>
              </a:prstGeom>
              <a:solidFill>
                <a:srgbClr val="FF9A0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0" name="Rectangle 1656"/>
              <p:cNvSpPr>
                <a:spLocks noChangeArrowheads="1"/>
              </p:cNvSpPr>
              <p:nvPr/>
            </p:nvSpPr>
            <p:spPr bwMode="auto">
              <a:xfrm>
                <a:off x="3360" y="1363"/>
                <a:ext cx="314" cy="6"/>
              </a:xfrm>
              <a:prstGeom prst="rect">
                <a:avLst/>
              </a:prstGeom>
              <a:solidFill>
                <a:srgbClr val="FF9D0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1" name="Rectangle 1657"/>
              <p:cNvSpPr>
                <a:spLocks noChangeArrowheads="1"/>
              </p:cNvSpPr>
              <p:nvPr/>
            </p:nvSpPr>
            <p:spPr bwMode="auto">
              <a:xfrm>
                <a:off x="3360" y="1369"/>
                <a:ext cx="314" cy="6"/>
              </a:xfrm>
              <a:prstGeom prst="rect">
                <a:avLst/>
              </a:prstGeom>
              <a:solidFill>
                <a:srgbClr val="FFA11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2" name="Rectangle 1658"/>
              <p:cNvSpPr>
                <a:spLocks noChangeArrowheads="1"/>
              </p:cNvSpPr>
              <p:nvPr/>
            </p:nvSpPr>
            <p:spPr bwMode="auto">
              <a:xfrm>
                <a:off x="3360" y="1375"/>
                <a:ext cx="314" cy="6"/>
              </a:xfrm>
              <a:prstGeom prst="rect">
                <a:avLst/>
              </a:prstGeom>
              <a:solidFill>
                <a:srgbClr val="FFA41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3" name="Rectangle 1659"/>
              <p:cNvSpPr>
                <a:spLocks noChangeArrowheads="1"/>
              </p:cNvSpPr>
              <p:nvPr/>
            </p:nvSpPr>
            <p:spPr bwMode="auto">
              <a:xfrm>
                <a:off x="3360" y="1381"/>
                <a:ext cx="314" cy="6"/>
              </a:xfrm>
              <a:prstGeom prst="rect">
                <a:avLst/>
              </a:prstGeom>
              <a:solidFill>
                <a:srgbClr val="FFA82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" name="Rectangle 1660"/>
              <p:cNvSpPr>
                <a:spLocks noChangeArrowheads="1"/>
              </p:cNvSpPr>
              <p:nvPr/>
            </p:nvSpPr>
            <p:spPr bwMode="auto">
              <a:xfrm>
                <a:off x="3360" y="1387"/>
                <a:ext cx="314" cy="6"/>
              </a:xfrm>
              <a:prstGeom prst="rect">
                <a:avLst/>
              </a:prstGeom>
              <a:solidFill>
                <a:srgbClr val="FFAB2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5" name="Rectangle 1661"/>
              <p:cNvSpPr>
                <a:spLocks noChangeArrowheads="1"/>
              </p:cNvSpPr>
              <p:nvPr/>
            </p:nvSpPr>
            <p:spPr bwMode="auto">
              <a:xfrm>
                <a:off x="3360" y="1393"/>
                <a:ext cx="314" cy="6"/>
              </a:xfrm>
              <a:prstGeom prst="rect">
                <a:avLst/>
              </a:prstGeom>
              <a:solidFill>
                <a:srgbClr val="FFAF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6" name="Rectangle 1662"/>
              <p:cNvSpPr>
                <a:spLocks noChangeArrowheads="1"/>
              </p:cNvSpPr>
              <p:nvPr/>
            </p:nvSpPr>
            <p:spPr bwMode="auto">
              <a:xfrm>
                <a:off x="3360" y="1399"/>
                <a:ext cx="314" cy="6"/>
              </a:xfrm>
              <a:prstGeom prst="rect">
                <a:avLst/>
              </a:prstGeom>
              <a:solidFill>
                <a:srgbClr val="FFB2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7" name="Rectangle 1663"/>
              <p:cNvSpPr>
                <a:spLocks noChangeArrowheads="1"/>
              </p:cNvSpPr>
              <p:nvPr/>
            </p:nvSpPr>
            <p:spPr bwMode="auto">
              <a:xfrm>
                <a:off x="3360" y="1405"/>
                <a:ext cx="314" cy="6"/>
              </a:xfrm>
              <a:prstGeom prst="rect">
                <a:avLst/>
              </a:prstGeom>
              <a:solidFill>
                <a:srgbClr val="FFB64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8" name="Rectangle 1664"/>
              <p:cNvSpPr>
                <a:spLocks noChangeArrowheads="1"/>
              </p:cNvSpPr>
              <p:nvPr/>
            </p:nvSpPr>
            <p:spPr bwMode="auto">
              <a:xfrm>
                <a:off x="3360" y="1411"/>
                <a:ext cx="314" cy="6"/>
              </a:xfrm>
              <a:prstGeom prst="rect">
                <a:avLst/>
              </a:prstGeom>
              <a:solidFill>
                <a:srgbClr val="FFB9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9" name="Rectangle 1665"/>
              <p:cNvSpPr>
                <a:spLocks noChangeArrowheads="1"/>
              </p:cNvSpPr>
              <p:nvPr/>
            </p:nvSpPr>
            <p:spPr bwMode="auto">
              <a:xfrm>
                <a:off x="3360" y="1417"/>
                <a:ext cx="314" cy="6"/>
              </a:xfrm>
              <a:prstGeom prst="rect">
                <a:avLst/>
              </a:prstGeom>
              <a:solidFill>
                <a:srgbClr val="FFBC5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0" name="Rectangle 1666"/>
              <p:cNvSpPr>
                <a:spLocks noChangeArrowheads="1"/>
              </p:cNvSpPr>
              <p:nvPr/>
            </p:nvSpPr>
            <p:spPr bwMode="auto">
              <a:xfrm>
                <a:off x="3360" y="1423"/>
                <a:ext cx="314" cy="6"/>
              </a:xfrm>
              <a:prstGeom prst="rect">
                <a:avLst/>
              </a:prstGeom>
              <a:solidFill>
                <a:srgbClr val="FFBF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1" name="Rectangle 1667"/>
              <p:cNvSpPr>
                <a:spLocks noChangeArrowheads="1"/>
              </p:cNvSpPr>
              <p:nvPr/>
            </p:nvSpPr>
            <p:spPr bwMode="auto">
              <a:xfrm>
                <a:off x="3360" y="1429"/>
                <a:ext cx="314" cy="6"/>
              </a:xfrm>
              <a:prstGeom prst="rect">
                <a:avLst/>
              </a:prstGeom>
              <a:solidFill>
                <a:srgbClr val="FFC36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2" name="Rectangle 1668"/>
              <p:cNvSpPr>
                <a:spLocks noChangeArrowheads="1"/>
              </p:cNvSpPr>
              <p:nvPr/>
            </p:nvSpPr>
            <p:spPr bwMode="auto">
              <a:xfrm>
                <a:off x="3360" y="1435"/>
                <a:ext cx="314" cy="6"/>
              </a:xfrm>
              <a:prstGeom prst="rect">
                <a:avLst/>
              </a:prstGeom>
              <a:solidFill>
                <a:srgbClr val="FFC77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3" name="Rectangle 1669"/>
              <p:cNvSpPr>
                <a:spLocks noChangeArrowheads="1"/>
              </p:cNvSpPr>
              <p:nvPr/>
            </p:nvSpPr>
            <p:spPr bwMode="auto">
              <a:xfrm>
                <a:off x="3360" y="1441"/>
                <a:ext cx="314" cy="6"/>
              </a:xfrm>
              <a:prstGeom prst="rect">
                <a:avLst/>
              </a:prstGeom>
              <a:solidFill>
                <a:srgbClr val="FFCA7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" name="Rectangle 1670"/>
              <p:cNvSpPr>
                <a:spLocks noChangeArrowheads="1"/>
              </p:cNvSpPr>
              <p:nvPr/>
            </p:nvSpPr>
            <p:spPr bwMode="auto">
              <a:xfrm>
                <a:off x="3360" y="1447"/>
                <a:ext cx="314" cy="6"/>
              </a:xfrm>
              <a:prstGeom prst="rect">
                <a:avLst/>
              </a:prstGeom>
              <a:solidFill>
                <a:srgbClr val="FFCD8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5" name="Rectangle 1671"/>
              <p:cNvSpPr>
                <a:spLocks noChangeArrowheads="1"/>
              </p:cNvSpPr>
              <p:nvPr/>
            </p:nvSpPr>
            <p:spPr bwMode="auto">
              <a:xfrm>
                <a:off x="3360" y="1453"/>
                <a:ext cx="314" cy="6"/>
              </a:xfrm>
              <a:prstGeom prst="rect">
                <a:avLst/>
              </a:prstGeom>
              <a:solidFill>
                <a:srgbClr val="FFD08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6" name="Rectangle 1672"/>
              <p:cNvSpPr>
                <a:spLocks noChangeArrowheads="1"/>
              </p:cNvSpPr>
              <p:nvPr/>
            </p:nvSpPr>
            <p:spPr bwMode="auto">
              <a:xfrm>
                <a:off x="3360" y="1459"/>
                <a:ext cx="314" cy="6"/>
              </a:xfrm>
              <a:prstGeom prst="rect">
                <a:avLst/>
              </a:prstGeom>
              <a:solidFill>
                <a:srgbClr val="FFD39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7" name="Rectangle 1673"/>
              <p:cNvSpPr>
                <a:spLocks noChangeArrowheads="1"/>
              </p:cNvSpPr>
              <p:nvPr/>
            </p:nvSpPr>
            <p:spPr bwMode="auto">
              <a:xfrm>
                <a:off x="3360" y="1465"/>
                <a:ext cx="314" cy="6"/>
              </a:xfrm>
              <a:prstGeom prst="rect">
                <a:avLst/>
              </a:prstGeom>
              <a:solidFill>
                <a:srgbClr val="FFD79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8" name="Rectangle 1674"/>
              <p:cNvSpPr>
                <a:spLocks noChangeArrowheads="1"/>
              </p:cNvSpPr>
              <p:nvPr/>
            </p:nvSpPr>
            <p:spPr bwMode="auto">
              <a:xfrm>
                <a:off x="3360" y="1471"/>
                <a:ext cx="314" cy="6"/>
              </a:xfrm>
              <a:prstGeom prst="rect">
                <a:avLst/>
              </a:prstGeom>
              <a:solidFill>
                <a:srgbClr val="FFDBA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9" name="Rectangle 1675"/>
              <p:cNvSpPr>
                <a:spLocks noChangeArrowheads="1"/>
              </p:cNvSpPr>
              <p:nvPr/>
            </p:nvSpPr>
            <p:spPr bwMode="auto">
              <a:xfrm>
                <a:off x="3360" y="1477"/>
                <a:ext cx="314" cy="6"/>
              </a:xfrm>
              <a:prstGeom prst="rect">
                <a:avLst/>
              </a:prstGeom>
              <a:solidFill>
                <a:srgbClr val="FFDE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0" name="Rectangle 1676"/>
              <p:cNvSpPr>
                <a:spLocks noChangeArrowheads="1"/>
              </p:cNvSpPr>
              <p:nvPr/>
            </p:nvSpPr>
            <p:spPr bwMode="auto">
              <a:xfrm>
                <a:off x="3360" y="1483"/>
                <a:ext cx="314" cy="6"/>
              </a:xfrm>
              <a:prstGeom prst="rect">
                <a:avLst/>
              </a:prstGeom>
              <a:solidFill>
                <a:srgbClr val="FFE1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" name="Rectangle 1677"/>
              <p:cNvSpPr>
                <a:spLocks noChangeArrowheads="1"/>
              </p:cNvSpPr>
              <p:nvPr/>
            </p:nvSpPr>
            <p:spPr bwMode="auto">
              <a:xfrm>
                <a:off x="3360" y="1489"/>
                <a:ext cx="314" cy="6"/>
              </a:xfrm>
              <a:prstGeom prst="rect">
                <a:avLst/>
              </a:prstGeom>
              <a:solidFill>
                <a:srgbClr val="FFE5B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" name="Rectangle 1678"/>
              <p:cNvSpPr>
                <a:spLocks noChangeArrowheads="1"/>
              </p:cNvSpPr>
              <p:nvPr/>
            </p:nvSpPr>
            <p:spPr bwMode="auto">
              <a:xfrm>
                <a:off x="3360" y="1495"/>
                <a:ext cx="314" cy="6"/>
              </a:xfrm>
              <a:prstGeom prst="rect">
                <a:avLst/>
              </a:prstGeom>
              <a:solidFill>
                <a:srgbClr val="FFE8C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" name="Rectangle 1679"/>
              <p:cNvSpPr>
                <a:spLocks noChangeArrowheads="1"/>
              </p:cNvSpPr>
              <p:nvPr/>
            </p:nvSpPr>
            <p:spPr bwMode="auto">
              <a:xfrm>
                <a:off x="3360" y="1501"/>
                <a:ext cx="314" cy="6"/>
              </a:xfrm>
              <a:prstGeom prst="rect">
                <a:avLst/>
              </a:prstGeom>
              <a:solidFill>
                <a:srgbClr val="FFEC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" name="Rectangle 1680"/>
              <p:cNvSpPr>
                <a:spLocks noChangeArrowheads="1"/>
              </p:cNvSpPr>
              <p:nvPr/>
            </p:nvSpPr>
            <p:spPr bwMode="auto">
              <a:xfrm>
                <a:off x="3360" y="1507"/>
                <a:ext cx="314" cy="6"/>
              </a:xfrm>
              <a:prstGeom prst="rect">
                <a:avLst/>
              </a:prstGeom>
              <a:solidFill>
                <a:srgbClr val="FFEFD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" name="Rectangle 1681"/>
              <p:cNvSpPr>
                <a:spLocks noChangeArrowheads="1"/>
              </p:cNvSpPr>
              <p:nvPr/>
            </p:nvSpPr>
            <p:spPr bwMode="auto">
              <a:xfrm>
                <a:off x="3360" y="1513"/>
                <a:ext cx="314" cy="6"/>
              </a:xfrm>
              <a:prstGeom prst="rect">
                <a:avLst/>
              </a:prstGeom>
              <a:solidFill>
                <a:srgbClr val="FFF2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" name="Rectangle 1682"/>
              <p:cNvSpPr>
                <a:spLocks noChangeArrowheads="1"/>
              </p:cNvSpPr>
              <p:nvPr/>
            </p:nvSpPr>
            <p:spPr bwMode="auto">
              <a:xfrm>
                <a:off x="3360" y="1519"/>
                <a:ext cx="314" cy="6"/>
              </a:xfrm>
              <a:prstGeom prst="rect">
                <a:avLst/>
              </a:prstGeom>
              <a:solidFill>
                <a:srgbClr val="FFF6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" name="Rectangle 1683"/>
              <p:cNvSpPr>
                <a:spLocks noChangeArrowheads="1"/>
              </p:cNvSpPr>
              <p:nvPr/>
            </p:nvSpPr>
            <p:spPr bwMode="auto">
              <a:xfrm>
                <a:off x="3360" y="1525"/>
                <a:ext cx="314" cy="6"/>
              </a:xfrm>
              <a:prstGeom prst="rect">
                <a:avLst/>
              </a:prstGeom>
              <a:solidFill>
                <a:srgbClr val="FFF9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" name="Rectangle 1684"/>
              <p:cNvSpPr>
                <a:spLocks noChangeArrowheads="1"/>
              </p:cNvSpPr>
              <p:nvPr/>
            </p:nvSpPr>
            <p:spPr bwMode="auto">
              <a:xfrm>
                <a:off x="3360" y="1531"/>
                <a:ext cx="314" cy="6"/>
              </a:xfrm>
              <a:prstGeom prst="rect">
                <a:avLst/>
              </a:prstGeom>
              <a:solidFill>
                <a:srgbClr val="FFFCF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" name="Freeform 1685"/>
              <p:cNvSpPr>
                <a:spLocks/>
              </p:cNvSpPr>
              <p:nvPr/>
            </p:nvSpPr>
            <p:spPr bwMode="auto">
              <a:xfrm>
                <a:off x="3369" y="1361"/>
                <a:ext cx="296" cy="169"/>
              </a:xfrm>
              <a:custGeom>
                <a:avLst/>
                <a:gdLst/>
                <a:ahLst/>
                <a:cxnLst>
                  <a:cxn ang="0">
                    <a:pos x="148" y="169"/>
                  </a:cxn>
                  <a:cxn ang="0">
                    <a:pos x="296" y="84"/>
                  </a:cxn>
                  <a:cxn ang="0">
                    <a:pos x="148" y="0"/>
                  </a:cxn>
                  <a:cxn ang="0">
                    <a:pos x="0" y="84"/>
                  </a:cxn>
                  <a:cxn ang="0">
                    <a:pos x="148" y="169"/>
                  </a:cxn>
                </a:cxnLst>
                <a:rect l="0" t="0" r="r" b="b"/>
                <a:pathLst>
                  <a:path w="296" h="169">
                    <a:moveTo>
                      <a:pt x="148" y="169"/>
                    </a:moveTo>
                    <a:lnTo>
                      <a:pt x="296" y="84"/>
                    </a:lnTo>
                    <a:lnTo>
                      <a:pt x="148" y="0"/>
                    </a:lnTo>
                    <a:lnTo>
                      <a:pt x="0" y="84"/>
                    </a:lnTo>
                    <a:lnTo>
                      <a:pt x="148" y="169"/>
                    </a:ln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0" name="Picture 1686"/>
              <p:cNvPicPr>
                <a:picLocks noChangeAspect="1" noChangeArrowheads="1"/>
              </p:cNvPicPr>
              <p:nvPr/>
            </p:nvPicPr>
            <p:blipFill>
              <a:blip r:embed="rId117" cstate="print"/>
              <a:srcRect/>
              <a:stretch>
                <a:fillRect/>
              </a:stretch>
            </p:blipFill>
            <p:spPr bwMode="auto">
              <a:xfrm>
                <a:off x="3505" y="1435"/>
                <a:ext cx="163" cy="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21" name="Picture 1687"/>
              <p:cNvPicPr>
                <a:picLocks noChangeAspect="1" noChangeArrowheads="1"/>
              </p:cNvPicPr>
              <p:nvPr/>
            </p:nvPicPr>
            <p:blipFill>
              <a:blip r:embed="rId118" cstate="print"/>
              <a:srcRect/>
              <a:stretch>
                <a:fillRect/>
              </a:stretch>
            </p:blipFill>
            <p:spPr bwMode="auto">
              <a:xfrm>
                <a:off x="3505" y="1435"/>
                <a:ext cx="163" cy="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2" name="Freeform 1688"/>
              <p:cNvSpPr>
                <a:spLocks/>
              </p:cNvSpPr>
              <p:nvPr/>
            </p:nvSpPr>
            <p:spPr bwMode="auto">
              <a:xfrm>
                <a:off x="3517" y="1445"/>
                <a:ext cx="148" cy="172"/>
              </a:xfrm>
              <a:custGeom>
                <a:avLst/>
                <a:gdLst/>
                <a:ahLst/>
                <a:cxnLst>
                  <a:cxn ang="0">
                    <a:pos x="0" y="172"/>
                  </a:cxn>
                  <a:cxn ang="0">
                    <a:pos x="148" y="88"/>
                  </a:cxn>
                  <a:cxn ang="0">
                    <a:pos x="148" y="0"/>
                  </a:cxn>
                  <a:cxn ang="0">
                    <a:pos x="0" y="85"/>
                  </a:cxn>
                  <a:cxn ang="0">
                    <a:pos x="0" y="172"/>
                  </a:cxn>
                </a:cxnLst>
                <a:rect l="0" t="0" r="r" b="b"/>
                <a:pathLst>
                  <a:path w="148" h="172">
                    <a:moveTo>
                      <a:pt x="0" y="172"/>
                    </a:moveTo>
                    <a:lnTo>
                      <a:pt x="148" y="88"/>
                    </a:lnTo>
                    <a:lnTo>
                      <a:pt x="148" y="0"/>
                    </a:lnTo>
                    <a:lnTo>
                      <a:pt x="0" y="85"/>
                    </a:lnTo>
                    <a:lnTo>
                      <a:pt x="0" y="172"/>
                    </a:ln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23" name="Picture 1689"/>
              <p:cNvPicPr>
                <a:picLocks noChangeAspect="1" noChangeArrowheads="1"/>
              </p:cNvPicPr>
              <p:nvPr/>
            </p:nvPicPr>
            <p:blipFill>
              <a:blip r:embed="rId119" cstate="print"/>
              <a:srcRect/>
              <a:stretch>
                <a:fillRect/>
              </a:stretch>
            </p:blipFill>
            <p:spPr bwMode="auto">
              <a:xfrm>
                <a:off x="3360" y="1435"/>
                <a:ext cx="163" cy="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24" name="Picture 1690"/>
              <p:cNvPicPr>
                <a:picLocks noChangeAspect="1" noChangeArrowheads="1"/>
              </p:cNvPicPr>
              <p:nvPr/>
            </p:nvPicPr>
            <p:blipFill>
              <a:blip r:embed="rId120" cstate="print"/>
              <a:srcRect/>
              <a:stretch>
                <a:fillRect/>
              </a:stretch>
            </p:blipFill>
            <p:spPr bwMode="auto">
              <a:xfrm>
                <a:off x="3360" y="1435"/>
                <a:ext cx="163" cy="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5" name="Freeform 1691"/>
              <p:cNvSpPr>
                <a:spLocks/>
              </p:cNvSpPr>
              <p:nvPr/>
            </p:nvSpPr>
            <p:spPr bwMode="auto">
              <a:xfrm>
                <a:off x="3369" y="1445"/>
                <a:ext cx="148" cy="172"/>
              </a:xfrm>
              <a:custGeom>
                <a:avLst/>
                <a:gdLst/>
                <a:ahLst/>
                <a:cxnLst>
                  <a:cxn ang="0">
                    <a:pos x="0" y="88"/>
                  </a:cxn>
                  <a:cxn ang="0">
                    <a:pos x="148" y="172"/>
                  </a:cxn>
                  <a:cxn ang="0">
                    <a:pos x="148" y="85"/>
                  </a:cxn>
                  <a:cxn ang="0">
                    <a:pos x="0" y="0"/>
                  </a:cxn>
                  <a:cxn ang="0">
                    <a:pos x="0" y="88"/>
                  </a:cxn>
                </a:cxnLst>
                <a:rect l="0" t="0" r="r" b="b"/>
                <a:pathLst>
                  <a:path w="148" h="172">
                    <a:moveTo>
                      <a:pt x="0" y="88"/>
                    </a:moveTo>
                    <a:lnTo>
                      <a:pt x="148" y="172"/>
                    </a:lnTo>
                    <a:lnTo>
                      <a:pt x="148" y="85"/>
                    </a:lnTo>
                    <a:lnTo>
                      <a:pt x="0" y="0"/>
                    </a:lnTo>
                    <a:lnTo>
                      <a:pt x="0" y="88"/>
                    </a:lnTo>
                    <a:close/>
                  </a:path>
                </a:pathLst>
              </a:custGeom>
              <a:noFill/>
              <a:ln w="6" cap="rnd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" name="Freeform 1692"/>
              <p:cNvSpPr>
                <a:spLocks/>
              </p:cNvSpPr>
              <p:nvPr/>
            </p:nvSpPr>
            <p:spPr bwMode="auto">
              <a:xfrm>
                <a:off x="3369" y="1361"/>
                <a:ext cx="296" cy="256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0" y="172"/>
                  </a:cxn>
                  <a:cxn ang="0">
                    <a:pos x="148" y="256"/>
                  </a:cxn>
                  <a:cxn ang="0">
                    <a:pos x="296" y="172"/>
                  </a:cxn>
                  <a:cxn ang="0">
                    <a:pos x="296" y="84"/>
                  </a:cxn>
                  <a:cxn ang="0">
                    <a:pos x="148" y="0"/>
                  </a:cxn>
                  <a:cxn ang="0">
                    <a:pos x="0" y="84"/>
                  </a:cxn>
                </a:cxnLst>
                <a:rect l="0" t="0" r="r" b="b"/>
                <a:pathLst>
                  <a:path w="296" h="256">
                    <a:moveTo>
                      <a:pt x="0" y="84"/>
                    </a:moveTo>
                    <a:lnTo>
                      <a:pt x="0" y="172"/>
                    </a:lnTo>
                    <a:lnTo>
                      <a:pt x="148" y="256"/>
                    </a:lnTo>
                    <a:lnTo>
                      <a:pt x="296" y="172"/>
                    </a:lnTo>
                    <a:lnTo>
                      <a:pt x="296" y="84"/>
                    </a:lnTo>
                    <a:lnTo>
                      <a:pt x="148" y="0"/>
                    </a:lnTo>
                    <a:lnTo>
                      <a:pt x="0" y="84"/>
                    </a:lnTo>
                    <a:close/>
                  </a:path>
                </a:pathLst>
              </a:custGeom>
              <a:noFill/>
              <a:ln w="12" cap="rnd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" name="Freeform 1693"/>
              <p:cNvSpPr>
                <a:spLocks noEditPoints="1"/>
              </p:cNvSpPr>
              <p:nvPr/>
            </p:nvSpPr>
            <p:spPr bwMode="auto">
              <a:xfrm>
                <a:off x="3425" y="1392"/>
                <a:ext cx="184" cy="106"/>
              </a:xfrm>
              <a:custGeom>
                <a:avLst/>
                <a:gdLst/>
                <a:ahLst/>
                <a:cxnLst>
                  <a:cxn ang="0">
                    <a:pos x="489" y="141"/>
                  </a:cxn>
                  <a:cxn ang="0">
                    <a:pos x="244" y="0"/>
                  </a:cxn>
                  <a:cxn ang="0">
                    <a:pos x="0" y="141"/>
                  </a:cxn>
                  <a:cxn ang="0">
                    <a:pos x="244" y="281"/>
                  </a:cxn>
                  <a:cxn ang="0">
                    <a:pos x="489" y="141"/>
                  </a:cxn>
                  <a:cxn ang="0">
                    <a:pos x="440" y="141"/>
                  </a:cxn>
                  <a:cxn ang="0">
                    <a:pos x="244" y="28"/>
                  </a:cxn>
                  <a:cxn ang="0">
                    <a:pos x="49" y="141"/>
                  </a:cxn>
                  <a:cxn ang="0">
                    <a:pos x="244" y="253"/>
                  </a:cxn>
                  <a:cxn ang="0">
                    <a:pos x="440" y="141"/>
                  </a:cxn>
                </a:cxnLst>
                <a:rect l="0" t="0" r="r" b="b"/>
                <a:pathLst>
                  <a:path w="489" h="281">
                    <a:moveTo>
                      <a:pt x="489" y="141"/>
                    </a:moveTo>
                    <a:cubicBezTo>
                      <a:pt x="489" y="63"/>
                      <a:pt x="379" y="0"/>
                      <a:pt x="244" y="0"/>
                    </a:cubicBezTo>
                    <a:cubicBezTo>
                      <a:pt x="109" y="0"/>
                      <a:pt x="0" y="63"/>
                      <a:pt x="0" y="141"/>
                    </a:cubicBezTo>
                    <a:cubicBezTo>
                      <a:pt x="0" y="218"/>
                      <a:pt x="109" y="281"/>
                      <a:pt x="244" y="281"/>
                    </a:cubicBezTo>
                    <a:cubicBezTo>
                      <a:pt x="379" y="281"/>
                      <a:pt x="489" y="218"/>
                      <a:pt x="489" y="141"/>
                    </a:cubicBezTo>
                    <a:close/>
                    <a:moveTo>
                      <a:pt x="440" y="141"/>
                    </a:moveTo>
                    <a:cubicBezTo>
                      <a:pt x="440" y="79"/>
                      <a:pt x="352" y="28"/>
                      <a:pt x="244" y="28"/>
                    </a:cubicBezTo>
                    <a:cubicBezTo>
                      <a:pt x="136" y="28"/>
                      <a:pt x="49" y="79"/>
                      <a:pt x="49" y="141"/>
                    </a:cubicBezTo>
                    <a:cubicBezTo>
                      <a:pt x="49" y="203"/>
                      <a:pt x="136" y="253"/>
                      <a:pt x="244" y="253"/>
                    </a:cubicBezTo>
                    <a:cubicBezTo>
                      <a:pt x="352" y="253"/>
                      <a:pt x="440" y="203"/>
                      <a:pt x="440" y="141"/>
                    </a:cubicBezTo>
                    <a:close/>
                  </a:path>
                </a:pathLst>
              </a:custGeom>
              <a:noFill/>
              <a:ln w="6" cap="rnd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" name="Line 1694"/>
              <p:cNvSpPr>
                <a:spLocks noChangeShapeType="1"/>
              </p:cNvSpPr>
              <p:nvPr/>
            </p:nvSpPr>
            <p:spPr bwMode="auto">
              <a:xfrm flipV="1">
                <a:off x="3607" y="990"/>
                <a:ext cx="498" cy="422"/>
              </a:xfrm>
              <a:prstGeom prst="line">
                <a:avLst/>
              </a:prstGeom>
              <a:noFill/>
              <a:ln w="10" cap="rnd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" name="Freeform 1695"/>
              <p:cNvSpPr>
                <a:spLocks noEditPoints="1"/>
              </p:cNvSpPr>
              <p:nvPr/>
            </p:nvSpPr>
            <p:spPr bwMode="auto">
              <a:xfrm>
                <a:off x="4185" y="732"/>
                <a:ext cx="741" cy="276"/>
              </a:xfrm>
              <a:custGeom>
                <a:avLst/>
                <a:gdLst/>
                <a:ahLst/>
                <a:cxnLst>
                  <a:cxn ang="0">
                    <a:pos x="427" y="238"/>
                  </a:cxn>
                  <a:cxn ang="0">
                    <a:pos x="553" y="143"/>
                  </a:cxn>
                  <a:cxn ang="0">
                    <a:pos x="553" y="276"/>
                  </a:cxn>
                  <a:cxn ang="0">
                    <a:pos x="553" y="143"/>
                  </a:cxn>
                  <a:cxn ang="0">
                    <a:pos x="678" y="238"/>
                  </a:cxn>
                  <a:cxn ang="0">
                    <a:pos x="553" y="143"/>
                  </a:cxn>
                  <a:cxn ang="0">
                    <a:pos x="741" y="143"/>
                  </a:cxn>
                  <a:cxn ang="0">
                    <a:pos x="553" y="143"/>
                  </a:cxn>
                  <a:cxn ang="0">
                    <a:pos x="678" y="48"/>
                  </a:cxn>
                  <a:cxn ang="0">
                    <a:pos x="553" y="143"/>
                  </a:cxn>
                  <a:cxn ang="0">
                    <a:pos x="553" y="0"/>
                  </a:cxn>
                  <a:cxn ang="0">
                    <a:pos x="553" y="143"/>
                  </a:cxn>
                  <a:cxn ang="0">
                    <a:pos x="466" y="64"/>
                  </a:cxn>
                  <a:cxn ang="0">
                    <a:pos x="553" y="143"/>
                  </a:cxn>
                  <a:cxn ang="0">
                    <a:pos x="0" y="153"/>
                  </a:cxn>
                  <a:cxn ang="0">
                    <a:pos x="553" y="143"/>
                  </a:cxn>
                </a:cxnLst>
                <a:rect l="0" t="0" r="r" b="b"/>
                <a:pathLst>
                  <a:path w="741" h="276">
                    <a:moveTo>
                      <a:pt x="427" y="238"/>
                    </a:moveTo>
                    <a:lnTo>
                      <a:pt x="553" y="143"/>
                    </a:lnTo>
                    <a:moveTo>
                      <a:pt x="553" y="276"/>
                    </a:moveTo>
                    <a:lnTo>
                      <a:pt x="553" y="143"/>
                    </a:lnTo>
                    <a:moveTo>
                      <a:pt x="678" y="238"/>
                    </a:moveTo>
                    <a:lnTo>
                      <a:pt x="553" y="143"/>
                    </a:lnTo>
                    <a:moveTo>
                      <a:pt x="741" y="143"/>
                    </a:moveTo>
                    <a:lnTo>
                      <a:pt x="553" y="143"/>
                    </a:lnTo>
                    <a:moveTo>
                      <a:pt x="678" y="48"/>
                    </a:moveTo>
                    <a:lnTo>
                      <a:pt x="553" y="143"/>
                    </a:lnTo>
                    <a:moveTo>
                      <a:pt x="553" y="0"/>
                    </a:moveTo>
                    <a:lnTo>
                      <a:pt x="553" y="143"/>
                    </a:lnTo>
                    <a:moveTo>
                      <a:pt x="466" y="64"/>
                    </a:moveTo>
                    <a:lnTo>
                      <a:pt x="553" y="143"/>
                    </a:lnTo>
                    <a:moveTo>
                      <a:pt x="0" y="153"/>
                    </a:moveTo>
                    <a:lnTo>
                      <a:pt x="553" y="143"/>
                    </a:lnTo>
                  </a:path>
                </a:pathLst>
              </a:custGeom>
              <a:noFill/>
              <a:ln w="10" cap="rnd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" name="Rectangle 1696"/>
              <p:cNvSpPr>
                <a:spLocks noChangeArrowheads="1"/>
              </p:cNvSpPr>
              <p:nvPr/>
            </p:nvSpPr>
            <p:spPr bwMode="auto">
              <a:xfrm>
                <a:off x="4475" y="676"/>
                <a:ext cx="518" cy="6"/>
              </a:xfrm>
              <a:prstGeom prst="rect">
                <a:avLst/>
              </a:prstGeom>
              <a:solidFill>
                <a:srgbClr val="FEF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" name="Rectangle 1697"/>
              <p:cNvSpPr>
                <a:spLocks noChangeArrowheads="1"/>
              </p:cNvSpPr>
              <p:nvPr/>
            </p:nvSpPr>
            <p:spPr bwMode="auto">
              <a:xfrm>
                <a:off x="4475" y="682"/>
                <a:ext cx="518" cy="7"/>
              </a:xfrm>
              <a:prstGeom prst="rect">
                <a:avLst/>
              </a:prstGeom>
              <a:solidFill>
                <a:srgbClr val="508FC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" name="Rectangle 1698"/>
              <p:cNvSpPr>
                <a:spLocks noChangeArrowheads="1"/>
              </p:cNvSpPr>
              <p:nvPr/>
            </p:nvSpPr>
            <p:spPr bwMode="auto">
              <a:xfrm>
                <a:off x="4475" y="689"/>
                <a:ext cx="518" cy="6"/>
              </a:xfrm>
              <a:prstGeom prst="rect">
                <a:avLst/>
              </a:prstGeom>
              <a:solidFill>
                <a:srgbClr val="5391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" name="Rectangle 1699"/>
              <p:cNvSpPr>
                <a:spLocks noChangeArrowheads="1"/>
              </p:cNvSpPr>
              <p:nvPr/>
            </p:nvSpPr>
            <p:spPr bwMode="auto">
              <a:xfrm>
                <a:off x="4475" y="695"/>
                <a:ext cx="518" cy="6"/>
              </a:xfrm>
              <a:prstGeom prst="rect">
                <a:avLst/>
              </a:prstGeom>
              <a:solidFill>
                <a:srgbClr val="5593C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" name="Rectangle 1700"/>
              <p:cNvSpPr>
                <a:spLocks noChangeArrowheads="1"/>
              </p:cNvSpPr>
              <p:nvPr/>
            </p:nvSpPr>
            <p:spPr bwMode="auto">
              <a:xfrm>
                <a:off x="4475" y="701"/>
                <a:ext cx="518" cy="6"/>
              </a:xfrm>
              <a:prstGeom prst="rect">
                <a:avLst/>
              </a:prstGeom>
              <a:solidFill>
                <a:srgbClr val="5894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" name="Rectangle 1701"/>
              <p:cNvSpPr>
                <a:spLocks noChangeArrowheads="1"/>
              </p:cNvSpPr>
              <p:nvPr/>
            </p:nvSpPr>
            <p:spPr bwMode="auto">
              <a:xfrm>
                <a:off x="4475" y="707"/>
                <a:ext cx="518" cy="6"/>
              </a:xfrm>
              <a:prstGeom prst="rect">
                <a:avLst/>
              </a:prstGeom>
              <a:solidFill>
                <a:srgbClr val="5B96C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" name="Rectangle 1702"/>
              <p:cNvSpPr>
                <a:spLocks noChangeArrowheads="1"/>
              </p:cNvSpPr>
              <p:nvPr/>
            </p:nvSpPr>
            <p:spPr bwMode="auto">
              <a:xfrm>
                <a:off x="4475" y="713"/>
                <a:ext cx="518" cy="6"/>
              </a:xfrm>
              <a:prstGeom prst="rect">
                <a:avLst/>
              </a:prstGeom>
              <a:solidFill>
                <a:srgbClr val="5D9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" name="Rectangle 1703"/>
              <p:cNvSpPr>
                <a:spLocks noChangeArrowheads="1"/>
              </p:cNvSpPr>
              <p:nvPr/>
            </p:nvSpPr>
            <p:spPr bwMode="auto">
              <a:xfrm>
                <a:off x="4475" y="719"/>
                <a:ext cx="518" cy="6"/>
              </a:xfrm>
              <a:prstGeom prst="rect">
                <a:avLst/>
              </a:prstGeom>
              <a:solidFill>
                <a:srgbClr val="6099C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" name="Rectangle 1704"/>
              <p:cNvSpPr>
                <a:spLocks noChangeArrowheads="1"/>
              </p:cNvSpPr>
              <p:nvPr/>
            </p:nvSpPr>
            <p:spPr bwMode="auto">
              <a:xfrm>
                <a:off x="4475" y="725"/>
                <a:ext cx="518" cy="6"/>
              </a:xfrm>
              <a:prstGeom prst="rect">
                <a:avLst/>
              </a:prstGeom>
              <a:solidFill>
                <a:srgbClr val="639B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" name="Rectangle 1705"/>
              <p:cNvSpPr>
                <a:spLocks noChangeArrowheads="1"/>
              </p:cNvSpPr>
              <p:nvPr/>
            </p:nvSpPr>
            <p:spPr bwMode="auto">
              <a:xfrm>
                <a:off x="4475" y="731"/>
                <a:ext cx="518" cy="6"/>
              </a:xfrm>
              <a:prstGeom prst="rect">
                <a:avLst/>
              </a:prstGeom>
              <a:solidFill>
                <a:srgbClr val="659D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" name="Rectangle 1706"/>
              <p:cNvSpPr>
                <a:spLocks noChangeArrowheads="1"/>
              </p:cNvSpPr>
              <p:nvPr/>
            </p:nvSpPr>
            <p:spPr bwMode="auto">
              <a:xfrm>
                <a:off x="4475" y="737"/>
                <a:ext cx="518" cy="6"/>
              </a:xfrm>
              <a:prstGeom prst="rect">
                <a:avLst/>
              </a:prstGeom>
              <a:solidFill>
                <a:srgbClr val="689FC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" name="Rectangle 1707"/>
              <p:cNvSpPr>
                <a:spLocks noChangeArrowheads="1"/>
              </p:cNvSpPr>
              <p:nvPr/>
            </p:nvSpPr>
            <p:spPr bwMode="auto">
              <a:xfrm>
                <a:off x="4475" y="743"/>
                <a:ext cx="518" cy="6"/>
              </a:xfrm>
              <a:prstGeom prst="rect">
                <a:avLst/>
              </a:prstGeom>
              <a:solidFill>
                <a:srgbClr val="6BA0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" name="Rectangle 1708"/>
              <p:cNvSpPr>
                <a:spLocks noChangeArrowheads="1"/>
              </p:cNvSpPr>
              <p:nvPr/>
            </p:nvSpPr>
            <p:spPr bwMode="auto">
              <a:xfrm>
                <a:off x="4475" y="749"/>
                <a:ext cx="518" cy="6"/>
              </a:xfrm>
              <a:prstGeom prst="rect">
                <a:avLst/>
              </a:prstGeom>
              <a:solidFill>
                <a:srgbClr val="6EA2C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" name="Rectangle 1709"/>
              <p:cNvSpPr>
                <a:spLocks noChangeArrowheads="1"/>
              </p:cNvSpPr>
              <p:nvPr/>
            </p:nvSpPr>
            <p:spPr bwMode="auto">
              <a:xfrm>
                <a:off x="4475" y="755"/>
                <a:ext cx="518" cy="6"/>
              </a:xfrm>
              <a:prstGeom prst="rect">
                <a:avLst/>
              </a:prstGeom>
              <a:solidFill>
                <a:srgbClr val="70A4C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" name="Rectangle 1710"/>
              <p:cNvSpPr>
                <a:spLocks noChangeArrowheads="1"/>
              </p:cNvSpPr>
              <p:nvPr/>
            </p:nvSpPr>
            <p:spPr bwMode="auto">
              <a:xfrm>
                <a:off x="4475" y="761"/>
                <a:ext cx="518" cy="6"/>
              </a:xfrm>
              <a:prstGeom prst="rect">
                <a:avLst/>
              </a:prstGeom>
              <a:solidFill>
                <a:srgbClr val="73A5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" name="Rectangle 1711"/>
              <p:cNvSpPr>
                <a:spLocks noChangeArrowheads="1"/>
              </p:cNvSpPr>
              <p:nvPr/>
            </p:nvSpPr>
            <p:spPr bwMode="auto">
              <a:xfrm>
                <a:off x="4475" y="767"/>
                <a:ext cx="518" cy="6"/>
              </a:xfrm>
              <a:prstGeom prst="rect">
                <a:avLst/>
              </a:prstGeom>
              <a:solidFill>
                <a:srgbClr val="76A7C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" name="Rectangle 1712"/>
              <p:cNvSpPr>
                <a:spLocks noChangeArrowheads="1"/>
              </p:cNvSpPr>
              <p:nvPr/>
            </p:nvSpPr>
            <p:spPr bwMode="auto">
              <a:xfrm>
                <a:off x="4475" y="773"/>
                <a:ext cx="518" cy="6"/>
              </a:xfrm>
              <a:prstGeom prst="rect">
                <a:avLst/>
              </a:prstGeom>
              <a:solidFill>
                <a:srgbClr val="78A9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" name="Rectangle 1713"/>
              <p:cNvSpPr>
                <a:spLocks noChangeArrowheads="1"/>
              </p:cNvSpPr>
              <p:nvPr/>
            </p:nvSpPr>
            <p:spPr bwMode="auto">
              <a:xfrm>
                <a:off x="4475" y="779"/>
                <a:ext cx="518" cy="6"/>
              </a:xfrm>
              <a:prstGeom prst="rect">
                <a:avLst/>
              </a:prstGeom>
              <a:solidFill>
                <a:srgbClr val="7BA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" name="Rectangle 1714"/>
              <p:cNvSpPr>
                <a:spLocks noChangeArrowheads="1"/>
              </p:cNvSpPr>
              <p:nvPr/>
            </p:nvSpPr>
            <p:spPr bwMode="auto">
              <a:xfrm>
                <a:off x="4475" y="785"/>
                <a:ext cx="518" cy="6"/>
              </a:xfrm>
              <a:prstGeom prst="rect">
                <a:avLst/>
              </a:prstGeom>
              <a:solidFill>
                <a:srgbClr val="7EACD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" name="Rectangle 1715"/>
              <p:cNvSpPr>
                <a:spLocks noChangeArrowheads="1"/>
              </p:cNvSpPr>
              <p:nvPr/>
            </p:nvSpPr>
            <p:spPr bwMode="auto">
              <a:xfrm>
                <a:off x="4475" y="791"/>
                <a:ext cx="518" cy="6"/>
              </a:xfrm>
              <a:prstGeom prst="rect">
                <a:avLst/>
              </a:prstGeom>
              <a:solidFill>
                <a:srgbClr val="80AE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0" name="Rectangle 1716"/>
              <p:cNvSpPr>
                <a:spLocks noChangeArrowheads="1"/>
              </p:cNvSpPr>
              <p:nvPr/>
            </p:nvSpPr>
            <p:spPr bwMode="auto">
              <a:xfrm>
                <a:off x="4475" y="797"/>
                <a:ext cx="518" cy="6"/>
              </a:xfrm>
              <a:prstGeom prst="rect">
                <a:avLst/>
              </a:prstGeom>
              <a:solidFill>
                <a:srgbClr val="83B0D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1" name="Rectangle 1717"/>
              <p:cNvSpPr>
                <a:spLocks noChangeArrowheads="1"/>
              </p:cNvSpPr>
              <p:nvPr/>
            </p:nvSpPr>
            <p:spPr bwMode="auto">
              <a:xfrm>
                <a:off x="4475" y="803"/>
                <a:ext cx="518" cy="6"/>
              </a:xfrm>
              <a:prstGeom prst="rect">
                <a:avLst/>
              </a:prstGeom>
              <a:solidFill>
                <a:srgbClr val="86B2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2" name="Rectangle 1718"/>
              <p:cNvSpPr>
                <a:spLocks noChangeArrowheads="1"/>
              </p:cNvSpPr>
              <p:nvPr/>
            </p:nvSpPr>
            <p:spPr bwMode="auto">
              <a:xfrm>
                <a:off x="4475" y="809"/>
                <a:ext cx="518" cy="6"/>
              </a:xfrm>
              <a:prstGeom prst="rect">
                <a:avLst/>
              </a:prstGeom>
              <a:solidFill>
                <a:srgbClr val="89B3D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3" name="Rectangle 1719"/>
              <p:cNvSpPr>
                <a:spLocks noChangeArrowheads="1"/>
              </p:cNvSpPr>
              <p:nvPr/>
            </p:nvSpPr>
            <p:spPr bwMode="auto">
              <a:xfrm>
                <a:off x="4475" y="815"/>
                <a:ext cx="518" cy="6"/>
              </a:xfrm>
              <a:prstGeom prst="rect">
                <a:avLst/>
              </a:prstGeom>
              <a:solidFill>
                <a:srgbClr val="8BB5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4" name="Rectangle 1720"/>
              <p:cNvSpPr>
                <a:spLocks noChangeArrowheads="1"/>
              </p:cNvSpPr>
              <p:nvPr/>
            </p:nvSpPr>
            <p:spPr bwMode="auto">
              <a:xfrm>
                <a:off x="4475" y="821"/>
                <a:ext cx="518" cy="6"/>
              </a:xfrm>
              <a:prstGeom prst="rect">
                <a:avLst/>
              </a:prstGeom>
              <a:solidFill>
                <a:srgbClr val="8EB7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" name="Rectangle 1721"/>
              <p:cNvSpPr>
                <a:spLocks noChangeArrowheads="1"/>
              </p:cNvSpPr>
              <p:nvPr/>
            </p:nvSpPr>
            <p:spPr bwMode="auto">
              <a:xfrm>
                <a:off x="4475" y="827"/>
                <a:ext cx="518" cy="6"/>
              </a:xfrm>
              <a:prstGeom prst="rect">
                <a:avLst/>
              </a:prstGeom>
              <a:solidFill>
                <a:srgbClr val="91B8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" name="Rectangle 1722"/>
              <p:cNvSpPr>
                <a:spLocks noChangeArrowheads="1"/>
              </p:cNvSpPr>
              <p:nvPr/>
            </p:nvSpPr>
            <p:spPr bwMode="auto">
              <a:xfrm>
                <a:off x="4475" y="833"/>
                <a:ext cx="518" cy="6"/>
              </a:xfrm>
              <a:prstGeom prst="rect">
                <a:avLst/>
              </a:prstGeom>
              <a:solidFill>
                <a:srgbClr val="93BAD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7" name="Rectangle 1723"/>
              <p:cNvSpPr>
                <a:spLocks noChangeArrowheads="1"/>
              </p:cNvSpPr>
              <p:nvPr/>
            </p:nvSpPr>
            <p:spPr bwMode="auto">
              <a:xfrm>
                <a:off x="4475" y="839"/>
                <a:ext cx="518" cy="6"/>
              </a:xfrm>
              <a:prstGeom prst="rect">
                <a:avLst/>
              </a:prstGeom>
              <a:solidFill>
                <a:srgbClr val="96BC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8" name="Rectangle 1724"/>
              <p:cNvSpPr>
                <a:spLocks noChangeArrowheads="1"/>
              </p:cNvSpPr>
              <p:nvPr/>
            </p:nvSpPr>
            <p:spPr bwMode="auto">
              <a:xfrm>
                <a:off x="4475" y="845"/>
                <a:ext cx="518" cy="6"/>
              </a:xfrm>
              <a:prstGeom prst="rect">
                <a:avLst/>
              </a:prstGeom>
              <a:solidFill>
                <a:srgbClr val="99BED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9" name="Rectangle 1725"/>
              <p:cNvSpPr>
                <a:spLocks noChangeArrowheads="1"/>
              </p:cNvSpPr>
              <p:nvPr/>
            </p:nvSpPr>
            <p:spPr bwMode="auto">
              <a:xfrm>
                <a:off x="4475" y="851"/>
                <a:ext cx="518" cy="6"/>
              </a:xfrm>
              <a:prstGeom prst="rect">
                <a:avLst/>
              </a:prstGeom>
              <a:solidFill>
                <a:srgbClr val="9BBF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0" name="Rectangle 1726"/>
              <p:cNvSpPr>
                <a:spLocks noChangeArrowheads="1"/>
              </p:cNvSpPr>
              <p:nvPr/>
            </p:nvSpPr>
            <p:spPr bwMode="auto">
              <a:xfrm>
                <a:off x="4475" y="857"/>
                <a:ext cx="518" cy="6"/>
              </a:xfrm>
              <a:prstGeom prst="rect">
                <a:avLst/>
              </a:prstGeom>
              <a:solidFill>
                <a:srgbClr val="9EC1D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1" name="Rectangle 1727"/>
              <p:cNvSpPr>
                <a:spLocks noChangeArrowheads="1"/>
              </p:cNvSpPr>
              <p:nvPr/>
            </p:nvSpPr>
            <p:spPr bwMode="auto">
              <a:xfrm>
                <a:off x="4475" y="863"/>
                <a:ext cx="518" cy="6"/>
              </a:xfrm>
              <a:prstGeom prst="rect">
                <a:avLst/>
              </a:prstGeom>
              <a:solidFill>
                <a:srgbClr val="A1C3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2" name="Rectangle 1728"/>
              <p:cNvSpPr>
                <a:spLocks noChangeArrowheads="1"/>
              </p:cNvSpPr>
              <p:nvPr/>
            </p:nvSpPr>
            <p:spPr bwMode="auto">
              <a:xfrm>
                <a:off x="4475" y="869"/>
                <a:ext cx="518" cy="6"/>
              </a:xfrm>
              <a:prstGeom prst="rect">
                <a:avLst/>
              </a:prstGeom>
              <a:solidFill>
                <a:srgbClr val="A4C5E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3" name="Rectangle 1729"/>
              <p:cNvSpPr>
                <a:spLocks noChangeArrowheads="1"/>
              </p:cNvSpPr>
              <p:nvPr/>
            </p:nvSpPr>
            <p:spPr bwMode="auto">
              <a:xfrm>
                <a:off x="4475" y="875"/>
                <a:ext cx="518" cy="6"/>
              </a:xfrm>
              <a:prstGeom prst="rect">
                <a:avLst/>
              </a:prstGeom>
              <a:solidFill>
                <a:srgbClr val="A7C7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4" name="Rectangle 1730"/>
              <p:cNvSpPr>
                <a:spLocks noChangeArrowheads="1"/>
              </p:cNvSpPr>
              <p:nvPr/>
            </p:nvSpPr>
            <p:spPr bwMode="auto">
              <a:xfrm>
                <a:off x="4475" y="881"/>
                <a:ext cx="518" cy="6"/>
              </a:xfrm>
              <a:prstGeom prst="rect">
                <a:avLst/>
              </a:prstGeom>
              <a:solidFill>
                <a:srgbClr val="AAC9E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5" name="Rectangle 1731"/>
              <p:cNvSpPr>
                <a:spLocks noChangeArrowheads="1"/>
              </p:cNvSpPr>
              <p:nvPr/>
            </p:nvSpPr>
            <p:spPr bwMode="auto">
              <a:xfrm>
                <a:off x="4475" y="887"/>
                <a:ext cx="518" cy="6"/>
              </a:xfrm>
              <a:prstGeom prst="rect">
                <a:avLst/>
              </a:prstGeom>
              <a:solidFill>
                <a:srgbClr val="ADCB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6" name="Rectangle 1732"/>
              <p:cNvSpPr>
                <a:spLocks noChangeArrowheads="1"/>
              </p:cNvSpPr>
              <p:nvPr/>
            </p:nvSpPr>
            <p:spPr bwMode="auto">
              <a:xfrm>
                <a:off x="4475" y="893"/>
                <a:ext cx="518" cy="6"/>
              </a:xfrm>
              <a:prstGeom prst="rect">
                <a:avLst/>
              </a:prstGeom>
              <a:solidFill>
                <a:srgbClr val="AFCC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7" name="Rectangle 1733"/>
              <p:cNvSpPr>
                <a:spLocks noChangeArrowheads="1"/>
              </p:cNvSpPr>
              <p:nvPr/>
            </p:nvSpPr>
            <p:spPr bwMode="auto">
              <a:xfrm>
                <a:off x="4475" y="899"/>
                <a:ext cx="518" cy="6"/>
              </a:xfrm>
              <a:prstGeom prst="rect">
                <a:avLst/>
              </a:prstGeom>
              <a:solidFill>
                <a:srgbClr val="B2CEE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8" name="Rectangle 1734"/>
              <p:cNvSpPr>
                <a:spLocks noChangeArrowheads="1"/>
              </p:cNvSpPr>
              <p:nvPr/>
            </p:nvSpPr>
            <p:spPr bwMode="auto">
              <a:xfrm>
                <a:off x="4475" y="905"/>
                <a:ext cx="518" cy="6"/>
              </a:xfrm>
              <a:prstGeom prst="rect">
                <a:avLst/>
              </a:prstGeom>
              <a:solidFill>
                <a:srgbClr val="B5D0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9" name="Rectangle 1735"/>
              <p:cNvSpPr>
                <a:spLocks noChangeArrowheads="1"/>
              </p:cNvSpPr>
              <p:nvPr/>
            </p:nvSpPr>
            <p:spPr bwMode="auto">
              <a:xfrm>
                <a:off x="4475" y="911"/>
                <a:ext cx="518" cy="6"/>
              </a:xfrm>
              <a:prstGeom prst="rect">
                <a:avLst/>
              </a:prstGeom>
              <a:solidFill>
                <a:srgbClr val="B7D1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0" name="Rectangle 1736"/>
              <p:cNvSpPr>
                <a:spLocks noChangeArrowheads="1"/>
              </p:cNvSpPr>
              <p:nvPr/>
            </p:nvSpPr>
            <p:spPr bwMode="auto">
              <a:xfrm>
                <a:off x="4475" y="917"/>
                <a:ext cx="518" cy="6"/>
              </a:xfrm>
              <a:prstGeom prst="rect">
                <a:avLst/>
              </a:prstGeom>
              <a:solidFill>
                <a:srgbClr val="BAD3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1" name="Rectangle 1737"/>
              <p:cNvSpPr>
                <a:spLocks noChangeArrowheads="1"/>
              </p:cNvSpPr>
              <p:nvPr/>
            </p:nvSpPr>
            <p:spPr bwMode="auto">
              <a:xfrm>
                <a:off x="4475" y="923"/>
                <a:ext cx="518" cy="6"/>
              </a:xfrm>
              <a:prstGeom prst="rect">
                <a:avLst/>
              </a:prstGeom>
              <a:solidFill>
                <a:srgbClr val="BDD5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2" name="Rectangle 1738"/>
              <p:cNvSpPr>
                <a:spLocks noChangeArrowheads="1"/>
              </p:cNvSpPr>
              <p:nvPr/>
            </p:nvSpPr>
            <p:spPr bwMode="auto">
              <a:xfrm>
                <a:off x="4475" y="929"/>
                <a:ext cx="518" cy="6"/>
              </a:xfrm>
              <a:prstGeom prst="rect">
                <a:avLst/>
              </a:prstGeom>
              <a:solidFill>
                <a:srgbClr val="BFD7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3" name="Rectangle 1739"/>
              <p:cNvSpPr>
                <a:spLocks noChangeArrowheads="1"/>
              </p:cNvSpPr>
              <p:nvPr/>
            </p:nvSpPr>
            <p:spPr bwMode="auto">
              <a:xfrm>
                <a:off x="4475" y="935"/>
                <a:ext cx="518" cy="6"/>
              </a:xfrm>
              <a:prstGeom prst="rect">
                <a:avLst/>
              </a:prstGeom>
              <a:solidFill>
                <a:srgbClr val="C2D8E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4" name="Rectangle 1740"/>
              <p:cNvSpPr>
                <a:spLocks noChangeArrowheads="1"/>
              </p:cNvSpPr>
              <p:nvPr/>
            </p:nvSpPr>
            <p:spPr bwMode="auto">
              <a:xfrm>
                <a:off x="4475" y="941"/>
                <a:ext cx="518" cy="6"/>
              </a:xfrm>
              <a:prstGeom prst="rect">
                <a:avLst/>
              </a:prstGeom>
              <a:solidFill>
                <a:srgbClr val="C5DA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5" name="Rectangle 1741"/>
              <p:cNvSpPr>
                <a:spLocks noChangeArrowheads="1"/>
              </p:cNvSpPr>
              <p:nvPr/>
            </p:nvSpPr>
            <p:spPr bwMode="auto">
              <a:xfrm>
                <a:off x="4475" y="947"/>
                <a:ext cx="518" cy="6"/>
              </a:xfrm>
              <a:prstGeom prst="rect">
                <a:avLst/>
              </a:prstGeom>
              <a:solidFill>
                <a:srgbClr val="C8DCE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6" name="Rectangle 1742"/>
              <p:cNvSpPr>
                <a:spLocks noChangeArrowheads="1"/>
              </p:cNvSpPr>
              <p:nvPr/>
            </p:nvSpPr>
            <p:spPr bwMode="auto">
              <a:xfrm>
                <a:off x="4475" y="953"/>
                <a:ext cx="518" cy="6"/>
              </a:xfrm>
              <a:prstGeom prst="rect">
                <a:avLst/>
              </a:prstGeom>
              <a:solidFill>
                <a:srgbClr val="CAD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7" name="Rectangle 1743"/>
              <p:cNvSpPr>
                <a:spLocks noChangeArrowheads="1"/>
              </p:cNvSpPr>
              <p:nvPr/>
            </p:nvSpPr>
            <p:spPr bwMode="auto">
              <a:xfrm>
                <a:off x="4475" y="959"/>
                <a:ext cx="518" cy="6"/>
              </a:xfrm>
              <a:prstGeom prst="rect">
                <a:avLst/>
              </a:prstGeom>
              <a:solidFill>
                <a:srgbClr val="CDDF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8" name="Rectangle 1744"/>
              <p:cNvSpPr>
                <a:spLocks noChangeArrowheads="1"/>
              </p:cNvSpPr>
              <p:nvPr/>
            </p:nvSpPr>
            <p:spPr bwMode="auto">
              <a:xfrm>
                <a:off x="4475" y="965"/>
                <a:ext cx="518" cy="6"/>
              </a:xfrm>
              <a:prstGeom prst="rect">
                <a:avLst/>
              </a:prstGeom>
              <a:solidFill>
                <a:srgbClr val="D0E1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9" name="Rectangle 1745"/>
              <p:cNvSpPr>
                <a:spLocks noChangeArrowheads="1"/>
              </p:cNvSpPr>
              <p:nvPr/>
            </p:nvSpPr>
            <p:spPr bwMode="auto">
              <a:xfrm>
                <a:off x="4475" y="971"/>
                <a:ext cx="518" cy="6"/>
              </a:xfrm>
              <a:prstGeom prst="rect">
                <a:avLst/>
              </a:prstGeom>
              <a:solidFill>
                <a:srgbClr val="D2E3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" name="Rectangle 1746"/>
              <p:cNvSpPr>
                <a:spLocks noChangeArrowheads="1"/>
              </p:cNvSpPr>
              <p:nvPr/>
            </p:nvSpPr>
            <p:spPr bwMode="auto">
              <a:xfrm>
                <a:off x="4475" y="977"/>
                <a:ext cx="518" cy="6"/>
              </a:xfrm>
              <a:prstGeom prst="rect">
                <a:avLst/>
              </a:prstGeom>
              <a:solidFill>
                <a:srgbClr val="D5E4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" name="Rectangle 1747"/>
              <p:cNvSpPr>
                <a:spLocks noChangeArrowheads="1"/>
              </p:cNvSpPr>
              <p:nvPr/>
            </p:nvSpPr>
            <p:spPr bwMode="auto">
              <a:xfrm>
                <a:off x="4475" y="983"/>
                <a:ext cx="518" cy="6"/>
              </a:xfrm>
              <a:prstGeom prst="rect">
                <a:avLst/>
              </a:prstGeom>
              <a:solidFill>
                <a:srgbClr val="D8E6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2" name="Rectangle 1748"/>
              <p:cNvSpPr>
                <a:spLocks noChangeArrowheads="1"/>
              </p:cNvSpPr>
              <p:nvPr/>
            </p:nvSpPr>
            <p:spPr bwMode="auto">
              <a:xfrm>
                <a:off x="4475" y="989"/>
                <a:ext cx="518" cy="7"/>
              </a:xfrm>
              <a:prstGeom prst="rect">
                <a:avLst/>
              </a:prstGeom>
              <a:solidFill>
                <a:srgbClr val="DBE8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3" name="Rectangle 1749"/>
              <p:cNvSpPr>
                <a:spLocks noChangeArrowheads="1"/>
              </p:cNvSpPr>
              <p:nvPr/>
            </p:nvSpPr>
            <p:spPr bwMode="auto">
              <a:xfrm>
                <a:off x="4475" y="996"/>
                <a:ext cx="518" cy="6"/>
              </a:xfrm>
              <a:prstGeom prst="rect">
                <a:avLst/>
              </a:prstGeom>
              <a:solidFill>
                <a:srgbClr val="DDE9F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4" name="Rectangle 1750"/>
              <p:cNvSpPr>
                <a:spLocks noChangeArrowheads="1"/>
              </p:cNvSpPr>
              <p:nvPr/>
            </p:nvSpPr>
            <p:spPr bwMode="auto">
              <a:xfrm>
                <a:off x="4475" y="1002"/>
                <a:ext cx="518" cy="6"/>
              </a:xfrm>
              <a:prstGeom prst="rect">
                <a:avLst/>
              </a:prstGeom>
              <a:solidFill>
                <a:srgbClr val="E0EB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5" name="Rectangle 1751"/>
              <p:cNvSpPr>
                <a:spLocks noChangeArrowheads="1"/>
              </p:cNvSpPr>
              <p:nvPr/>
            </p:nvSpPr>
            <p:spPr bwMode="auto">
              <a:xfrm>
                <a:off x="4475" y="1008"/>
                <a:ext cx="518" cy="6"/>
              </a:xfrm>
              <a:prstGeom prst="rect">
                <a:avLst/>
              </a:prstGeom>
              <a:solidFill>
                <a:srgbClr val="E3ED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" name="Rectangle 1752"/>
              <p:cNvSpPr>
                <a:spLocks noChangeArrowheads="1"/>
              </p:cNvSpPr>
              <p:nvPr/>
            </p:nvSpPr>
            <p:spPr bwMode="auto">
              <a:xfrm>
                <a:off x="4475" y="1014"/>
                <a:ext cx="518" cy="6"/>
              </a:xfrm>
              <a:prstGeom prst="rect">
                <a:avLst/>
              </a:prstGeom>
              <a:solidFill>
                <a:srgbClr val="E5EFF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7" name="Rectangle 1753"/>
              <p:cNvSpPr>
                <a:spLocks noChangeArrowheads="1"/>
              </p:cNvSpPr>
              <p:nvPr/>
            </p:nvSpPr>
            <p:spPr bwMode="auto">
              <a:xfrm>
                <a:off x="4475" y="1020"/>
                <a:ext cx="518" cy="6"/>
              </a:xfrm>
              <a:prstGeom prst="rect">
                <a:avLst/>
              </a:prstGeom>
              <a:solidFill>
                <a:srgbClr val="E8F0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8" name="Rectangle 1754"/>
              <p:cNvSpPr>
                <a:spLocks noChangeArrowheads="1"/>
              </p:cNvSpPr>
              <p:nvPr/>
            </p:nvSpPr>
            <p:spPr bwMode="auto">
              <a:xfrm>
                <a:off x="4475" y="1026"/>
                <a:ext cx="518" cy="6"/>
              </a:xfrm>
              <a:prstGeom prst="rect">
                <a:avLst/>
              </a:prstGeom>
              <a:solidFill>
                <a:srgbClr val="EBF2F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9" name="Rectangle 1755"/>
              <p:cNvSpPr>
                <a:spLocks noChangeArrowheads="1"/>
              </p:cNvSpPr>
              <p:nvPr/>
            </p:nvSpPr>
            <p:spPr bwMode="auto">
              <a:xfrm>
                <a:off x="4475" y="1032"/>
                <a:ext cx="518" cy="6"/>
              </a:xfrm>
              <a:prstGeom prst="rect">
                <a:avLst/>
              </a:prstGeom>
              <a:solidFill>
                <a:srgbClr val="EDF4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0" name="Rectangle 1756"/>
              <p:cNvSpPr>
                <a:spLocks noChangeArrowheads="1"/>
              </p:cNvSpPr>
              <p:nvPr/>
            </p:nvSpPr>
            <p:spPr bwMode="auto">
              <a:xfrm>
                <a:off x="4475" y="1038"/>
                <a:ext cx="518" cy="6"/>
              </a:xfrm>
              <a:prstGeom prst="rect">
                <a:avLst/>
              </a:prstGeom>
              <a:solidFill>
                <a:srgbClr val="F0F6F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1" name="Rectangle 1757"/>
              <p:cNvSpPr>
                <a:spLocks noChangeArrowheads="1"/>
              </p:cNvSpPr>
              <p:nvPr/>
            </p:nvSpPr>
            <p:spPr bwMode="auto">
              <a:xfrm>
                <a:off x="4475" y="1044"/>
                <a:ext cx="518" cy="6"/>
              </a:xfrm>
              <a:prstGeom prst="rect">
                <a:avLst/>
              </a:prstGeom>
              <a:solidFill>
                <a:srgbClr val="F3F7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2" name="Rectangle 1758"/>
              <p:cNvSpPr>
                <a:spLocks noChangeArrowheads="1"/>
              </p:cNvSpPr>
              <p:nvPr/>
            </p:nvSpPr>
            <p:spPr bwMode="auto">
              <a:xfrm>
                <a:off x="4475" y="1050"/>
                <a:ext cx="518" cy="6"/>
              </a:xfrm>
              <a:prstGeom prst="rect">
                <a:avLst/>
              </a:prstGeom>
              <a:solidFill>
                <a:srgbClr val="F6F9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3" name="Rectangle 1759"/>
              <p:cNvSpPr>
                <a:spLocks noChangeArrowheads="1"/>
              </p:cNvSpPr>
              <p:nvPr/>
            </p:nvSpPr>
            <p:spPr bwMode="auto">
              <a:xfrm>
                <a:off x="4475" y="1056"/>
                <a:ext cx="518" cy="6"/>
              </a:xfrm>
              <a:prstGeom prst="rect">
                <a:avLst/>
              </a:prstGeom>
              <a:solidFill>
                <a:srgbClr val="F8FB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4" name="Rectangle 1760"/>
              <p:cNvSpPr>
                <a:spLocks noChangeArrowheads="1"/>
              </p:cNvSpPr>
              <p:nvPr/>
            </p:nvSpPr>
            <p:spPr bwMode="auto">
              <a:xfrm>
                <a:off x="4475" y="1062"/>
                <a:ext cx="518" cy="6"/>
              </a:xfrm>
              <a:prstGeom prst="rect">
                <a:avLst/>
              </a:prstGeom>
              <a:solidFill>
                <a:srgbClr val="FBFC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5" name="Rectangle 1761"/>
              <p:cNvSpPr>
                <a:spLocks noChangeArrowheads="1"/>
              </p:cNvSpPr>
              <p:nvPr/>
            </p:nvSpPr>
            <p:spPr bwMode="auto">
              <a:xfrm>
                <a:off x="4475" y="1068"/>
                <a:ext cx="518" cy="6"/>
              </a:xfrm>
              <a:prstGeom prst="rect">
                <a:avLst/>
              </a:prstGeom>
              <a:solidFill>
                <a:srgbClr val="FEFE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" name="Freeform 1762"/>
              <p:cNvSpPr>
                <a:spLocks/>
              </p:cNvSpPr>
              <p:nvPr/>
            </p:nvSpPr>
            <p:spPr bwMode="auto">
              <a:xfrm>
                <a:off x="4482" y="678"/>
                <a:ext cx="506" cy="398"/>
              </a:xfrm>
              <a:custGeom>
                <a:avLst/>
                <a:gdLst/>
                <a:ahLst/>
                <a:cxnLst>
                  <a:cxn ang="0">
                    <a:pos x="39" y="185"/>
                  </a:cxn>
                  <a:cxn ang="0">
                    <a:pos x="124" y="109"/>
                  </a:cxn>
                  <a:cxn ang="0">
                    <a:pos x="148" y="121"/>
                  </a:cxn>
                  <a:cxn ang="0">
                    <a:pos x="209" y="74"/>
                  </a:cxn>
                  <a:cxn ang="0">
                    <a:pos x="236" y="97"/>
                  </a:cxn>
                  <a:cxn ang="0">
                    <a:pos x="251" y="47"/>
                  </a:cxn>
                  <a:cxn ang="0">
                    <a:pos x="282" y="55"/>
                  </a:cxn>
                  <a:cxn ang="0">
                    <a:pos x="340" y="44"/>
                  </a:cxn>
                  <a:cxn ang="0">
                    <a:pos x="390" y="9"/>
                  </a:cxn>
                  <a:cxn ang="0">
                    <a:pos x="417" y="46"/>
                  </a:cxn>
                  <a:cxn ang="0">
                    <a:pos x="478" y="99"/>
                  </a:cxn>
                  <a:cxn ang="0">
                    <a:pos x="475" y="138"/>
                  </a:cxn>
                  <a:cxn ang="0">
                    <a:pos x="506" y="180"/>
                  </a:cxn>
                  <a:cxn ang="0">
                    <a:pos x="491" y="216"/>
                  </a:cxn>
                  <a:cxn ang="0">
                    <a:pos x="438" y="317"/>
                  </a:cxn>
                  <a:cxn ang="0">
                    <a:pos x="417" y="317"/>
                  </a:cxn>
                  <a:cxn ang="0">
                    <a:pos x="381" y="338"/>
                  </a:cxn>
                  <a:cxn ang="0">
                    <a:pos x="368" y="326"/>
                  </a:cxn>
                  <a:cxn ang="0">
                    <a:pos x="306" y="357"/>
                  </a:cxn>
                  <a:cxn ang="0">
                    <a:pos x="252" y="363"/>
                  </a:cxn>
                  <a:cxn ang="0">
                    <a:pos x="149" y="354"/>
                  </a:cxn>
                  <a:cxn ang="0">
                    <a:pos x="146" y="349"/>
                  </a:cxn>
                  <a:cxn ang="0">
                    <a:pos x="113" y="348"/>
                  </a:cxn>
                  <a:cxn ang="0">
                    <a:pos x="107" y="325"/>
                  </a:cxn>
                  <a:cxn ang="0">
                    <a:pos x="38" y="298"/>
                  </a:cxn>
                  <a:cxn ang="0">
                    <a:pos x="6" y="227"/>
                  </a:cxn>
                  <a:cxn ang="0">
                    <a:pos x="39" y="185"/>
                  </a:cxn>
                </a:cxnLst>
                <a:rect l="0" t="0" r="r" b="b"/>
                <a:pathLst>
                  <a:path w="506" h="398">
                    <a:moveTo>
                      <a:pt x="39" y="185"/>
                    </a:moveTo>
                    <a:cubicBezTo>
                      <a:pt x="47" y="132"/>
                      <a:pt x="84" y="99"/>
                      <a:pt x="124" y="109"/>
                    </a:cubicBezTo>
                    <a:cubicBezTo>
                      <a:pt x="132" y="111"/>
                      <a:pt x="140" y="115"/>
                      <a:pt x="148" y="121"/>
                    </a:cubicBezTo>
                    <a:cubicBezTo>
                      <a:pt x="155" y="85"/>
                      <a:pt x="182" y="64"/>
                      <a:pt x="209" y="74"/>
                    </a:cubicBezTo>
                    <a:cubicBezTo>
                      <a:pt x="220" y="77"/>
                      <a:pt x="229" y="86"/>
                      <a:pt x="236" y="97"/>
                    </a:cubicBezTo>
                    <a:cubicBezTo>
                      <a:pt x="230" y="78"/>
                      <a:pt x="236" y="55"/>
                      <a:pt x="251" y="47"/>
                    </a:cubicBezTo>
                    <a:cubicBezTo>
                      <a:pt x="262" y="41"/>
                      <a:pt x="274" y="44"/>
                      <a:pt x="282" y="55"/>
                    </a:cubicBezTo>
                    <a:cubicBezTo>
                      <a:pt x="299" y="38"/>
                      <a:pt x="320" y="34"/>
                      <a:pt x="340" y="44"/>
                    </a:cubicBezTo>
                    <a:cubicBezTo>
                      <a:pt x="346" y="16"/>
                      <a:pt x="369" y="0"/>
                      <a:pt x="390" y="9"/>
                    </a:cubicBezTo>
                    <a:cubicBezTo>
                      <a:pt x="403" y="15"/>
                      <a:pt x="413" y="29"/>
                      <a:pt x="417" y="46"/>
                    </a:cubicBezTo>
                    <a:cubicBezTo>
                      <a:pt x="444" y="38"/>
                      <a:pt x="472" y="61"/>
                      <a:pt x="478" y="99"/>
                    </a:cubicBezTo>
                    <a:cubicBezTo>
                      <a:pt x="480" y="112"/>
                      <a:pt x="479" y="126"/>
                      <a:pt x="475" y="138"/>
                    </a:cubicBezTo>
                    <a:cubicBezTo>
                      <a:pt x="493" y="139"/>
                      <a:pt x="506" y="157"/>
                      <a:pt x="506" y="180"/>
                    </a:cubicBezTo>
                    <a:cubicBezTo>
                      <a:pt x="506" y="195"/>
                      <a:pt x="500" y="208"/>
                      <a:pt x="491" y="216"/>
                    </a:cubicBezTo>
                    <a:cubicBezTo>
                      <a:pt x="497" y="263"/>
                      <a:pt x="474" y="308"/>
                      <a:pt x="438" y="317"/>
                    </a:cubicBezTo>
                    <a:cubicBezTo>
                      <a:pt x="431" y="318"/>
                      <a:pt x="424" y="319"/>
                      <a:pt x="417" y="317"/>
                    </a:cubicBezTo>
                    <a:cubicBezTo>
                      <a:pt x="412" y="336"/>
                      <a:pt x="395" y="346"/>
                      <a:pt x="381" y="338"/>
                    </a:cubicBezTo>
                    <a:cubicBezTo>
                      <a:pt x="376" y="336"/>
                      <a:pt x="372" y="331"/>
                      <a:pt x="368" y="326"/>
                    </a:cubicBezTo>
                    <a:cubicBezTo>
                      <a:pt x="358" y="356"/>
                      <a:pt x="331" y="369"/>
                      <a:pt x="306" y="357"/>
                    </a:cubicBezTo>
                    <a:cubicBezTo>
                      <a:pt x="288" y="367"/>
                      <a:pt x="269" y="369"/>
                      <a:pt x="252" y="363"/>
                    </a:cubicBezTo>
                    <a:cubicBezTo>
                      <a:pt x="222" y="398"/>
                      <a:pt x="176" y="395"/>
                      <a:pt x="149" y="354"/>
                    </a:cubicBezTo>
                    <a:cubicBezTo>
                      <a:pt x="148" y="353"/>
                      <a:pt x="147" y="351"/>
                      <a:pt x="146" y="349"/>
                    </a:cubicBezTo>
                    <a:cubicBezTo>
                      <a:pt x="137" y="362"/>
                      <a:pt x="122" y="361"/>
                      <a:pt x="113" y="348"/>
                    </a:cubicBezTo>
                    <a:cubicBezTo>
                      <a:pt x="109" y="342"/>
                      <a:pt x="107" y="334"/>
                      <a:pt x="107" y="325"/>
                    </a:cubicBezTo>
                    <a:cubicBezTo>
                      <a:pt x="82" y="341"/>
                      <a:pt x="52" y="330"/>
                      <a:pt x="38" y="298"/>
                    </a:cubicBezTo>
                    <a:cubicBezTo>
                      <a:pt x="14" y="290"/>
                      <a:pt x="0" y="258"/>
                      <a:pt x="6" y="227"/>
                    </a:cubicBezTo>
                    <a:cubicBezTo>
                      <a:pt x="11" y="206"/>
                      <a:pt x="23" y="190"/>
                      <a:pt x="39" y="185"/>
                    </a:cubicBezTo>
                  </a:path>
                </a:pathLst>
              </a:custGeom>
              <a:noFill/>
              <a:ln w="10" cap="rnd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97" name="Picture 1763"/>
              <p:cNvPicPr>
                <a:picLocks noChangeAspect="1" noChangeArrowheads="1"/>
              </p:cNvPicPr>
              <p:nvPr/>
            </p:nvPicPr>
            <p:blipFill>
              <a:blip r:embed="rId121" cstate="print"/>
              <a:srcRect/>
              <a:stretch>
                <a:fillRect/>
              </a:stretch>
            </p:blipFill>
            <p:spPr bwMode="auto">
              <a:xfrm>
                <a:off x="4505" y="815"/>
                <a:ext cx="398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98" name="Picture 1764"/>
              <p:cNvPicPr>
                <a:picLocks noChangeAspect="1" noChangeArrowheads="1"/>
              </p:cNvPicPr>
              <p:nvPr/>
            </p:nvPicPr>
            <p:blipFill>
              <a:blip r:embed="rId122" cstate="print"/>
              <a:srcRect/>
              <a:stretch>
                <a:fillRect/>
              </a:stretch>
            </p:blipFill>
            <p:spPr bwMode="auto">
              <a:xfrm>
                <a:off x="4716" y="701"/>
                <a:ext cx="211" cy="1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99" name="Picture 1765"/>
              <p:cNvPicPr>
                <a:picLocks noChangeAspect="1" noChangeArrowheads="1"/>
              </p:cNvPicPr>
              <p:nvPr/>
            </p:nvPicPr>
            <p:blipFill>
              <a:blip r:embed="rId123" cstate="print"/>
              <a:srcRect/>
              <a:stretch>
                <a:fillRect/>
              </a:stretch>
            </p:blipFill>
            <p:spPr bwMode="auto">
              <a:xfrm>
                <a:off x="4758" y="857"/>
                <a:ext cx="205" cy="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0" name="Rectangle 1766"/>
              <p:cNvSpPr>
                <a:spLocks noChangeArrowheads="1"/>
              </p:cNvSpPr>
              <p:nvPr/>
            </p:nvSpPr>
            <p:spPr bwMode="auto">
              <a:xfrm>
                <a:off x="4662" y="863"/>
                <a:ext cx="187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PSTN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701" name="Picture 1767"/>
              <p:cNvPicPr>
                <a:picLocks noChangeAspect="1" noChangeArrowheads="1"/>
              </p:cNvPicPr>
              <p:nvPr/>
            </p:nvPicPr>
            <p:blipFill>
              <a:blip r:embed="rId124" cstate="print"/>
              <a:srcRect/>
              <a:stretch>
                <a:fillRect/>
              </a:stretch>
            </p:blipFill>
            <p:spPr bwMode="auto">
              <a:xfrm>
                <a:off x="4252" y="809"/>
                <a:ext cx="109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02" name="Picture 1768"/>
              <p:cNvPicPr>
                <a:picLocks noChangeAspect="1" noChangeArrowheads="1"/>
              </p:cNvPicPr>
              <p:nvPr/>
            </p:nvPicPr>
            <p:blipFill>
              <a:blip r:embed="rId125" cstate="print"/>
              <a:srcRect/>
              <a:stretch>
                <a:fillRect/>
              </a:stretch>
            </p:blipFill>
            <p:spPr bwMode="auto">
              <a:xfrm>
                <a:off x="4252" y="809"/>
                <a:ext cx="109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3" name="Freeform 1769"/>
              <p:cNvSpPr>
                <a:spLocks/>
              </p:cNvSpPr>
              <p:nvPr/>
            </p:nvSpPr>
            <p:spPr bwMode="auto">
              <a:xfrm>
                <a:off x="4259" y="821"/>
                <a:ext cx="92" cy="259"/>
              </a:xfrm>
              <a:custGeom>
                <a:avLst/>
                <a:gdLst/>
                <a:ahLst/>
                <a:cxnLst>
                  <a:cxn ang="0">
                    <a:pos x="0" y="52"/>
                  </a:cxn>
                  <a:cxn ang="0">
                    <a:pos x="0" y="259"/>
                  </a:cxn>
                  <a:cxn ang="0">
                    <a:pos x="92" y="206"/>
                  </a:cxn>
                  <a:cxn ang="0">
                    <a:pos x="92" y="0"/>
                  </a:cxn>
                  <a:cxn ang="0">
                    <a:pos x="0" y="52"/>
                  </a:cxn>
                </a:cxnLst>
                <a:rect l="0" t="0" r="r" b="b"/>
                <a:pathLst>
                  <a:path w="92" h="259">
                    <a:moveTo>
                      <a:pt x="0" y="52"/>
                    </a:moveTo>
                    <a:lnTo>
                      <a:pt x="0" y="259"/>
                    </a:lnTo>
                    <a:lnTo>
                      <a:pt x="92" y="206"/>
                    </a:lnTo>
                    <a:lnTo>
                      <a:pt x="92" y="0"/>
                    </a:lnTo>
                    <a:lnTo>
                      <a:pt x="0" y="52"/>
                    </a:ln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4" name="Rectangle 1770"/>
              <p:cNvSpPr>
                <a:spLocks noChangeArrowheads="1"/>
              </p:cNvSpPr>
              <p:nvPr/>
            </p:nvSpPr>
            <p:spPr bwMode="auto">
              <a:xfrm>
                <a:off x="4065" y="707"/>
                <a:ext cx="290" cy="6"/>
              </a:xfrm>
              <a:prstGeom prst="rect">
                <a:avLst/>
              </a:prstGeom>
              <a:solidFill>
                <a:srgbClr val="68689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5" name="Rectangle 1771"/>
              <p:cNvSpPr>
                <a:spLocks noChangeArrowheads="1"/>
              </p:cNvSpPr>
              <p:nvPr/>
            </p:nvSpPr>
            <p:spPr bwMode="auto">
              <a:xfrm>
                <a:off x="4065" y="713"/>
                <a:ext cx="290" cy="6"/>
              </a:xfrm>
              <a:prstGeom prst="rect">
                <a:avLst/>
              </a:prstGeom>
              <a:solidFill>
                <a:srgbClr val="DBDBD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" name="Rectangle 1772"/>
              <p:cNvSpPr>
                <a:spLocks noChangeArrowheads="1"/>
              </p:cNvSpPr>
              <p:nvPr/>
            </p:nvSpPr>
            <p:spPr bwMode="auto">
              <a:xfrm>
                <a:off x="4065" y="719"/>
                <a:ext cx="290" cy="6"/>
              </a:xfrm>
              <a:prstGeom prst="rect">
                <a:avLst/>
              </a:prstGeom>
              <a:solidFill>
                <a:srgbClr val="D7D7D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7" name="Rectangle 1773"/>
              <p:cNvSpPr>
                <a:spLocks noChangeArrowheads="1"/>
              </p:cNvSpPr>
              <p:nvPr/>
            </p:nvSpPr>
            <p:spPr bwMode="auto">
              <a:xfrm>
                <a:off x="4065" y="725"/>
                <a:ext cx="290" cy="6"/>
              </a:xfrm>
              <a:prstGeom prst="rect">
                <a:avLst/>
              </a:prstGeom>
              <a:solidFill>
                <a:srgbClr val="D3D3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8" name="Rectangle 1774"/>
              <p:cNvSpPr>
                <a:spLocks noChangeArrowheads="1"/>
              </p:cNvSpPr>
              <p:nvPr/>
            </p:nvSpPr>
            <p:spPr bwMode="auto">
              <a:xfrm>
                <a:off x="4065" y="731"/>
                <a:ext cx="290" cy="6"/>
              </a:xfrm>
              <a:prstGeom prst="rect">
                <a:avLst/>
              </a:prstGeom>
              <a:solidFill>
                <a:srgbClr val="CECE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9" name="Rectangle 1775"/>
              <p:cNvSpPr>
                <a:spLocks noChangeArrowheads="1"/>
              </p:cNvSpPr>
              <p:nvPr/>
            </p:nvSpPr>
            <p:spPr bwMode="auto">
              <a:xfrm>
                <a:off x="4065" y="737"/>
                <a:ext cx="290" cy="6"/>
              </a:xfrm>
              <a:prstGeom prst="rect">
                <a:avLst/>
              </a:prstGeom>
              <a:solidFill>
                <a:srgbClr val="CACAD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" name="Rectangle 1776"/>
              <p:cNvSpPr>
                <a:spLocks noChangeArrowheads="1"/>
              </p:cNvSpPr>
              <p:nvPr/>
            </p:nvSpPr>
            <p:spPr bwMode="auto">
              <a:xfrm>
                <a:off x="4065" y="743"/>
                <a:ext cx="290" cy="6"/>
              </a:xfrm>
              <a:prstGeom prst="rect">
                <a:avLst/>
              </a:prstGeom>
              <a:solidFill>
                <a:srgbClr val="C6C6C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1" name="Rectangle 1777"/>
              <p:cNvSpPr>
                <a:spLocks noChangeArrowheads="1"/>
              </p:cNvSpPr>
              <p:nvPr/>
            </p:nvSpPr>
            <p:spPr bwMode="auto">
              <a:xfrm>
                <a:off x="4065" y="749"/>
                <a:ext cx="290" cy="6"/>
              </a:xfrm>
              <a:prstGeom prst="rect">
                <a:avLst/>
              </a:prstGeom>
              <a:solidFill>
                <a:srgbClr val="C1C1C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2" name="Rectangle 1778"/>
              <p:cNvSpPr>
                <a:spLocks noChangeArrowheads="1"/>
              </p:cNvSpPr>
              <p:nvPr/>
            </p:nvSpPr>
            <p:spPr bwMode="auto">
              <a:xfrm>
                <a:off x="4065" y="755"/>
                <a:ext cx="290" cy="6"/>
              </a:xfrm>
              <a:prstGeom prst="rect">
                <a:avLst/>
              </a:prstGeom>
              <a:solidFill>
                <a:srgbClr val="BDBDC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3" name="Rectangle 1779"/>
              <p:cNvSpPr>
                <a:spLocks noChangeArrowheads="1"/>
              </p:cNvSpPr>
              <p:nvPr/>
            </p:nvSpPr>
            <p:spPr bwMode="auto">
              <a:xfrm>
                <a:off x="4065" y="761"/>
                <a:ext cx="290" cy="6"/>
              </a:xfrm>
              <a:prstGeom prst="rect">
                <a:avLst/>
              </a:prstGeom>
              <a:solidFill>
                <a:srgbClr val="B9B9C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4" name="Rectangle 1780"/>
              <p:cNvSpPr>
                <a:spLocks noChangeArrowheads="1"/>
              </p:cNvSpPr>
              <p:nvPr/>
            </p:nvSpPr>
            <p:spPr bwMode="auto">
              <a:xfrm>
                <a:off x="4065" y="767"/>
                <a:ext cx="290" cy="6"/>
              </a:xfrm>
              <a:prstGeom prst="rect">
                <a:avLst/>
              </a:prstGeom>
              <a:solidFill>
                <a:srgbClr val="B5B5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5" name="Rectangle 1781"/>
              <p:cNvSpPr>
                <a:spLocks noChangeArrowheads="1"/>
              </p:cNvSpPr>
              <p:nvPr/>
            </p:nvSpPr>
            <p:spPr bwMode="auto">
              <a:xfrm>
                <a:off x="4065" y="773"/>
                <a:ext cx="290" cy="6"/>
              </a:xfrm>
              <a:prstGeom prst="rect">
                <a:avLst/>
              </a:prstGeom>
              <a:solidFill>
                <a:srgbClr val="B0B0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6" name="Rectangle 1782"/>
              <p:cNvSpPr>
                <a:spLocks noChangeArrowheads="1"/>
              </p:cNvSpPr>
              <p:nvPr/>
            </p:nvSpPr>
            <p:spPr bwMode="auto">
              <a:xfrm>
                <a:off x="4065" y="779"/>
                <a:ext cx="290" cy="6"/>
              </a:xfrm>
              <a:prstGeom prst="rect">
                <a:avLst/>
              </a:prstGeom>
              <a:solidFill>
                <a:srgbClr val="ACACC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" name="Rectangle 1783"/>
              <p:cNvSpPr>
                <a:spLocks noChangeArrowheads="1"/>
              </p:cNvSpPr>
              <p:nvPr/>
            </p:nvSpPr>
            <p:spPr bwMode="auto">
              <a:xfrm>
                <a:off x="4065" y="785"/>
                <a:ext cx="290" cy="6"/>
              </a:xfrm>
              <a:prstGeom prst="rect">
                <a:avLst/>
              </a:prstGeom>
              <a:solidFill>
                <a:srgbClr val="A8A8B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8" name="Rectangle 1784"/>
              <p:cNvSpPr>
                <a:spLocks noChangeArrowheads="1"/>
              </p:cNvSpPr>
              <p:nvPr/>
            </p:nvSpPr>
            <p:spPr bwMode="auto">
              <a:xfrm>
                <a:off x="4065" y="791"/>
                <a:ext cx="290" cy="6"/>
              </a:xfrm>
              <a:prstGeom prst="rect">
                <a:avLst/>
              </a:prstGeom>
              <a:solidFill>
                <a:srgbClr val="A4A4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9" name="Rectangle 1785"/>
              <p:cNvSpPr>
                <a:spLocks noChangeArrowheads="1"/>
              </p:cNvSpPr>
              <p:nvPr/>
            </p:nvSpPr>
            <p:spPr bwMode="auto">
              <a:xfrm>
                <a:off x="4065" y="797"/>
                <a:ext cx="290" cy="6"/>
              </a:xfrm>
              <a:prstGeom prst="rect">
                <a:avLst/>
              </a:prstGeom>
              <a:solidFill>
                <a:srgbClr val="A0A0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0" name="Rectangle 1786"/>
              <p:cNvSpPr>
                <a:spLocks noChangeArrowheads="1"/>
              </p:cNvSpPr>
              <p:nvPr/>
            </p:nvSpPr>
            <p:spPr bwMode="auto">
              <a:xfrm>
                <a:off x="4065" y="803"/>
                <a:ext cx="290" cy="6"/>
              </a:xfrm>
              <a:prstGeom prst="rect">
                <a:avLst/>
              </a:prstGeom>
              <a:solidFill>
                <a:srgbClr val="9B9B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1" name="Rectangle 1787"/>
              <p:cNvSpPr>
                <a:spLocks noChangeArrowheads="1"/>
              </p:cNvSpPr>
              <p:nvPr/>
            </p:nvSpPr>
            <p:spPr bwMode="auto">
              <a:xfrm>
                <a:off x="4065" y="809"/>
                <a:ext cx="290" cy="6"/>
              </a:xfrm>
              <a:prstGeom prst="rect">
                <a:avLst/>
              </a:prstGeom>
              <a:solidFill>
                <a:srgbClr val="9797B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2" name="Rectangle 1788"/>
              <p:cNvSpPr>
                <a:spLocks noChangeArrowheads="1"/>
              </p:cNvSpPr>
              <p:nvPr/>
            </p:nvSpPr>
            <p:spPr bwMode="auto">
              <a:xfrm>
                <a:off x="4065" y="815"/>
                <a:ext cx="290" cy="6"/>
              </a:xfrm>
              <a:prstGeom prst="rect">
                <a:avLst/>
              </a:prstGeom>
              <a:solidFill>
                <a:srgbClr val="9393B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" name="Rectangle 1789"/>
              <p:cNvSpPr>
                <a:spLocks noChangeArrowheads="1"/>
              </p:cNvSpPr>
              <p:nvPr/>
            </p:nvSpPr>
            <p:spPr bwMode="auto">
              <a:xfrm>
                <a:off x="4065" y="821"/>
                <a:ext cx="290" cy="6"/>
              </a:xfrm>
              <a:prstGeom prst="rect">
                <a:avLst/>
              </a:prstGeom>
              <a:solidFill>
                <a:srgbClr val="8F8F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4" name="Rectangle 1790"/>
              <p:cNvSpPr>
                <a:spLocks noChangeArrowheads="1"/>
              </p:cNvSpPr>
              <p:nvPr/>
            </p:nvSpPr>
            <p:spPr bwMode="auto">
              <a:xfrm>
                <a:off x="4065" y="827"/>
                <a:ext cx="290" cy="6"/>
              </a:xfrm>
              <a:prstGeom prst="rect">
                <a:avLst/>
              </a:prstGeom>
              <a:solidFill>
                <a:srgbClr val="8A8A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" name="Rectangle 1791"/>
              <p:cNvSpPr>
                <a:spLocks noChangeArrowheads="1"/>
              </p:cNvSpPr>
              <p:nvPr/>
            </p:nvSpPr>
            <p:spPr bwMode="auto">
              <a:xfrm>
                <a:off x="4065" y="833"/>
                <a:ext cx="290" cy="6"/>
              </a:xfrm>
              <a:prstGeom prst="rect">
                <a:avLst/>
              </a:prstGeom>
              <a:solidFill>
                <a:srgbClr val="8686A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" name="Rectangle 1792"/>
              <p:cNvSpPr>
                <a:spLocks noChangeArrowheads="1"/>
              </p:cNvSpPr>
              <p:nvPr/>
            </p:nvSpPr>
            <p:spPr bwMode="auto">
              <a:xfrm>
                <a:off x="4065" y="839"/>
                <a:ext cx="290" cy="6"/>
              </a:xfrm>
              <a:prstGeom prst="rect">
                <a:avLst/>
              </a:prstGeom>
              <a:solidFill>
                <a:srgbClr val="8282A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" name="Rectangle 1793"/>
              <p:cNvSpPr>
                <a:spLocks noChangeArrowheads="1"/>
              </p:cNvSpPr>
              <p:nvPr/>
            </p:nvSpPr>
            <p:spPr bwMode="auto">
              <a:xfrm>
                <a:off x="4065" y="845"/>
                <a:ext cx="290" cy="6"/>
              </a:xfrm>
              <a:prstGeom prst="rect">
                <a:avLst/>
              </a:prstGeom>
              <a:solidFill>
                <a:srgbClr val="7E7EA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" name="Rectangle 1794"/>
              <p:cNvSpPr>
                <a:spLocks noChangeArrowheads="1"/>
              </p:cNvSpPr>
              <p:nvPr/>
            </p:nvSpPr>
            <p:spPr bwMode="auto">
              <a:xfrm>
                <a:off x="4065" y="851"/>
                <a:ext cx="290" cy="6"/>
              </a:xfrm>
              <a:prstGeom prst="rect">
                <a:avLst/>
              </a:prstGeom>
              <a:solidFill>
                <a:srgbClr val="7979A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" name="Rectangle 1795"/>
              <p:cNvSpPr>
                <a:spLocks noChangeArrowheads="1"/>
              </p:cNvSpPr>
              <p:nvPr/>
            </p:nvSpPr>
            <p:spPr bwMode="auto">
              <a:xfrm>
                <a:off x="4065" y="857"/>
                <a:ext cx="290" cy="6"/>
              </a:xfrm>
              <a:prstGeom prst="rect">
                <a:avLst/>
              </a:prstGeom>
              <a:solidFill>
                <a:srgbClr val="7676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" name="Rectangle 1796"/>
              <p:cNvSpPr>
                <a:spLocks noChangeArrowheads="1"/>
              </p:cNvSpPr>
              <p:nvPr/>
            </p:nvSpPr>
            <p:spPr bwMode="auto">
              <a:xfrm>
                <a:off x="4065" y="863"/>
                <a:ext cx="290" cy="6"/>
              </a:xfrm>
              <a:prstGeom prst="rect">
                <a:avLst/>
              </a:prstGeom>
              <a:solidFill>
                <a:srgbClr val="7171A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" name="Rectangle 1797"/>
              <p:cNvSpPr>
                <a:spLocks noChangeArrowheads="1"/>
              </p:cNvSpPr>
              <p:nvPr/>
            </p:nvSpPr>
            <p:spPr bwMode="auto">
              <a:xfrm>
                <a:off x="4065" y="869"/>
                <a:ext cx="290" cy="6"/>
              </a:xfrm>
              <a:prstGeom prst="rect">
                <a:avLst/>
              </a:prstGeom>
              <a:solidFill>
                <a:srgbClr val="6D6D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" name="Rectangle 1798"/>
              <p:cNvSpPr>
                <a:spLocks noChangeArrowheads="1"/>
              </p:cNvSpPr>
              <p:nvPr/>
            </p:nvSpPr>
            <p:spPr bwMode="auto">
              <a:xfrm>
                <a:off x="4065" y="875"/>
                <a:ext cx="290" cy="6"/>
              </a:xfrm>
              <a:prstGeom prst="rect">
                <a:avLst/>
              </a:prstGeom>
              <a:solidFill>
                <a:srgbClr val="69699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" name="Freeform 1799"/>
              <p:cNvSpPr>
                <a:spLocks/>
              </p:cNvSpPr>
              <p:nvPr/>
            </p:nvSpPr>
            <p:spPr bwMode="auto">
              <a:xfrm>
                <a:off x="4077" y="716"/>
                <a:ext cx="274" cy="157"/>
              </a:xfrm>
              <a:custGeom>
                <a:avLst/>
                <a:gdLst/>
                <a:ahLst/>
                <a:cxnLst>
                  <a:cxn ang="0">
                    <a:pos x="0" y="52"/>
                  </a:cxn>
                  <a:cxn ang="0">
                    <a:pos x="182" y="157"/>
                  </a:cxn>
                  <a:cxn ang="0">
                    <a:pos x="274" y="105"/>
                  </a:cxn>
                  <a:cxn ang="0">
                    <a:pos x="91" y="0"/>
                  </a:cxn>
                  <a:cxn ang="0">
                    <a:pos x="0" y="52"/>
                  </a:cxn>
                </a:cxnLst>
                <a:rect l="0" t="0" r="r" b="b"/>
                <a:pathLst>
                  <a:path w="274" h="157">
                    <a:moveTo>
                      <a:pt x="0" y="52"/>
                    </a:moveTo>
                    <a:lnTo>
                      <a:pt x="182" y="157"/>
                    </a:lnTo>
                    <a:lnTo>
                      <a:pt x="274" y="105"/>
                    </a:lnTo>
                    <a:lnTo>
                      <a:pt x="91" y="0"/>
                    </a:lnTo>
                    <a:lnTo>
                      <a:pt x="0" y="52"/>
                    </a:ln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734" name="Picture 1800"/>
              <p:cNvPicPr>
                <a:picLocks noChangeAspect="1" noChangeArrowheads="1"/>
              </p:cNvPicPr>
              <p:nvPr/>
            </p:nvPicPr>
            <p:blipFill>
              <a:blip r:embed="rId126" cstate="print"/>
              <a:srcRect/>
              <a:stretch>
                <a:fillRect/>
              </a:stretch>
            </p:blipFill>
            <p:spPr bwMode="auto">
              <a:xfrm>
                <a:off x="4065" y="761"/>
                <a:ext cx="199" cy="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35" name="Picture 1801"/>
              <p:cNvPicPr>
                <a:picLocks noChangeAspect="1" noChangeArrowheads="1"/>
              </p:cNvPicPr>
              <p:nvPr/>
            </p:nvPicPr>
            <p:blipFill>
              <a:blip r:embed="rId127" cstate="print"/>
              <a:srcRect/>
              <a:stretch>
                <a:fillRect/>
              </a:stretch>
            </p:blipFill>
            <p:spPr bwMode="auto">
              <a:xfrm>
                <a:off x="4065" y="761"/>
                <a:ext cx="199" cy="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6" name="Freeform 1802"/>
              <p:cNvSpPr>
                <a:spLocks/>
              </p:cNvSpPr>
              <p:nvPr/>
            </p:nvSpPr>
            <p:spPr bwMode="auto">
              <a:xfrm>
                <a:off x="4077" y="768"/>
                <a:ext cx="182" cy="312"/>
              </a:xfrm>
              <a:custGeom>
                <a:avLst/>
                <a:gdLst/>
                <a:ahLst/>
                <a:cxnLst>
                  <a:cxn ang="0">
                    <a:pos x="0" y="206"/>
                  </a:cxn>
                  <a:cxn ang="0">
                    <a:pos x="182" y="312"/>
                  </a:cxn>
                  <a:cxn ang="0">
                    <a:pos x="182" y="105"/>
                  </a:cxn>
                  <a:cxn ang="0">
                    <a:pos x="0" y="0"/>
                  </a:cxn>
                  <a:cxn ang="0">
                    <a:pos x="0" y="206"/>
                  </a:cxn>
                </a:cxnLst>
                <a:rect l="0" t="0" r="r" b="b"/>
                <a:pathLst>
                  <a:path w="182" h="312">
                    <a:moveTo>
                      <a:pt x="0" y="206"/>
                    </a:moveTo>
                    <a:lnTo>
                      <a:pt x="182" y="312"/>
                    </a:lnTo>
                    <a:lnTo>
                      <a:pt x="182" y="105"/>
                    </a:lnTo>
                    <a:lnTo>
                      <a:pt x="0" y="0"/>
                    </a:lnTo>
                    <a:lnTo>
                      <a:pt x="0" y="206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" name="Freeform 1803"/>
              <p:cNvSpPr>
                <a:spLocks/>
              </p:cNvSpPr>
              <p:nvPr/>
            </p:nvSpPr>
            <p:spPr bwMode="auto">
              <a:xfrm>
                <a:off x="4077" y="716"/>
                <a:ext cx="274" cy="364"/>
              </a:xfrm>
              <a:custGeom>
                <a:avLst/>
                <a:gdLst/>
                <a:ahLst/>
                <a:cxnLst>
                  <a:cxn ang="0">
                    <a:pos x="0" y="52"/>
                  </a:cxn>
                  <a:cxn ang="0">
                    <a:pos x="0" y="258"/>
                  </a:cxn>
                  <a:cxn ang="0">
                    <a:pos x="182" y="364"/>
                  </a:cxn>
                  <a:cxn ang="0">
                    <a:pos x="274" y="311"/>
                  </a:cxn>
                  <a:cxn ang="0">
                    <a:pos x="274" y="105"/>
                  </a:cxn>
                  <a:cxn ang="0">
                    <a:pos x="91" y="0"/>
                  </a:cxn>
                  <a:cxn ang="0">
                    <a:pos x="0" y="52"/>
                  </a:cxn>
                </a:cxnLst>
                <a:rect l="0" t="0" r="r" b="b"/>
                <a:pathLst>
                  <a:path w="274" h="364">
                    <a:moveTo>
                      <a:pt x="0" y="52"/>
                    </a:moveTo>
                    <a:lnTo>
                      <a:pt x="0" y="258"/>
                    </a:lnTo>
                    <a:lnTo>
                      <a:pt x="182" y="364"/>
                    </a:lnTo>
                    <a:lnTo>
                      <a:pt x="274" y="311"/>
                    </a:lnTo>
                    <a:lnTo>
                      <a:pt x="274" y="105"/>
                    </a:lnTo>
                    <a:lnTo>
                      <a:pt x="91" y="0"/>
                    </a:lnTo>
                    <a:lnTo>
                      <a:pt x="0" y="52"/>
                    </a:lnTo>
                    <a:close/>
                  </a:path>
                </a:pathLst>
              </a:custGeom>
              <a:noFill/>
              <a:ln w="12" cap="rnd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738" name="Picture 1804"/>
              <p:cNvPicPr>
                <a:picLocks noChangeAspect="1" noChangeArrowheads="1"/>
              </p:cNvPicPr>
              <p:nvPr/>
            </p:nvPicPr>
            <p:blipFill>
              <a:blip r:embed="rId128" cstate="print"/>
              <a:srcRect/>
              <a:stretch>
                <a:fillRect/>
              </a:stretch>
            </p:blipFill>
            <p:spPr bwMode="auto">
              <a:xfrm>
                <a:off x="4077" y="791"/>
                <a:ext cx="175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39" name="Picture 1805"/>
              <p:cNvPicPr>
                <a:picLocks noChangeAspect="1" noChangeArrowheads="1"/>
              </p:cNvPicPr>
              <p:nvPr/>
            </p:nvPicPr>
            <p:blipFill>
              <a:blip r:embed="rId129" cstate="print"/>
              <a:srcRect/>
              <a:stretch>
                <a:fillRect/>
              </a:stretch>
            </p:blipFill>
            <p:spPr bwMode="auto">
              <a:xfrm>
                <a:off x="4077" y="791"/>
                <a:ext cx="175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0" name="Freeform 1806"/>
              <p:cNvSpPr>
                <a:spLocks noEditPoints="1"/>
              </p:cNvSpPr>
              <p:nvPr/>
            </p:nvSpPr>
            <p:spPr bwMode="auto">
              <a:xfrm>
                <a:off x="4088" y="801"/>
                <a:ext cx="161" cy="246"/>
              </a:xfrm>
              <a:custGeom>
                <a:avLst/>
                <a:gdLst/>
                <a:ahLst/>
                <a:cxnLst>
                  <a:cxn ang="0">
                    <a:pos x="298" y="472"/>
                  </a:cxn>
                  <a:cxn ang="0">
                    <a:pos x="131" y="375"/>
                  </a:cxn>
                  <a:cxn ang="0">
                    <a:pos x="131" y="181"/>
                  </a:cxn>
                  <a:cxn ang="0">
                    <a:pos x="298" y="278"/>
                  </a:cxn>
                  <a:cxn ang="0">
                    <a:pos x="298" y="472"/>
                  </a:cxn>
                  <a:cxn ang="0">
                    <a:pos x="76" y="0"/>
                  </a:cxn>
                  <a:cxn ang="0">
                    <a:pos x="6" y="24"/>
                  </a:cxn>
                  <a:cxn ang="0">
                    <a:pos x="56" y="53"/>
                  </a:cxn>
                  <a:cxn ang="0">
                    <a:pos x="56" y="235"/>
                  </a:cxn>
                  <a:cxn ang="0">
                    <a:pos x="110" y="403"/>
                  </a:cxn>
                  <a:cxn ang="0">
                    <a:pos x="110" y="403"/>
                  </a:cxn>
                  <a:cxn ang="0">
                    <a:pos x="56" y="372"/>
                  </a:cxn>
                  <a:cxn ang="0">
                    <a:pos x="56" y="314"/>
                  </a:cxn>
                  <a:cxn ang="0">
                    <a:pos x="0" y="363"/>
                  </a:cxn>
                  <a:cxn ang="0">
                    <a:pos x="56" y="476"/>
                  </a:cxn>
                  <a:cxn ang="0">
                    <a:pos x="56" y="418"/>
                  </a:cxn>
                  <a:cxn ang="0">
                    <a:pos x="214" y="509"/>
                  </a:cxn>
                  <a:cxn ang="0">
                    <a:pos x="333" y="516"/>
                  </a:cxn>
                  <a:cxn ang="0">
                    <a:pos x="333" y="577"/>
                  </a:cxn>
                  <a:cxn ang="0">
                    <a:pos x="283" y="548"/>
                  </a:cxn>
                  <a:cxn ang="0">
                    <a:pos x="352" y="653"/>
                  </a:cxn>
                  <a:cxn ang="0">
                    <a:pos x="422" y="629"/>
                  </a:cxn>
                  <a:cxn ang="0">
                    <a:pos x="372" y="600"/>
                  </a:cxn>
                  <a:cxn ang="0">
                    <a:pos x="372" y="418"/>
                  </a:cxn>
                  <a:cxn ang="0">
                    <a:pos x="318" y="250"/>
                  </a:cxn>
                  <a:cxn ang="0">
                    <a:pos x="318" y="250"/>
                  </a:cxn>
                  <a:cxn ang="0">
                    <a:pos x="372" y="281"/>
                  </a:cxn>
                  <a:cxn ang="0">
                    <a:pos x="372" y="339"/>
                  </a:cxn>
                  <a:cxn ang="0">
                    <a:pos x="428" y="290"/>
                  </a:cxn>
                  <a:cxn ang="0">
                    <a:pos x="372" y="177"/>
                  </a:cxn>
                  <a:cxn ang="0">
                    <a:pos x="372" y="235"/>
                  </a:cxn>
                  <a:cxn ang="0">
                    <a:pos x="214" y="144"/>
                  </a:cxn>
                  <a:cxn ang="0">
                    <a:pos x="96" y="137"/>
                  </a:cxn>
                  <a:cxn ang="0">
                    <a:pos x="96" y="137"/>
                  </a:cxn>
                  <a:cxn ang="0">
                    <a:pos x="96" y="76"/>
                  </a:cxn>
                  <a:cxn ang="0">
                    <a:pos x="146" y="105"/>
                  </a:cxn>
                  <a:cxn ang="0">
                    <a:pos x="76" y="0"/>
                  </a:cxn>
                </a:cxnLst>
                <a:rect l="0" t="0" r="r" b="b"/>
                <a:pathLst>
                  <a:path w="428" h="653">
                    <a:moveTo>
                      <a:pt x="298" y="472"/>
                    </a:moveTo>
                    <a:cubicBezTo>
                      <a:pt x="252" y="499"/>
                      <a:pt x="177" y="455"/>
                      <a:pt x="131" y="375"/>
                    </a:cubicBezTo>
                    <a:cubicBezTo>
                      <a:pt x="84" y="295"/>
                      <a:pt x="85" y="208"/>
                      <a:pt x="131" y="181"/>
                    </a:cubicBezTo>
                    <a:cubicBezTo>
                      <a:pt x="177" y="155"/>
                      <a:pt x="252" y="198"/>
                      <a:pt x="298" y="278"/>
                    </a:cubicBezTo>
                    <a:cubicBezTo>
                      <a:pt x="344" y="359"/>
                      <a:pt x="344" y="445"/>
                      <a:pt x="298" y="472"/>
                    </a:cubicBezTo>
                    <a:close/>
                    <a:moveTo>
                      <a:pt x="76" y="0"/>
                    </a:moveTo>
                    <a:lnTo>
                      <a:pt x="6" y="24"/>
                    </a:lnTo>
                    <a:lnTo>
                      <a:pt x="56" y="53"/>
                    </a:lnTo>
                    <a:lnTo>
                      <a:pt x="56" y="235"/>
                    </a:lnTo>
                    <a:cubicBezTo>
                      <a:pt x="59" y="295"/>
                      <a:pt x="77" y="353"/>
                      <a:pt x="110" y="403"/>
                    </a:cubicBezTo>
                    <a:lnTo>
                      <a:pt x="110" y="403"/>
                    </a:lnTo>
                    <a:lnTo>
                      <a:pt x="56" y="372"/>
                    </a:lnTo>
                    <a:lnTo>
                      <a:pt x="56" y="314"/>
                    </a:lnTo>
                    <a:lnTo>
                      <a:pt x="0" y="363"/>
                    </a:lnTo>
                    <a:lnTo>
                      <a:pt x="56" y="476"/>
                    </a:lnTo>
                    <a:lnTo>
                      <a:pt x="56" y="418"/>
                    </a:lnTo>
                    <a:lnTo>
                      <a:pt x="214" y="509"/>
                    </a:lnTo>
                    <a:cubicBezTo>
                      <a:pt x="249" y="535"/>
                      <a:pt x="295" y="538"/>
                      <a:pt x="333" y="516"/>
                    </a:cubicBezTo>
                    <a:lnTo>
                      <a:pt x="333" y="577"/>
                    </a:lnTo>
                    <a:lnTo>
                      <a:pt x="283" y="548"/>
                    </a:lnTo>
                    <a:lnTo>
                      <a:pt x="352" y="653"/>
                    </a:lnTo>
                    <a:lnTo>
                      <a:pt x="422" y="629"/>
                    </a:lnTo>
                    <a:lnTo>
                      <a:pt x="372" y="600"/>
                    </a:lnTo>
                    <a:lnTo>
                      <a:pt x="372" y="418"/>
                    </a:lnTo>
                    <a:cubicBezTo>
                      <a:pt x="370" y="358"/>
                      <a:pt x="351" y="300"/>
                      <a:pt x="318" y="250"/>
                    </a:cubicBezTo>
                    <a:lnTo>
                      <a:pt x="318" y="250"/>
                    </a:lnTo>
                    <a:lnTo>
                      <a:pt x="372" y="281"/>
                    </a:lnTo>
                    <a:lnTo>
                      <a:pt x="372" y="339"/>
                    </a:lnTo>
                    <a:lnTo>
                      <a:pt x="428" y="290"/>
                    </a:lnTo>
                    <a:lnTo>
                      <a:pt x="372" y="177"/>
                    </a:lnTo>
                    <a:lnTo>
                      <a:pt x="372" y="235"/>
                    </a:lnTo>
                    <a:lnTo>
                      <a:pt x="214" y="144"/>
                    </a:lnTo>
                    <a:cubicBezTo>
                      <a:pt x="179" y="119"/>
                      <a:pt x="133" y="116"/>
                      <a:pt x="96" y="137"/>
                    </a:cubicBezTo>
                    <a:lnTo>
                      <a:pt x="96" y="137"/>
                    </a:lnTo>
                    <a:lnTo>
                      <a:pt x="96" y="76"/>
                    </a:lnTo>
                    <a:lnTo>
                      <a:pt x="146" y="105"/>
                    </a:lnTo>
                    <a:lnTo>
                      <a:pt x="76" y="0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1" name="Line 1807"/>
              <p:cNvSpPr>
                <a:spLocks noChangeShapeType="1"/>
              </p:cNvSpPr>
              <p:nvPr/>
            </p:nvSpPr>
            <p:spPr bwMode="auto">
              <a:xfrm flipH="1">
                <a:off x="4223" y="239"/>
                <a:ext cx="58" cy="963"/>
              </a:xfrm>
              <a:prstGeom prst="line">
                <a:avLst/>
              </a:prstGeom>
              <a:noFill/>
              <a:ln w="10" cap="rnd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2" name="Freeform 1808"/>
              <p:cNvSpPr>
                <a:spLocks noEditPoints="1"/>
              </p:cNvSpPr>
              <p:nvPr/>
            </p:nvSpPr>
            <p:spPr bwMode="auto">
              <a:xfrm>
                <a:off x="4176" y="1187"/>
                <a:ext cx="750" cy="276"/>
              </a:xfrm>
              <a:custGeom>
                <a:avLst/>
                <a:gdLst/>
                <a:ahLst/>
                <a:cxnLst>
                  <a:cxn ang="0">
                    <a:pos x="436" y="238"/>
                  </a:cxn>
                  <a:cxn ang="0">
                    <a:pos x="562" y="143"/>
                  </a:cxn>
                  <a:cxn ang="0">
                    <a:pos x="562" y="276"/>
                  </a:cxn>
                  <a:cxn ang="0">
                    <a:pos x="562" y="143"/>
                  </a:cxn>
                  <a:cxn ang="0">
                    <a:pos x="687" y="238"/>
                  </a:cxn>
                  <a:cxn ang="0">
                    <a:pos x="562" y="143"/>
                  </a:cxn>
                  <a:cxn ang="0">
                    <a:pos x="750" y="143"/>
                  </a:cxn>
                  <a:cxn ang="0">
                    <a:pos x="562" y="143"/>
                  </a:cxn>
                  <a:cxn ang="0">
                    <a:pos x="687" y="48"/>
                  </a:cxn>
                  <a:cxn ang="0">
                    <a:pos x="562" y="143"/>
                  </a:cxn>
                  <a:cxn ang="0">
                    <a:pos x="562" y="0"/>
                  </a:cxn>
                  <a:cxn ang="0">
                    <a:pos x="562" y="143"/>
                  </a:cxn>
                  <a:cxn ang="0">
                    <a:pos x="475" y="64"/>
                  </a:cxn>
                  <a:cxn ang="0">
                    <a:pos x="562" y="143"/>
                  </a:cxn>
                  <a:cxn ang="0">
                    <a:pos x="0" y="145"/>
                  </a:cxn>
                  <a:cxn ang="0">
                    <a:pos x="562" y="143"/>
                  </a:cxn>
                </a:cxnLst>
                <a:rect l="0" t="0" r="r" b="b"/>
                <a:pathLst>
                  <a:path w="750" h="276">
                    <a:moveTo>
                      <a:pt x="436" y="238"/>
                    </a:moveTo>
                    <a:lnTo>
                      <a:pt x="562" y="143"/>
                    </a:lnTo>
                    <a:moveTo>
                      <a:pt x="562" y="276"/>
                    </a:moveTo>
                    <a:lnTo>
                      <a:pt x="562" y="143"/>
                    </a:lnTo>
                    <a:moveTo>
                      <a:pt x="687" y="238"/>
                    </a:moveTo>
                    <a:lnTo>
                      <a:pt x="562" y="143"/>
                    </a:lnTo>
                    <a:moveTo>
                      <a:pt x="750" y="143"/>
                    </a:moveTo>
                    <a:lnTo>
                      <a:pt x="562" y="143"/>
                    </a:lnTo>
                    <a:moveTo>
                      <a:pt x="687" y="48"/>
                    </a:moveTo>
                    <a:lnTo>
                      <a:pt x="562" y="143"/>
                    </a:lnTo>
                    <a:moveTo>
                      <a:pt x="562" y="0"/>
                    </a:moveTo>
                    <a:lnTo>
                      <a:pt x="562" y="143"/>
                    </a:lnTo>
                    <a:moveTo>
                      <a:pt x="475" y="64"/>
                    </a:moveTo>
                    <a:lnTo>
                      <a:pt x="562" y="143"/>
                    </a:lnTo>
                    <a:moveTo>
                      <a:pt x="0" y="145"/>
                    </a:moveTo>
                    <a:lnTo>
                      <a:pt x="562" y="143"/>
                    </a:lnTo>
                  </a:path>
                </a:pathLst>
              </a:custGeom>
              <a:noFill/>
              <a:ln w="10" cap="rnd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3" name="Rectangle 1809"/>
              <p:cNvSpPr>
                <a:spLocks noChangeArrowheads="1"/>
              </p:cNvSpPr>
              <p:nvPr/>
            </p:nvSpPr>
            <p:spPr bwMode="auto">
              <a:xfrm>
                <a:off x="4475" y="1128"/>
                <a:ext cx="518" cy="6"/>
              </a:xfrm>
              <a:prstGeom prst="rect">
                <a:avLst/>
              </a:prstGeom>
              <a:solidFill>
                <a:srgbClr val="FDFD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4" name="Rectangle 1810"/>
              <p:cNvSpPr>
                <a:spLocks noChangeArrowheads="1"/>
              </p:cNvSpPr>
              <p:nvPr/>
            </p:nvSpPr>
            <p:spPr bwMode="auto">
              <a:xfrm>
                <a:off x="4475" y="1134"/>
                <a:ext cx="518" cy="6"/>
              </a:xfrm>
              <a:prstGeom prst="rect">
                <a:avLst/>
              </a:prstGeom>
              <a:solidFill>
                <a:srgbClr val="4E8E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5" name="Rectangle 1811"/>
              <p:cNvSpPr>
                <a:spLocks noChangeArrowheads="1"/>
              </p:cNvSpPr>
              <p:nvPr/>
            </p:nvSpPr>
            <p:spPr bwMode="auto">
              <a:xfrm>
                <a:off x="4475" y="1140"/>
                <a:ext cx="518" cy="6"/>
              </a:xfrm>
              <a:prstGeom prst="rect">
                <a:avLst/>
              </a:prstGeom>
              <a:solidFill>
                <a:srgbClr val="5190C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6" name="Rectangle 1812"/>
              <p:cNvSpPr>
                <a:spLocks noChangeArrowheads="1"/>
              </p:cNvSpPr>
              <p:nvPr/>
            </p:nvSpPr>
            <p:spPr bwMode="auto">
              <a:xfrm>
                <a:off x="4475" y="1146"/>
                <a:ext cx="518" cy="6"/>
              </a:xfrm>
              <a:prstGeom prst="rect">
                <a:avLst/>
              </a:prstGeom>
              <a:solidFill>
                <a:srgbClr val="5492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2014"/>
            <p:cNvGrpSpPr>
              <a:grpSpLocks/>
            </p:cNvGrpSpPr>
            <p:nvPr/>
          </p:nvGrpSpPr>
          <p:grpSpPr bwMode="auto">
            <a:xfrm>
              <a:off x="4065" y="1133"/>
              <a:ext cx="928" cy="952"/>
              <a:chOff x="4065" y="1133"/>
              <a:chExt cx="928" cy="952"/>
            </a:xfrm>
          </p:grpSpPr>
          <p:sp>
            <p:nvSpPr>
              <p:cNvPr id="347" name="Rectangle 1814"/>
              <p:cNvSpPr>
                <a:spLocks noChangeArrowheads="1"/>
              </p:cNvSpPr>
              <p:nvPr/>
            </p:nvSpPr>
            <p:spPr bwMode="auto">
              <a:xfrm>
                <a:off x="4475" y="1152"/>
                <a:ext cx="518" cy="6"/>
              </a:xfrm>
              <a:prstGeom prst="rect">
                <a:avLst/>
              </a:prstGeom>
              <a:solidFill>
                <a:srgbClr val="5693C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" name="Rectangle 1815"/>
              <p:cNvSpPr>
                <a:spLocks noChangeArrowheads="1"/>
              </p:cNvSpPr>
              <p:nvPr/>
            </p:nvSpPr>
            <p:spPr bwMode="auto">
              <a:xfrm>
                <a:off x="4475" y="1158"/>
                <a:ext cx="518" cy="6"/>
              </a:xfrm>
              <a:prstGeom prst="rect">
                <a:avLst/>
              </a:prstGeom>
              <a:solidFill>
                <a:srgbClr val="5995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" name="Rectangle 1816"/>
              <p:cNvSpPr>
                <a:spLocks noChangeArrowheads="1"/>
              </p:cNvSpPr>
              <p:nvPr/>
            </p:nvSpPr>
            <p:spPr bwMode="auto">
              <a:xfrm>
                <a:off x="4475" y="1164"/>
                <a:ext cx="518" cy="6"/>
              </a:xfrm>
              <a:prstGeom prst="rect">
                <a:avLst/>
              </a:prstGeom>
              <a:solidFill>
                <a:srgbClr val="5C97C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" name="Rectangle 1817"/>
              <p:cNvSpPr>
                <a:spLocks noChangeArrowheads="1"/>
              </p:cNvSpPr>
              <p:nvPr/>
            </p:nvSpPr>
            <p:spPr bwMode="auto">
              <a:xfrm>
                <a:off x="4475" y="1170"/>
                <a:ext cx="518" cy="6"/>
              </a:xfrm>
              <a:prstGeom prst="rect">
                <a:avLst/>
              </a:prstGeom>
              <a:solidFill>
                <a:srgbClr val="5E9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" name="Rectangle 1818"/>
              <p:cNvSpPr>
                <a:spLocks noChangeArrowheads="1"/>
              </p:cNvSpPr>
              <p:nvPr/>
            </p:nvSpPr>
            <p:spPr bwMode="auto">
              <a:xfrm>
                <a:off x="4475" y="1176"/>
                <a:ext cx="518" cy="6"/>
              </a:xfrm>
              <a:prstGeom prst="rect">
                <a:avLst/>
              </a:prstGeom>
              <a:solidFill>
                <a:srgbClr val="619AC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" name="Rectangle 1819"/>
              <p:cNvSpPr>
                <a:spLocks noChangeArrowheads="1"/>
              </p:cNvSpPr>
              <p:nvPr/>
            </p:nvSpPr>
            <p:spPr bwMode="auto">
              <a:xfrm>
                <a:off x="4475" y="1182"/>
                <a:ext cx="518" cy="6"/>
              </a:xfrm>
              <a:prstGeom prst="rect">
                <a:avLst/>
              </a:prstGeom>
              <a:solidFill>
                <a:srgbClr val="649C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" name="Rectangle 1820"/>
              <p:cNvSpPr>
                <a:spLocks noChangeArrowheads="1"/>
              </p:cNvSpPr>
              <p:nvPr/>
            </p:nvSpPr>
            <p:spPr bwMode="auto">
              <a:xfrm>
                <a:off x="4475" y="1188"/>
                <a:ext cx="518" cy="6"/>
              </a:xfrm>
              <a:prstGeom prst="rect">
                <a:avLst/>
              </a:prstGeom>
              <a:solidFill>
                <a:srgbClr val="679EC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" name="Rectangle 1821"/>
              <p:cNvSpPr>
                <a:spLocks noChangeArrowheads="1"/>
              </p:cNvSpPr>
              <p:nvPr/>
            </p:nvSpPr>
            <p:spPr bwMode="auto">
              <a:xfrm>
                <a:off x="4475" y="1194"/>
                <a:ext cx="518" cy="6"/>
              </a:xfrm>
              <a:prstGeom prst="rect">
                <a:avLst/>
              </a:prstGeom>
              <a:solidFill>
                <a:srgbClr val="699FC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Rectangle 1822"/>
              <p:cNvSpPr>
                <a:spLocks noChangeArrowheads="1"/>
              </p:cNvSpPr>
              <p:nvPr/>
            </p:nvSpPr>
            <p:spPr bwMode="auto">
              <a:xfrm>
                <a:off x="4475" y="1200"/>
                <a:ext cx="518" cy="6"/>
              </a:xfrm>
              <a:prstGeom prst="rect">
                <a:avLst/>
              </a:prstGeom>
              <a:solidFill>
                <a:srgbClr val="6CA1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" name="Rectangle 1823"/>
              <p:cNvSpPr>
                <a:spLocks noChangeArrowheads="1"/>
              </p:cNvSpPr>
              <p:nvPr/>
            </p:nvSpPr>
            <p:spPr bwMode="auto">
              <a:xfrm>
                <a:off x="4475" y="1206"/>
                <a:ext cx="518" cy="6"/>
              </a:xfrm>
              <a:prstGeom prst="rect">
                <a:avLst/>
              </a:prstGeom>
              <a:solidFill>
                <a:srgbClr val="6FA3C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" name="Rectangle 1824"/>
              <p:cNvSpPr>
                <a:spLocks noChangeArrowheads="1"/>
              </p:cNvSpPr>
              <p:nvPr/>
            </p:nvSpPr>
            <p:spPr bwMode="auto">
              <a:xfrm>
                <a:off x="4475" y="1212"/>
                <a:ext cx="518" cy="6"/>
              </a:xfrm>
              <a:prstGeom prst="rect">
                <a:avLst/>
              </a:prstGeom>
              <a:solidFill>
                <a:srgbClr val="71A4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" name="Rectangle 1825"/>
              <p:cNvSpPr>
                <a:spLocks noChangeArrowheads="1"/>
              </p:cNvSpPr>
              <p:nvPr/>
            </p:nvSpPr>
            <p:spPr bwMode="auto">
              <a:xfrm>
                <a:off x="4475" y="1218"/>
                <a:ext cx="518" cy="6"/>
              </a:xfrm>
              <a:prstGeom prst="rect">
                <a:avLst/>
              </a:prstGeom>
              <a:solidFill>
                <a:srgbClr val="74A6C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" name="Rectangle 1826"/>
              <p:cNvSpPr>
                <a:spLocks noChangeArrowheads="1"/>
              </p:cNvSpPr>
              <p:nvPr/>
            </p:nvSpPr>
            <p:spPr bwMode="auto">
              <a:xfrm>
                <a:off x="4475" y="1224"/>
                <a:ext cx="518" cy="6"/>
              </a:xfrm>
              <a:prstGeom prst="rect">
                <a:avLst/>
              </a:prstGeom>
              <a:solidFill>
                <a:srgbClr val="77A8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" name="Rectangle 1827"/>
              <p:cNvSpPr>
                <a:spLocks noChangeArrowheads="1"/>
              </p:cNvSpPr>
              <p:nvPr/>
            </p:nvSpPr>
            <p:spPr bwMode="auto">
              <a:xfrm>
                <a:off x="4475" y="1230"/>
                <a:ext cx="518" cy="6"/>
              </a:xfrm>
              <a:prstGeom prst="rect">
                <a:avLst/>
              </a:prstGeom>
              <a:solidFill>
                <a:srgbClr val="79AA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" name="Rectangle 1828"/>
              <p:cNvSpPr>
                <a:spLocks noChangeArrowheads="1"/>
              </p:cNvSpPr>
              <p:nvPr/>
            </p:nvSpPr>
            <p:spPr bwMode="auto">
              <a:xfrm>
                <a:off x="4475" y="1236"/>
                <a:ext cx="518" cy="6"/>
              </a:xfrm>
              <a:prstGeom prst="rect">
                <a:avLst/>
              </a:prstGeom>
              <a:solidFill>
                <a:srgbClr val="7CABD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" name="Rectangle 1829"/>
              <p:cNvSpPr>
                <a:spLocks noChangeArrowheads="1"/>
              </p:cNvSpPr>
              <p:nvPr/>
            </p:nvSpPr>
            <p:spPr bwMode="auto">
              <a:xfrm>
                <a:off x="4475" y="1242"/>
                <a:ext cx="518" cy="6"/>
              </a:xfrm>
              <a:prstGeom prst="rect">
                <a:avLst/>
              </a:prstGeom>
              <a:solidFill>
                <a:srgbClr val="7FADD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" name="Rectangle 1830"/>
              <p:cNvSpPr>
                <a:spLocks noChangeArrowheads="1"/>
              </p:cNvSpPr>
              <p:nvPr/>
            </p:nvSpPr>
            <p:spPr bwMode="auto">
              <a:xfrm>
                <a:off x="4475" y="1248"/>
                <a:ext cx="518" cy="6"/>
              </a:xfrm>
              <a:prstGeom prst="rect">
                <a:avLst/>
              </a:prstGeom>
              <a:solidFill>
                <a:srgbClr val="82AFD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" name="Rectangle 1831"/>
              <p:cNvSpPr>
                <a:spLocks noChangeArrowheads="1"/>
              </p:cNvSpPr>
              <p:nvPr/>
            </p:nvSpPr>
            <p:spPr bwMode="auto">
              <a:xfrm>
                <a:off x="4475" y="1254"/>
                <a:ext cx="518" cy="6"/>
              </a:xfrm>
              <a:prstGeom prst="rect">
                <a:avLst/>
              </a:prstGeom>
              <a:solidFill>
                <a:srgbClr val="84B1D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" name="Rectangle 1832"/>
              <p:cNvSpPr>
                <a:spLocks noChangeArrowheads="1"/>
              </p:cNvSpPr>
              <p:nvPr/>
            </p:nvSpPr>
            <p:spPr bwMode="auto">
              <a:xfrm>
                <a:off x="4475" y="1260"/>
                <a:ext cx="518" cy="6"/>
              </a:xfrm>
              <a:prstGeom prst="rect">
                <a:avLst/>
              </a:prstGeom>
              <a:solidFill>
                <a:srgbClr val="87B2D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" name="Rectangle 1833"/>
              <p:cNvSpPr>
                <a:spLocks noChangeArrowheads="1"/>
              </p:cNvSpPr>
              <p:nvPr/>
            </p:nvSpPr>
            <p:spPr bwMode="auto">
              <a:xfrm>
                <a:off x="4475" y="1266"/>
                <a:ext cx="518" cy="6"/>
              </a:xfrm>
              <a:prstGeom prst="rect">
                <a:avLst/>
              </a:prstGeom>
              <a:solidFill>
                <a:srgbClr val="8AB4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7" name="Rectangle 1834"/>
              <p:cNvSpPr>
                <a:spLocks noChangeArrowheads="1"/>
              </p:cNvSpPr>
              <p:nvPr/>
            </p:nvSpPr>
            <p:spPr bwMode="auto">
              <a:xfrm>
                <a:off x="4475" y="1272"/>
                <a:ext cx="518" cy="6"/>
              </a:xfrm>
              <a:prstGeom prst="rect">
                <a:avLst/>
              </a:prstGeom>
              <a:solidFill>
                <a:srgbClr val="8CB6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" name="Rectangle 1835"/>
              <p:cNvSpPr>
                <a:spLocks noChangeArrowheads="1"/>
              </p:cNvSpPr>
              <p:nvPr/>
            </p:nvSpPr>
            <p:spPr bwMode="auto">
              <a:xfrm>
                <a:off x="4475" y="1278"/>
                <a:ext cx="518" cy="6"/>
              </a:xfrm>
              <a:prstGeom prst="rect">
                <a:avLst/>
              </a:prstGeom>
              <a:solidFill>
                <a:srgbClr val="8FB7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" name="Rectangle 1836"/>
              <p:cNvSpPr>
                <a:spLocks noChangeArrowheads="1"/>
              </p:cNvSpPr>
              <p:nvPr/>
            </p:nvSpPr>
            <p:spPr bwMode="auto">
              <a:xfrm>
                <a:off x="4475" y="1284"/>
                <a:ext cx="518" cy="6"/>
              </a:xfrm>
              <a:prstGeom prst="rect">
                <a:avLst/>
              </a:prstGeom>
              <a:solidFill>
                <a:srgbClr val="92B9D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0" name="Rectangle 1837"/>
              <p:cNvSpPr>
                <a:spLocks noChangeArrowheads="1"/>
              </p:cNvSpPr>
              <p:nvPr/>
            </p:nvSpPr>
            <p:spPr bwMode="auto">
              <a:xfrm>
                <a:off x="4475" y="1290"/>
                <a:ext cx="518" cy="6"/>
              </a:xfrm>
              <a:prstGeom prst="rect">
                <a:avLst/>
              </a:prstGeom>
              <a:solidFill>
                <a:srgbClr val="94BB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1" name="Rectangle 1838"/>
              <p:cNvSpPr>
                <a:spLocks noChangeArrowheads="1"/>
              </p:cNvSpPr>
              <p:nvPr/>
            </p:nvSpPr>
            <p:spPr bwMode="auto">
              <a:xfrm>
                <a:off x="4475" y="1296"/>
                <a:ext cx="518" cy="7"/>
              </a:xfrm>
              <a:prstGeom prst="rect">
                <a:avLst/>
              </a:prstGeom>
              <a:solidFill>
                <a:srgbClr val="97BDD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2" name="Rectangle 1839"/>
              <p:cNvSpPr>
                <a:spLocks noChangeArrowheads="1"/>
              </p:cNvSpPr>
              <p:nvPr/>
            </p:nvSpPr>
            <p:spPr bwMode="auto">
              <a:xfrm>
                <a:off x="4475" y="1303"/>
                <a:ext cx="518" cy="6"/>
              </a:xfrm>
              <a:prstGeom prst="rect">
                <a:avLst/>
              </a:prstGeom>
              <a:solidFill>
                <a:srgbClr val="9ABE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3" name="Rectangle 1840"/>
              <p:cNvSpPr>
                <a:spLocks noChangeArrowheads="1"/>
              </p:cNvSpPr>
              <p:nvPr/>
            </p:nvSpPr>
            <p:spPr bwMode="auto">
              <a:xfrm>
                <a:off x="4475" y="1309"/>
                <a:ext cx="518" cy="6"/>
              </a:xfrm>
              <a:prstGeom prst="rect">
                <a:avLst/>
              </a:prstGeom>
              <a:solidFill>
                <a:srgbClr val="9DC0D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4" name="Rectangle 1841"/>
              <p:cNvSpPr>
                <a:spLocks noChangeArrowheads="1"/>
              </p:cNvSpPr>
              <p:nvPr/>
            </p:nvSpPr>
            <p:spPr bwMode="auto">
              <a:xfrm>
                <a:off x="4475" y="1315"/>
                <a:ext cx="518" cy="6"/>
              </a:xfrm>
              <a:prstGeom prst="rect">
                <a:avLst/>
              </a:prstGeom>
              <a:solidFill>
                <a:srgbClr val="A0C2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5" name="Rectangle 1842"/>
              <p:cNvSpPr>
                <a:spLocks noChangeArrowheads="1"/>
              </p:cNvSpPr>
              <p:nvPr/>
            </p:nvSpPr>
            <p:spPr bwMode="auto">
              <a:xfrm>
                <a:off x="4475" y="1321"/>
                <a:ext cx="518" cy="6"/>
              </a:xfrm>
              <a:prstGeom prst="rect">
                <a:avLst/>
              </a:prstGeom>
              <a:solidFill>
                <a:srgbClr val="A3C4E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6" name="Rectangle 1843"/>
              <p:cNvSpPr>
                <a:spLocks noChangeArrowheads="1"/>
              </p:cNvSpPr>
              <p:nvPr/>
            </p:nvSpPr>
            <p:spPr bwMode="auto">
              <a:xfrm>
                <a:off x="4475" y="1327"/>
                <a:ext cx="518" cy="6"/>
              </a:xfrm>
              <a:prstGeom prst="rect">
                <a:avLst/>
              </a:prstGeom>
              <a:solidFill>
                <a:srgbClr val="A6C6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Rectangle 1844"/>
              <p:cNvSpPr>
                <a:spLocks noChangeArrowheads="1"/>
              </p:cNvSpPr>
              <p:nvPr/>
            </p:nvSpPr>
            <p:spPr bwMode="auto">
              <a:xfrm>
                <a:off x="4475" y="1333"/>
                <a:ext cx="518" cy="6"/>
              </a:xfrm>
              <a:prstGeom prst="rect">
                <a:avLst/>
              </a:prstGeom>
              <a:solidFill>
                <a:srgbClr val="A8C8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" name="Rectangle 1845"/>
              <p:cNvSpPr>
                <a:spLocks noChangeArrowheads="1"/>
              </p:cNvSpPr>
              <p:nvPr/>
            </p:nvSpPr>
            <p:spPr bwMode="auto">
              <a:xfrm>
                <a:off x="4475" y="1339"/>
                <a:ext cx="518" cy="6"/>
              </a:xfrm>
              <a:prstGeom prst="rect">
                <a:avLst/>
              </a:prstGeom>
              <a:solidFill>
                <a:srgbClr val="ABCAE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" name="Rectangle 1846"/>
              <p:cNvSpPr>
                <a:spLocks noChangeArrowheads="1"/>
              </p:cNvSpPr>
              <p:nvPr/>
            </p:nvSpPr>
            <p:spPr bwMode="auto">
              <a:xfrm>
                <a:off x="4475" y="1345"/>
                <a:ext cx="518" cy="6"/>
              </a:xfrm>
              <a:prstGeom prst="rect">
                <a:avLst/>
              </a:prstGeom>
              <a:solidFill>
                <a:srgbClr val="AECB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" name="Rectangle 1847"/>
              <p:cNvSpPr>
                <a:spLocks noChangeArrowheads="1"/>
              </p:cNvSpPr>
              <p:nvPr/>
            </p:nvSpPr>
            <p:spPr bwMode="auto">
              <a:xfrm>
                <a:off x="4475" y="1351"/>
                <a:ext cx="518" cy="6"/>
              </a:xfrm>
              <a:prstGeom prst="rect">
                <a:avLst/>
              </a:prstGeom>
              <a:solidFill>
                <a:srgbClr val="B0CDE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1" name="Rectangle 1848"/>
              <p:cNvSpPr>
                <a:spLocks noChangeArrowheads="1"/>
              </p:cNvSpPr>
              <p:nvPr/>
            </p:nvSpPr>
            <p:spPr bwMode="auto">
              <a:xfrm>
                <a:off x="4475" y="1357"/>
                <a:ext cx="518" cy="6"/>
              </a:xfrm>
              <a:prstGeom prst="rect">
                <a:avLst/>
              </a:prstGeom>
              <a:solidFill>
                <a:srgbClr val="B3CFE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2" name="Rectangle 1849"/>
              <p:cNvSpPr>
                <a:spLocks noChangeArrowheads="1"/>
              </p:cNvSpPr>
              <p:nvPr/>
            </p:nvSpPr>
            <p:spPr bwMode="auto">
              <a:xfrm>
                <a:off x="4475" y="1363"/>
                <a:ext cx="518" cy="6"/>
              </a:xfrm>
              <a:prstGeom prst="rect">
                <a:avLst/>
              </a:prstGeom>
              <a:solidFill>
                <a:srgbClr val="B6D0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3" name="Rectangle 1850"/>
              <p:cNvSpPr>
                <a:spLocks noChangeArrowheads="1"/>
              </p:cNvSpPr>
              <p:nvPr/>
            </p:nvSpPr>
            <p:spPr bwMode="auto">
              <a:xfrm>
                <a:off x="4475" y="1369"/>
                <a:ext cx="518" cy="6"/>
              </a:xfrm>
              <a:prstGeom prst="rect">
                <a:avLst/>
              </a:prstGeom>
              <a:solidFill>
                <a:srgbClr val="B9D2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4" name="Rectangle 1851"/>
              <p:cNvSpPr>
                <a:spLocks noChangeArrowheads="1"/>
              </p:cNvSpPr>
              <p:nvPr/>
            </p:nvSpPr>
            <p:spPr bwMode="auto">
              <a:xfrm>
                <a:off x="4475" y="1375"/>
                <a:ext cx="518" cy="6"/>
              </a:xfrm>
              <a:prstGeom prst="rect">
                <a:avLst/>
              </a:prstGeom>
              <a:solidFill>
                <a:srgbClr val="BBD4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Rectangle 1852"/>
              <p:cNvSpPr>
                <a:spLocks noChangeArrowheads="1"/>
              </p:cNvSpPr>
              <p:nvPr/>
            </p:nvSpPr>
            <p:spPr bwMode="auto">
              <a:xfrm>
                <a:off x="4475" y="1381"/>
                <a:ext cx="518" cy="6"/>
              </a:xfrm>
              <a:prstGeom prst="rect">
                <a:avLst/>
              </a:prstGeom>
              <a:solidFill>
                <a:srgbClr val="BED6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" name="Rectangle 1853"/>
              <p:cNvSpPr>
                <a:spLocks noChangeArrowheads="1"/>
              </p:cNvSpPr>
              <p:nvPr/>
            </p:nvSpPr>
            <p:spPr bwMode="auto">
              <a:xfrm>
                <a:off x="4475" y="1387"/>
                <a:ext cx="518" cy="6"/>
              </a:xfrm>
              <a:prstGeom prst="rect">
                <a:avLst/>
              </a:prstGeom>
              <a:solidFill>
                <a:srgbClr val="C1D7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7" name="Rectangle 1854"/>
              <p:cNvSpPr>
                <a:spLocks noChangeArrowheads="1"/>
              </p:cNvSpPr>
              <p:nvPr/>
            </p:nvSpPr>
            <p:spPr bwMode="auto">
              <a:xfrm>
                <a:off x="4475" y="1393"/>
                <a:ext cx="518" cy="6"/>
              </a:xfrm>
              <a:prstGeom prst="rect">
                <a:avLst/>
              </a:prstGeom>
              <a:solidFill>
                <a:srgbClr val="C3D9E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8" name="Rectangle 1855"/>
              <p:cNvSpPr>
                <a:spLocks noChangeArrowheads="1"/>
              </p:cNvSpPr>
              <p:nvPr/>
            </p:nvSpPr>
            <p:spPr bwMode="auto">
              <a:xfrm>
                <a:off x="4475" y="1399"/>
                <a:ext cx="518" cy="6"/>
              </a:xfrm>
              <a:prstGeom prst="rect">
                <a:avLst/>
              </a:prstGeom>
              <a:solidFill>
                <a:srgbClr val="C6D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" name="Rectangle 1856"/>
              <p:cNvSpPr>
                <a:spLocks noChangeArrowheads="1"/>
              </p:cNvSpPr>
              <p:nvPr/>
            </p:nvSpPr>
            <p:spPr bwMode="auto">
              <a:xfrm>
                <a:off x="4475" y="1405"/>
                <a:ext cx="518" cy="6"/>
              </a:xfrm>
              <a:prstGeom prst="rect">
                <a:avLst/>
              </a:prstGeom>
              <a:solidFill>
                <a:srgbClr val="C9DCE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" name="Rectangle 1857"/>
              <p:cNvSpPr>
                <a:spLocks noChangeArrowheads="1"/>
              </p:cNvSpPr>
              <p:nvPr/>
            </p:nvSpPr>
            <p:spPr bwMode="auto">
              <a:xfrm>
                <a:off x="4475" y="1411"/>
                <a:ext cx="518" cy="6"/>
              </a:xfrm>
              <a:prstGeom prst="rect">
                <a:avLst/>
              </a:prstGeom>
              <a:solidFill>
                <a:srgbClr val="CBDE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Rectangle 1858"/>
              <p:cNvSpPr>
                <a:spLocks noChangeArrowheads="1"/>
              </p:cNvSpPr>
              <p:nvPr/>
            </p:nvSpPr>
            <p:spPr bwMode="auto">
              <a:xfrm>
                <a:off x="4475" y="1417"/>
                <a:ext cx="518" cy="6"/>
              </a:xfrm>
              <a:prstGeom prst="rect">
                <a:avLst/>
              </a:prstGeom>
              <a:solidFill>
                <a:srgbClr val="CEE0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2" name="Rectangle 1859"/>
              <p:cNvSpPr>
                <a:spLocks noChangeArrowheads="1"/>
              </p:cNvSpPr>
              <p:nvPr/>
            </p:nvSpPr>
            <p:spPr bwMode="auto">
              <a:xfrm>
                <a:off x="4475" y="1423"/>
                <a:ext cx="518" cy="6"/>
              </a:xfrm>
              <a:prstGeom prst="rect">
                <a:avLst/>
              </a:prstGeom>
              <a:solidFill>
                <a:srgbClr val="D1E2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3" name="Rectangle 1860"/>
              <p:cNvSpPr>
                <a:spLocks noChangeArrowheads="1"/>
              </p:cNvSpPr>
              <p:nvPr/>
            </p:nvSpPr>
            <p:spPr bwMode="auto">
              <a:xfrm>
                <a:off x="4475" y="1429"/>
                <a:ext cx="518" cy="6"/>
              </a:xfrm>
              <a:prstGeom prst="rect">
                <a:avLst/>
              </a:prstGeom>
              <a:solidFill>
                <a:srgbClr val="D4E3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4" name="Rectangle 1861"/>
              <p:cNvSpPr>
                <a:spLocks noChangeArrowheads="1"/>
              </p:cNvSpPr>
              <p:nvPr/>
            </p:nvSpPr>
            <p:spPr bwMode="auto">
              <a:xfrm>
                <a:off x="4475" y="1435"/>
                <a:ext cx="518" cy="6"/>
              </a:xfrm>
              <a:prstGeom prst="rect">
                <a:avLst/>
              </a:prstGeom>
              <a:solidFill>
                <a:srgbClr val="D6E5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5" name="Rectangle 1862"/>
              <p:cNvSpPr>
                <a:spLocks noChangeArrowheads="1"/>
              </p:cNvSpPr>
              <p:nvPr/>
            </p:nvSpPr>
            <p:spPr bwMode="auto">
              <a:xfrm>
                <a:off x="4475" y="1441"/>
                <a:ext cx="518" cy="6"/>
              </a:xfrm>
              <a:prstGeom prst="rect">
                <a:avLst/>
              </a:prstGeom>
              <a:solidFill>
                <a:srgbClr val="D9E7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6" name="Rectangle 1863"/>
              <p:cNvSpPr>
                <a:spLocks noChangeArrowheads="1"/>
              </p:cNvSpPr>
              <p:nvPr/>
            </p:nvSpPr>
            <p:spPr bwMode="auto">
              <a:xfrm>
                <a:off x="4475" y="1447"/>
                <a:ext cx="518" cy="6"/>
              </a:xfrm>
              <a:prstGeom prst="rect">
                <a:avLst/>
              </a:prstGeom>
              <a:solidFill>
                <a:srgbClr val="DCE8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7" name="Rectangle 1864"/>
              <p:cNvSpPr>
                <a:spLocks noChangeArrowheads="1"/>
              </p:cNvSpPr>
              <p:nvPr/>
            </p:nvSpPr>
            <p:spPr bwMode="auto">
              <a:xfrm>
                <a:off x="4475" y="1453"/>
                <a:ext cx="518" cy="6"/>
              </a:xfrm>
              <a:prstGeom prst="rect">
                <a:avLst/>
              </a:prstGeom>
              <a:solidFill>
                <a:srgbClr val="DEEAF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" name="Rectangle 1865"/>
              <p:cNvSpPr>
                <a:spLocks noChangeArrowheads="1"/>
              </p:cNvSpPr>
              <p:nvPr/>
            </p:nvSpPr>
            <p:spPr bwMode="auto">
              <a:xfrm>
                <a:off x="4475" y="1459"/>
                <a:ext cx="518" cy="6"/>
              </a:xfrm>
              <a:prstGeom prst="rect">
                <a:avLst/>
              </a:prstGeom>
              <a:solidFill>
                <a:srgbClr val="E1EC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" name="Rectangle 1866"/>
              <p:cNvSpPr>
                <a:spLocks noChangeArrowheads="1"/>
              </p:cNvSpPr>
              <p:nvPr/>
            </p:nvSpPr>
            <p:spPr bwMode="auto">
              <a:xfrm>
                <a:off x="4475" y="1465"/>
                <a:ext cx="518" cy="6"/>
              </a:xfrm>
              <a:prstGeom prst="rect">
                <a:avLst/>
              </a:prstGeom>
              <a:solidFill>
                <a:srgbClr val="E4EEF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" name="Rectangle 1867"/>
              <p:cNvSpPr>
                <a:spLocks noChangeArrowheads="1"/>
              </p:cNvSpPr>
              <p:nvPr/>
            </p:nvSpPr>
            <p:spPr bwMode="auto">
              <a:xfrm>
                <a:off x="4475" y="1471"/>
                <a:ext cx="518" cy="6"/>
              </a:xfrm>
              <a:prstGeom prst="rect">
                <a:avLst/>
              </a:prstGeom>
              <a:solidFill>
                <a:srgbClr val="E6EFF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Rectangle 1868"/>
              <p:cNvSpPr>
                <a:spLocks noChangeArrowheads="1"/>
              </p:cNvSpPr>
              <p:nvPr/>
            </p:nvSpPr>
            <p:spPr bwMode="auto">
              <a:xfrm>
                <a:off x="4475" y="1477"/>
                <a:ext cx="518" cy="6"/>
              </a:xfrm>
              <a:prstGeom prst="rect">
                <a:avLst/>
              </a:prstGeom>
              <a:solidFill>
                <a:srgbClr val="E9F1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" name="Rectangle 1869"/>
              <p:cNvSpPr>
                <a:spLocks noChangeArrowheads="1"/>
              </p:cNvSpPr>
              <p:nvPr/>
            </p:nvSpPr>
            <p:spPr bwMode="auto">
              <a:xfrm>
                <a:off x="4475" y="1483"/>
                <a:ext cx="518" cy="6"/>
              </a:xfrm>
              <a:prstGeom prst="rect">
                <a:avLst/>
              </a:prstGeom>
              <a:solidFill>
                <a:srgbClr val="ECF3F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3" name="Rectangle 1870"/>
              <p:cNvSpPr>
                <a:spLocks noChangeArrowheads="1"/>
              </p:cNvSpPr>
              <p:nvPr/>
            </p:nvSpPr>
            <p:spPr bwMode="auto">
              <a:xfrm>
                <a:off x="4475" y="1489"/>
                <a:ext cx="518" cy="6"/>
              </a:xfrm>
              <a:prstGeom prst="rect">
                <a:avLst/>
              </a:prstGeom>
              <a:solidFill>
                <a:srgbClr val="EFF5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" name="Rectangle 1871"/>
              <p:cNvSpPr>
                <a:spLocks noChangeArrowheads="1"/>
              </p:cNvSpPr>
              <p:nvPr/>
            </p:nvSpPr>
            <p:spPr bwMode="auto">
              <a:xfrm>
                <a:off x="4475" y="1495"/>
                <a:ext cx="518" cy="6"/>
              </a:xfrm>
              <a:prstGeom prst="rect">
                <a:avLst/>
              </a:prstGeom>
              <a:solidFill>
                <a:srgbClr val="F1F6F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5" name="Rectangle 1872"/>
              <p:cNvSpPr>
                <a:spLocks noChangeArrowheads="1"/>
              </p:cNvSpPr>
              <p:nvPr/>
            </p:nvSpPr>
            <p:spPr bwMode="auto">
              <a:xfrm>
                <a:off x="4475" y="1501"/>
                <a:ext cx="518" cy="6"/>
              </a:xfrm>
              <a:prstGeom prst="rect">
                <a:avLst/>
              </a:prstGeom>
              <a:solidFill>
                <a:srgbClr val="F4F8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6" name="Rectangle 1873"/>
              <p:cNvSpPr>
                <a:spLocks noChangeArrowheads="1"/>
              </p:cNvSpPr>
              <p:nvPr/>
            </p:nvSpPr>
            <p:spPr bwMode="auto">
              <a:xfrm>
                <a:off x="4475" y="1507"/>
                <a:ext cx="518" cy="6"/>
              </a:xfrm>
              <a:prstGeom prst="rect">
                <a:avLst/>
              </a:prstGeom>
              <a:solidFill>
                <a:srgbClr val="F7FA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7" name="Rectangle 1874"/>
              <p:cNvSpPr>
                <a:spLocks noChangeArrowheads="1"/>
              </p:cNvSpPr>
              <p:nvPr/>
            </p:nvSpPr>
            <p:spPr bwMode="auto">
              <a:xfrm>
                <a:off x="4475" y="1513"/>
                <a:ext cx="518" cy="6"/>
              </a:xfrm>
              <a:prstGeom prst="rect">
                <a:avLst/>
              </a:prstGeom>
              <a:solidFill>
                <a:srgbClr val="F9FB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8" name="Rectangle 1875"/>
              <p:cNvSpPr>
                <a:spLocks noChangeArrowheads="1"/>
              </p:cNvSpPr>
              <p:nvPr/>
            </p:nvSpPr>
            <p:spPr bwMode="auto">
              <a:xfrm>
                <a:off x="4475" y="1519"/>
                <a:ext cx="518" cy="6"/>
              </a:xfrm>
              <a:prstGeom prst="rect">
                <a:avLst/>
              </a:prstGeom>
              <a:solidFill>
                <a:srgbClr val="FCFD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" name="Freeform 1876"/>
              <p:cNvSpPr>
                <a:spLocks/>
              </p:cNvSpPr>
              <p:nvPr/>
            </p:nvSpPr>
            <p:spPr bwMode="auto">
              <a:xfrm>
                <a:off x="4482" y="1133"/>
                <a:ext cx="506" cy="398"/>
              </a:xfrm>
              <a:custGeom>
                <a:avLst/>
                <a:gdLst/>
                <a:ahLst/>
                <a:cxnLst>
                  <a:cxn ang="0">
                    <a:pos x="39" y="185"/>
                  </a:cxn>
                  <a:cxn ang="0">
                    <a:pos x="124" y="109"/>
                  </a:cxn>
                  <a:cxn ang="0">
                    <a:pos x="148" y="121"/>
                  </a:cxn>
                  <a:cxn ang="0">
                    <a:pos x="209" y="74"/>
                  </a:cxn>
                  <a:cxn ang="0">
                    <a:pos x="236" y="97"/>
                  </a:cxn>
                  <a:cxn ang="0">
                    <a:pos x="251" y="47"/>
                  </a:cxn>
                  <a:cxn ang="0">
                    <a:pos x="282" y="55"/>
                  </a:cxn>
                  <a:cxn ang="0">
                    <a:pos x="340" y="44"/>
                  </a:cxn>
                  <a:cxn ang="0">
                    <a:pos x="390" y="9"/>
                  </a:cxn>
                  <a:cxn ang="0">
                    <a:pos x="417" y="46"/>
                  </a:cxn>
                  <a:cxn ang="0">
                    <a:pos x="478" y="99"/>
                  </a:cxn>
                  <a:cxn ang="0">
                    <a:pos x="475" y="139"/>
                  </a:cxn>
                  <a:cxn ang="0">
                    <a:pos x="506" y="180"/>
                  </a:cxn>
                  <a:cxn ang="0">
                    <a:pos x="491" y="216"/>
                  </a:cxn>
                  <a:cxn ang="0">
                    <a:pos x="438" y="317"/>
                  </a:cxn>
                  <a:cxn ang="0">
                    <a:pos x="417" y="317"/>
                  </a:cxn>
                  <a:cxn ang="0">
                    <a:pos x="381" y="338"/>
                  </a:cxn>
                  <a:cxn ang="0">
                    <a:pos x="368" y="326"/>
                  </a:cxn>
                  <a:cxn ang="0">
                    <a:pos x="306" y="356"/>
                  </a:cxn>
                  <a:cxn ang="0">
                    <a:pos x="252" y="363"/>
                  </a:cxn>
                  <a:cxn ang="0">
                    <a:pos x="149" y="355"/>
                  </a:cxn>
                  <a:cxn ang="0">
                    <a:pos x="146" y="350"/>
                  </a:cxn>
                  <a:cxn ang="0">
                    <a:pos x="113" y="349"/>
                  </a:cxn>
                  <a:cxn ang="0">
                    <a:pos x="107" y="326"/>
                  </a:cxn>
                  <a:cxn ang="0">
                    <a:pos x="38" y="298"/>
                  </a:cxn>
                  <a:cxn ang="0">
                    <a:pos x="6" y="227"/>
                  </a:cxn>
                  <a:cxn ang="0">
                    <a:pos x="39" y="185"/>
                  </a:cxn>
                </a:cxnLst>
                <a:rect l="0" t="0" r="r" b="b"/>
                <a:pathLst>
                  <a:path w="506" h="398">
                    <a:moveTo>
                      <a:pt x="39" y="185"/>
                    </a:moveTo>
                    <a:cubicBezTo>
                      <a:pt x="47" y="133"/>
                      <a:pt x="84" y="98"/>
                      <a:pt x="124" y="109"/>
                    </a:cubicBezTo>
                    <a:cubicBezTo>
                      <a:pt x="132" y="111"/>
                      <a:pt x="140" y="115"/>
                      <a:pt x="148" y="121"/>
                    </a:cubicBezTo>
                    <a:cubicBezTo>
                      <a:pt x="155" y="86"/>
                      <a:pt x="182" y="64"/>
                      <a:pt x="209" y="74"/>
                    </a:cubicBezTo>
                    <a:cubicBezTo>
                      <a:pt x="220" y="78"/>
                      <a:pt x="229" y="86"/>
                      <a:pt x="236" y="97"/>
                    </a:cubicBezTo>
                    <a:cubicBezTo>
                      <a:pt x="230" y="78"/>
                      <a:pt x="236" y="56"/>
                      <a:pt x="251" y="47"/>
                    </a:cubicBezTo>
                    <a:cubicBezTo>
                      <a:pt x="262" y="41"/>
                      <a:pt x="274" y="44"/>
                      <a:pt x="282" y="55"/>
                    </a:cubicBezTo>
                    <a:cubicBezTo>
                      <a:pt x="299" y="38"/>
                      <a:pt x="320" y="34"/>
                      <a:pt x="340" y="44"/>
                    </a:cubicBezTo>
                    <a:cubicBezTo>
                      <a:pt x="346" y="16"/>
                      <a:pt x="369" y="0"/>
                      <a:pt x="390" y="9"/>
                    </a:cubicBezTo>
                    <a:cubicBezTo>
                      <a:pt x="403" y="15"/>
                      <a:pt x="413" y="28"/>
                      <a:pt x="417" y="46"/>
                    </a:cubicBezTo>
                    <a:cubicBezTo>
                      <a:pt x="444" y="38"/>
                      <a:pt x="472" y="62"/>
                      <a:pt x="478" y="99"/>
                    </a:cubicBezTo>
                    <a:cubicBezTo>
                      <a:pt x="480" y="112"/>
                      <a:pt x="479" y="126"/>
                      <a:pt x="475" y="139"/>
                    </a:cubicBezTo>
                    <a:cubicBezTo>
                      <a:pt x="493" y="139"/>
                      <a:pt x="506" y="157"/>
                      <a:pt x="506" y="180"/>
                    </a:cubicBezTo>
                    <a:cubicBezTo>
                      <a:pt x="506" y="195"/>
                      <a:pt x="500" y="208"/>
                      <a:pt x="491" y="216"/>
                    </a:cubicBezTo>
                    <a:cubicBezTo>
                      <a:pt x="497" y="263"/>
                      <a:pt x="474" y="308"/>
                      <a:pt x="438" y="317"/>
                    </a:cubicBezTo>
                    <a:cubicBezTo>
                      <a:pt x="431" y="318"/>
                      <a:pt x="424" y="318"/>
                      <a:pt x="417" y="317"/>
                    </a:cubicBezTo>
                    <a:cubicBezTo>
                      <a:pt x="412" y="336"/>
                      <a:pt x="395" y="346"/>
                      <a:pt x="381" y="338"/>
                    </a:cubicBezTo>
                    <a:cubicBezTo>
                      <a:pt x="376" y="335"/>
                      <a:pt x="372" y="332"/>
                      <a:pt x="368" y="326"/>
                    </a:cubicBezTo>
                    <a:cubicBezTo>
                      <a:pt x="358" y="356"/>
                      <a:pt x="331" y="369"/>
                      <a:pt x="306" y="356"/>
                    </a:cubicBezTo>
                    <a:cubicBezTo>
                      <a:pt x="288" y="367"/>
                      <a:pt x="269" y="369"/>
                      <a:pt x="252" y="363"/>
                    </a:cubicBezTo>
                    <a:cubicBezTo>
                      <a:pt x="222" y="398"/>
                      <a:pt x="176" y="394"/>
                      <a:pt x="149" y="355"/>
                    </a:cubicBezTo>
                    <a:cubicBezTo>
                      <a:pt x="148" y="353"/>
                      <a:pt x="147" y="351"/>
                      <a:pt x="146" y="350"/>
                    </a:cubicBezTo>
                    <a:cubicBezTo>
                      <a:pt x="137" y="361"/>
                      <a:pt x="122" y="361"/>
                      <a:pt x="113" y="349"/>
                    </a:cubicBezTo>
                    <a:cubicBezTo>
                      <a:pt x="109" y="342"/>
                      <a:pt x="107" y="334"/>
                      <a:pt x="107" y="326"/>
                    </a:cubicBezTo>
                    <a:cubicBezTo>
                      <a:pt x="82" y="341"/>
                      <a:pt x="52" y="329"/>
                      <a:pt x="38" y="298"/>
                    </a:cubicBezTo>
                    <a:cubicBezTo>
                      <a:pt x="14" y="290"/>
                      <a:pt x="0" y="258"/>
                      <a:pt x="6" y="227"/>
                    </a:cubicBezTo>
                    <a:cubicBezTo>
                      <a:pt x="11" y="206"/>
                      <a:pt x="23" y="190"/>
                      <a:pt x="39" y="185"/>
                    </a:cubicBezTo>
                  </a:path>
                </a:pathLst>
              </a:custGeom>
              <a:noFill/>
              <a:ln w="10" cap="rnd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410" name="Picture 1877"/>
              <p:cNvPicPr>
                <a:picLocks noChangeAspect="1" noChangeArrowheads="1"/>
              </p:cNvPicPr>
              <p:nvPr/>
            </p:nvPicPr>
            <p:blipFill>
              <a:blip r:embed="rId130" cstate="print"/>
              <a:srcRect/>
              <a:stretch>
                <a:fillRect/>
              </a:stretch>
            </p:blipFill>
            <p:spPr bwMode="auto">
              <a:xfrm>
                <a:off x="4505" y="1266"/>
                <a:ext cx="398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1" name="Picture 1878"/>
              <p:cNvPicPr>
                <a:picLocks noChangeAspect="1" noChangeArrowheads="1"/>
              </p:cNvPicPr>
              <p:nvPr/>
            </p:nvPicPr>
            <p:blipFill>
              <a:blip r:embed="rId131" cstate="print"/>
              <a:srcRect/>
              <a:stretch>
                <a:fillRect/>
              </a:stretch>
            </p:blipFill>
            <p:spPr bwMode="auto">
              <a:xfrm>
                <a:off x="4505" y="1266"/>
                <a:ext cx="398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2" name="Picture 1879"/>
              <p:cNvPicPr>
                <a:picLocks noChangeAspect="1" noChangeArrowheads="1"/>
              </p:cNvPicPr>
              <p:nvPr/>
            </p:nvPicPr>
            <p:blipFill>
              <a:blip r:embed="rId132" cstate="print"/>
              <a:srcRect/>
              <a:stretch>
                <a:fillRect/>
              </a:stretch>
            </p:blipFill>
            <p:spPr bwMode="auto">
              <a:xfrm>
                <a:off x="4716" y="1152"/>
                <a:ext cx="211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3" name="Picture 1880"/>
              <p:cNvPicPr>
                <a:picLocks noChangeAspect="1" noChangeArrowheads="1"/>
              </p:cNvPicPr>
              <p:nvPr/>
            </p:nvPicPr>
            <p:blipFill>
              <a:blip r:embed="rId133" cstate="print"/>
              <a:srcRect/>
              <a:stretch>
                <a:fillRect/>
              </a:stretch>
            </p:blipFill>
            <p:spPr bwMode="auto">
              <a:xfrm>
                <a:off x="4716" y="1152"/>
                <a:ext cx="211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4" name="Picture 1881"/>
              <p:cNvPicPr>
                <a:picLocks noChangeAspect="1" noChangeArrowheads="1"/>
              </p:cNvPicPr>
              <p:nvPr/>
            </p:nvPicPr>
            <p:blipFill>
              <a:blip r:embed="rId134" cstate="print"/>
              <a:srcRect/>
              <a:stretch>
                <a:fillRect/>
              </a:stretch>
            </p:blipFill>
            <p:spPr bwMode="auto">
              <a:xfrm>
                <a:off x="4758" y="1309"/>
                <a:ext cx="205" cy="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5" name="Picture 1882"/>
              <p:cNvPicPr>
                <a:picLocks noChangeAspect="1" noChangeArrowheads="1"/>
              </p:cNvPicPr>
              <p:nvPr/>
            </p:nvPicPr>
            <p:blipFill>
              <a:blip r:embed="rId135" cstate="print"/>
              <a:srcRect/>
              <a:stretch>
                <a:fillRect/>
              </a:stretch>
            </p:blipFill>
            <p:spPr bwMode="auto">
              <a:xfrm>
                <a:off x="4758" y="1309"/>
                <a:ext cx="205" cy="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16" name="Rectangle 1883"/>
              <p:cNvSpPr>
                <a:spLocks noChangeArrowheads="1"/>
              </p:cNvSpPr>
              <p:nvPr/>
            </p:nvSpPr>
            <p:spPr bwMode="auto">
              <a:xfrm>
                <a:off x="4638" y="1315"/>
                <a:ext cx="272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MOBILE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417" name="Picture 1884"/>
              <p:cNvPicPr>
                <a:picLocks noChangeAspect="1" noChangeArrowheads="1"/>
              </p:cNvPicPr>
              <p:nvPr/>
            </p:nvPicPr>
            <p:blipFill>
              <a:blip r:embed="rId136" cstate="print"/>
              <a:srcRect/>
              <a:stretch>
                <a:fillRect/>
              </a:stretch>
            </p:blipFill>
            <p:spPr bwMode="auto">
              <a:xfrm>
                <a:off x="4252" y="1266"/>
                <a:ext cx="109" cy="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8" name="Picture 1885"/>
              <p:cNvPicPr>
                <a:picLocks noChangeAspect="1" noChangeArrowheads="1"/>
              </p:cNvPicPr>
              <p:nvPr/>
            </p:nvPicPr>
            <p:blipFill>
              <a:blip r:embed="rId137" cstate="print"/>
              <a:srcRect/>
              <a:stretch>
                <a:fillRect/>
              </a:stretch>
            </p:blipFill>
            <p:spPr bwMode="auto">
              <a:xfrm>
                <a:off x="4252" y="1266"/>
                <a:ext cx="109" cy="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19" name="Freeform 1886"/>
              <p:cNvSpPr>
                <a:spLocks/>
              </p:cNvSpPr>
              <p:nvPr/>
            </p:nvSpPr>
            <p:spPr bwMode="auto">
              <a:xfrm>
                <a:off x="4259" y="1276"/>
                <a:ext cx="92" cy="259"/>
              </a:xfrm>
              <a:custGeom>
                <a:avLst/>
                <a:gdLst/>
                <a:ahLst/>
                <a:cxnLst>
                  <a:cxn ang="0">
                    <a:pos x="0" y="52"/>
                  </a:cxn>
                  <a:cxn ang="0">
                    <a:pos x="0" y="259"/>
                  </a:cxn>
                  <a:cxn ang="0">
                    <a:pos x="92" y="206"/>
                  </a:cxn>
                  <a:cxn ang="0">
                    <a:pos x="92" y="0"/>
                  </a:cxn>
                  <a:cxn ang="0">
                    <a:pos x="0" y="52"/>
                  </a:cxn>
                </a:cxnLst>
                <a:rect l="0" t="0" r="r" b="b"/>
                <a:pathLst>
                  <a:path w="92" h="259">
                    <a:moveTo>
                      <a:pt x="0" y="52"/>
                    </a:moveTo>
                    <a:lnTo>
                      <a:pt x="0" y="259"/>
                    </a:lnTo>
                    <a:lnTo>
                      <a:pt x="92" y="206"/>
                    </a:lnTo>
                    <a:lnTo>
                      <a:pt x="92" y="0"/>
                    </a:lnTo>
                    <a:lnTo>
                      <a:pt x="0" y="52"/>
                    </a:ln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" name="Rectangle 1887"/>
              <p:cNvSpPr>
                <a:spLocks noChangeArrowheads="1"/>
              </p:cNvSpPr>
              <p:nvPr/>
            </p:nvSpPr>
            <p:spPr bwMode="auto">
              <a:xfrm>
                <a:off x="4065" y="1164"/>
                <a:ext cx="290" cy="6"/>
              </a:xfrm>
              <a:prstGeom prst="rect">
                <a:avLst/>
              </a:prstGeom>
              <a:solidFill>
                <a:srgbClr val="666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" name="Rectangle 1888"/>
              <p:cNvSpPr>
                <a:spLocks noChangeArrowheads="1"/>
              </p:cNvSpPr>
              <p:nvPr/>
            </p:nvSpPr>
            <p:spPr bwMode="auto">
              <a:xfrm>
                <a:off x="4065" y="1170"/>
                <a:ext cx="290" cy="6"/>
              </a:xfrm>
              <a:prstGeom prst="rect">
                <a:avLst/>
              </a:prstGeom>
              <a:solidFill>
                <a:srgbClr val="D9D9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" name="Rectangle 1889"/>
              <p:cNvSpPr>
                <a:spLocks noChangeArrowheads="1"/>
              </p:cNvSpPr>
              <p:nvPr/>
            </p:nvSpPr>
            <p:spPr bwMode="auto">
              <a:xfrm>
                <a:off x="4065" y="1176"/>
                <a:ext cx="290" cy="6"/>
              </a:xfrm>
              <a:prstGeom prst="rect">
                <a:avLst/>
              </a:prstGeom>
              <a:solidFill>
                <a:srgbClr val="D5D5D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" name="Rectangle 1890"/>
              <p:cNvSpPr>
                <a:spLocks noChangeArrowheads="1"/>
              </p:cNvSpPr>
              <p:nvPr/>
            </p:nvSpPr>
            <p:spPr bwMode="auto">
              <a:xfrm>
                <a:off x="4065" y="1182"/>
                <a:ext cx="290" cy="6"/>
              </a:xfrm>
              <a:prstGeom prst="rect">
                <a:avLst/>
              </a:prstGeom>
              <a:solidFill>
                <a:srgbClr val="D1D1D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" name="Rectangle 1891"/>
              <p:cNvSpPr>
                <a:spLocks noChangeArrowheads="1"/>
              </p:cNvSpPr>
              <p:nvPr/>
            </p:nvSpPr>
            <p:spPr bwMode="auto">
              <a:xfrm>
                <a:off x="4065" y="1188"/>
                <a:ext cx="290" cy="6"/>
              </a:xfrm>
              <a:prstGeom prst="rect">
                <a:avLst/>
              </a:prstGeom>
              <a:solidFill>
                <a:srgbClr val="CCCCD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" name="Rectangle 1892"/>
              <p:cNvSpPr>
                <a:spLocks noChangeArrowheads="1"/>
              </p:cNvSpPr>
              <p:nvPr/>
            </p:nvSpPr>
            <p:spPr bwMode="auto">
              <a:xfrm>
                <a:off x="4065" y="1194"/>
                <a:ext cx="290" cy="6"/>
              </a:xfrm>
              <a:prstGeom prst="rect">
                <a:avLst/>
              </a:prstGeom>
              <a:solidFill>
                <a:srgbClr val="C8C8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" name="Rectangle 1893"/>
              <p:cNvSpPr>
                <a:spLocks noChangeArrowheads="1"/>
              </p:cNvSpPr>
              <p:nvPr/>
            </p:nvSpPr>
            <p:spPr bwMode="auto">
              <a:xfrm>
                <a:off x="4065" y="1200"/>
                <a:ext cx="290" cy="6"/>
              </a:xfrm>
              <a:prstGeom prst="rect">
                <a:avLst/>
              </a:prstGeom>
              <a:solidFill>
                <a:srgbClr val="C4C4C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" name="Rectangle 1894"/>
              <p:cNvSpPr>
                <a:spLocks noChangeArrowheads="1"/>
              </p:cNvSpPr>
              <p:nvPr/>
            </p:nvSpPr>
            <p:spPr bwMode="auto">
              <a:xfrm>
                <a:off x="4065" y="1206"/>
                <a:ext cx="290" cy="6"/>
              </a:xfrm>
              <a:prstGeom prst="rect">
                <a:avLst/>
              </a:prstGeom>
              <a:solidFill>
                <a:srgbClr val="BFB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" name="Rectangle 1895"/>
              <p:cNvSpPr>
                <a:spLocks noChangeArrowheads="1"/>
              </p:cNvSpPr>
              <p:nvPr/>
            </p:nvSpPr>
            <p:spPr bwMode="auto">
              <a:xfrm>
                <a:off x="4065" y="1212"/>
                <a:ext cx="290" cy="6"/>
              </a:xfrm>
              <a:prstGeom prst="rect">
                <a:avLst/>
              </a:prstGeom>
              <a:solidFill>
                <a:srgbClr val="BBBB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" name="Rectangle 1896"/>
              <p:cNvSpPr>
                <a:spLocks noChangeArrowheads="1"/>
              </p:cNvSpPr>
              <p:nvPr/>
            </p:nvSpPr>
            <p:spPr bwMode="auto">
              <a:xfrm>
                <a:off x="4065" y="1218"/>
                <a:ext cx="290" cy="6"/>
              </a:xfrm>
              <a:prstGeom prst="rect">
                <a:avLst/>
              </a:prstGeom>
              <a:solidFill>
                <a:srgbClr val="B7B7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" name="Rectangle 1897"/>
              <p:cNvSpPr>
                <a:spLocks noChangeArrowheads="1"/>
              </p:cNvSpPr>
              <p:nvPr/>
            </p:nvSpPr>
            <p:spPr bwMode="auto">
              <a:xfrm>
                <a:off x="4065" y="1224"/>
                <a:ext cx="290" cy="6"/>
              </a:xfrm>
              <a:prstGeom prst="rect">
                <a:avLst/>
              </a:prstGeom>
              <a:solidFill>
                <a:srgbClr val="B3B3C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" name="Rectangle 1898"/>
              <p:cNvSpPr>
                <a:spLocks noChangeArrowheads="1"/>
              </p:cNvSpPr>
              <p:nvPr/>
            </p:nvSpPr>
            <p:spPr bwMode="auto">
              <a:xfrm>
                <a:off x="4065" y="1230"/>
                <a:ext cx="290" cy="6"/>
              </a:xfrm>
              <a:prstGeom prst="rect">
                <a:avLst/>
              </a:prstGeom>
              <a:solidFill>
                <a:srgbClr val="AFAFC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" name="Rectangle 1899"/>
              <p:cNvSpPr>
                <a:spLocks noChangeArrowheads="1"/>
              </p:cNvSpPr>
              <p:nvPr/>
            </p:nvSpPr>
            <p:spPr bwMode="auto">
              <a:xfrm>
                <a:off x="4065" y="1236"/>
                <a:ext cx="290" cy="6"/>
              </a:xfrm>
              <a:prstGeom prst="rect">
                <a:avLst/>
              </a:prstGeom>
              <a:solidFill>
                <a:srgbClr val="ABAB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" name="Rectangle 1900"/>
              <p:cNvSpPr>
                <a:spLocks noChangeArrowheads="1"/>
              </p:cNvSpPr>
              <p:nvPr/>
            </p:nvSpPr>
            <p:spPr bwMode="auto">
              <a:xfrm>
                <a:off x="4065" y="1242"/>
                <a:ext cx="290" cy="6"/>
              </a:xfrm>
              <a:prstGeom prst="rect">
                <a:avLst/>
              </a:prstGeom>
              <a:solidFill>
                <a:srgbClr val="A7A7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" name="Rectangle 1901"/>
              <p:cNvSpPr>
                <a:spLocks noChangeArrowheads="1"/>
              </p:cNvSpPr>
              <p:nvPr/>
            </p:nvSpPr>
            <p:spPr bwMode="auto">
              <a:xfrm>
                <a:off x="4065" y="1248"/>
                <a:ext cx="290" cy="6"/>
              </a:xfrm>
              <a:prstGeom prst="rect">
                <a:avLst/>
              </a:prstGeom>
              <a:solidFill>
                <a:srgbClr val="A3A3B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" name="Rectangle 1902"/>
              <p:cNvSpPr>
                <a:spLocks noChangeArrowheads="1"/>
              </p:cNvSpPr>
              <p:nvPr/>
            </p:nvSpPr>
            <p:spPr bwMode="auto">
              <a:xfrm>
                <a:off x="4065" y="1254"/>
                <a:ext cx="290" cy="6"/>
              </a:xfrm>
              <a:prstGeom prst="rect">
                <a:avLst/>
              </a:prstGeom>
              <a:solidFill>
                <a:srgbClr val="9E9EB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" name="Rectangle 1903"/>
              <p:cNvSpPr>
                <a:spLocks noChangeArrowheads="1"/>
              </p:cNvSpPr>
              <p:nvPr/>
            </p:nvSpPr>
            <p:spPr bwMode="auto">
              <a:xfrm>
                <a:off x="4065" y="1260"/>
                <a:ext cx="290" cy="6"/>
              </a:xfrm>
              <a:prstGeom prst="rect">
                <a:avLst/>
              </a:prstGeom>
              <a:solidFill>
                <a:srgbClr val="9A9A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" name="Rectangle 1904"/>
              <p:cNvSpPr>
                <a:spLocks noChangeArrowheads="1"/>
              </p:cNvSpPr>
              <p:nvPr/>
            </p:nvSpPr>
            <p:spPr bwMode="auto">
              <a:xfrm>
                <a:off x="4065" y="1266"/>
                <a:ext cx="290" cy="6"/>
              </a:xfrm>
              <a:prstGeom prst="rect">
                <a:avLst/>
              </a:prstGeom>
              <a:solidFill>
                <a:srgbClr val="9696B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" name="Rectangle 1905"/>
              <p:cNvSpPr>
                <a:spLocks noChangeArrowheads="1"/>
              </p:cNvSpPr>
              <p:nvPr/>
            </p:nvSpPr>
            <p:spPr bwMode="auto">
              <a:xfrm>
                <a:off x="4065" y="1272"/>
                <a:ext cx="290" cy="6"/>
              </a:xfrm>
              <a:prstGeom prst="rect">
                <a:avLst/>
              </a:prstGeom>
              <a:solidFill>
                <a:srgbClr val="929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" name="Rectangle 1906"/>
              <p:cNvSpPr>
                <a:spLocks noChangeArrowheads="1"/>
              </p:cNvSpPr>
              <p:nvPr/>
            </p:nvSpPr>
            <p:spPr bwMode="auto">
              <a:xfrm>
                <a:off x="4065" y="1278"/>
                <a:ext cx="290" cy="6"/>
              </a:xfrm>
              <a:prstGeom prst="rect">
                <a:avLst/>
              </a:prstGeom>
              <a:solidFill>
                <a:srgbClr val="8D8DA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" name="Rectangle 1907"/>
              <p:cNvSpPr>
                <a:spLocks noChangeArrowheads="1"/>
              </p:cNvSpPr>
              <p:nvPr/>
            </p:nvSpPr>
            <p:spPr bwMode="auto">
              <a:xfrm>
                <a:off x="4065" y="1284"/>
                <a:ext cx="290" cy="6"/>
              </a:xfrm>
              <a:prstGeom prst="rect">
                <a:avLst/>
              </a:prstGeom>
              <a:solidFill>
                <a:srgbClr val="8989A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" name="Rectangle 1908"/>
              <p:cNvSpPr>
                <a:spLocks noChangeArrowheads="1"/>
              </p:cNvSpPr>
              <p:nvPr/>
            </p:nvSpPr>
            <p:spPr bwMode="auto">
              <a:xfrm>
                <a:off x="4065" y="1290"/>
                <a:ext cx="290" cy="6"/>
              </a:xfrm>
              <a:prstGeom prst="rect">
                <a:avLst/>
              </a:prstGeom>
              <a:solidFill>
                <a:srgbClr val="8585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" name="Rectangle 1909"/>
              <p:cNvSpPr>
                <a:spLocks noChangeArrowheads="1"/>
              </p:cNvSpPr>
              <p:nvPr/>
            </p:nvSpPr>
            <p:spPr bwMode="auto">
              <a:xfrm>
                <a:off x="4065" y="1296"/>
                <a:ext cx="290" cy="7"/>
              </a:xfrm>
              <a:prstGeom prst="rect">
                <a:avLst/>
              </a:prstGeom>
              <a:solidFill>
                <a:srgbClr val="8080A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" name="Rectangle 1910"/>
              <p:cNvSpPr>
                <a:spLocks noChangeArrowheads="1"/>
              </p:cNvSpPr>
              <p:nvPr/>
            </p:nvSpPr>
            <p:spPr bwMode="auto">
              <a:xfrm>
                <a:off x="4065" y="1303"/>
                <a:ext cx="290" cy="6"/>
              </a:xfrm>
              <a:prstGeom prst="rect">
                <a:avLst/>
              </a:prstGeom>
              <a:solidFill>
                <a:srgbClr val="7C7C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" name="Rectangle 1911"/>
              <p:cNvSpPr>
                <a:spLocks noChangeArrowheads="1"/>
              </p:cNvSpPr>
              <p:nvPr/>
            </p:nvSpPr>
            <p:spPr bwMode="auto">
              <a:xfrm>
                <a:off x="4065" y="1309"/>
                <a:ext cx="290" cy="6"/>
              </a:xfrm>
              <a:prstGeom prst="rect">
                <a:avLst/>
              </a:prstGeom>
              <a:solidFill>
                <a:srgbClr val="7878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5" name="Rectangle 1912"/>
              <p:cNvSpPr>
                <a:spLocks noChangeArrowheads="1"/>
              </p:cNvSpPr>
              <p:nvPr/>
            </p:nvSpPr>
            <p:spPr bwMode="auto">
              <a:xfrm>
                <a:off x="4065" y="1315"/>
                <a:ext cx="290" cy="6"/>
              </a:xfrm>
              <a:prstGeom prst="rect">
                <a:avLst/>
              </a:prstGeom>
              <a:solidFill>
                <a:srgbClr val="7474A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6" name="Rectangle 1913"/>
              <p:cNvSpPr>
                <a:spLocks noChangeArrowheads="1"/>
              </p:cNvSpPr>
              <p:nvPr/>
            </p:nvSpPr>
            <p:spPr bwMode="auto">
              <a:xfrm>
                <a:off x="4065" y="1321"/>
                <a:ext cx="290" cy="6"/>
              </a:xfrm>
              <a:prstGeom prst="rect">
                <a:avLst/>
              </a:prstGeom>
              <a:solidFill>
                <a:srgbClr val="6F6F9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7" name="Rectangle 1914"/>
              <p:cNvSpPr>
                <a:spLocks noChangeArrowheads="1"/>
              </p:cNvSpPr>
              <p:nvPr/>
            </p:nvSpPr>
            <p:spPr bwMode="auto">
              <a:xfrm>
                <a:off x="4065" y="1327"/>
                <a:ext cx="290" cy="6"/>
              </a:xfrm>
              <a:prstGeom prst="rect">
                <a:avLst/>
              </a:prstGeom>
              <a:solidFill>
                <a:srgbClr val="6B6B9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8" name="Rectangle 1915"/>
              <p:cNvSpPr>
                <a:spLocks noChangeArrowheads="1"/>
              </p:cNvSpPr>
              <p:nvPr/>
            </p:nvSpPr>
            <p:spPr bwMode="auto">
              <a:xfrm>
                <a:off x="4065" y="1333"/>
                <a:ext cx="290" cy="6"/>
              </a:xfrm>
              <a:prstGeom prst="rect">
                <a:avLst/>
              </a:prstGeom>
              <a:solidFill>
                <a:srgbClr val="67679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9" name="Freeform 1916"/>
              <p:cNvSpPr>
                <a:spLocks/>
              </p:cNvSpPr>
              <p:nvPr/>
            </p:nvSpPr>
            <p:spPr bwMode="auto">
              <a:xfrm>
                <a:off x="4077" y="1170"/>
                <a:ext cx="274" cy="158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182" y="158"/>
                  </a:cxn>
                  <a:cxn ang="0">
                    <a:pos x="274" y="106"/>
                  </a:cxn>
                  <a:cxn ang="0">
                    <a:pos x="91" y="0"/>
                  </a:cxn>
                  <a:cxn ang="0">
                    <a:pos x="0" y="53"/>
                  </a:cxn>
                </a:cxnLst>
                <a:rect l="0" t="0" r="r" b="b"/>
                <a:pathLst>
                  <a:path w="274" h="158">
                    <a:moveTo>
                      <a:pt x="0" y="53"/>
                    </a:moveTo>
                    <a:lnTo>
                      <a:pt x="182" y="158"/>
                    </a:lnTo>
                    <a:lnTo>
                      <a:pt x="274" y="106"/>
                    </a:lnTo>
                    <a:lnTo>
                      <a:pt x="91" y="0"/>
                    </a:lnTo>
                    <a:lnTo>
                      <a:pt x="0" y="53"/>
                    </a:ln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450" name="Picture 1917"/>
              <p:cNvPicPr>
                <a:picLocks noChangeAspect="1" noChangeArrowheads="1"/>
              </p:cNvPicPr>
              <p:nvPr/>
            </p:nvPicPr>
            <p:blipFill>
              <a:blip r:embed="rId138" cstate="print"/>
              <a:srcRect/>
              <a:stretch>
                <a:fillRect/>
              </a:stretch>
            </p:blipFill>
            <p:spPr bwMode="auto">
              <a:xfrm>
                <a:off x="4065" y="1212"/>
                <a:ext cx="199" cy="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1" name="Picture 1918"/>
              <p:cNvPicPr>
                <a:picLocks noChangeAspect="1" noChangeArrowheads="1"/>
              </p:cNvPicPr>
              <p:nvPr/>
            </p:nvPicPr>
            <p:blipFill>
              <a:blip r:embed="rId139" cstate="print"/>
              <a:srcRect/>
              <a:stretch>
                <a:fillRect/>
              </a:stretch>
            </p:blipFill>
            <p:spPr bwMode="auto">
              <a:xfrm>
                <a:off x="4065" y="1212"/>
                <a:ext cx="199" cy="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52" name="Freeform 1919"/>
              <p:cNvSpPr>
                <a:spLocks/>
              </p:cNvSpPr>
              <p:nvPr/>
            </p:nvSpPr>
            <p:spPr bwMode="auto">
              <a:xfrm>
                <a:off x="4077" y="1223"/>
                <a:ext cx="182" cy="312"/>
              </a:xfrm>
              <a:custGeom>
                <a:avLst/>
                <a:gdLst/>
                <a:ahLst/>
                <a:cxnLst>
                  <a:cxn ang="0">
                    <a:pos x="0" y="207"/>
                  </a:cxn>
                  <a:cxn ang="0">
                    <a:pos x="182" y="312"/>
                  </a:cxn>
                  <a:cxn ang="0">
                    <a:pos x="182" y="105"/>
                  </a:cxn>
                  <a:cxn ang="0">
                    <a:pos x="0" y="0"/>
                  </a:cxn>
                  <a:cxn ang="0">
                    <a:pos x="0" y="207"/>
                  </a:cxn>
                </a:cxnLst>
                <a:rect l="0" t="0" r="r" b="b"/>
                <a:pathLst>
                  <a:path w="182" h="312">
                    <a:moveTo>
                      <a:pt x="0" y="207"/>
                    </a:moveTo>
                    <a:lnTo>
                      <a:pt x="182" y="312"/>
                    </a:lnTo>
                    <a:lnTo>
                      <a:pt x="182" y="105"/>
                    </a:lnTo>
                    <a:lnTo>
                      <a:pt x="0" y="0"/>
                    </a:lnTo>
                    <a:lnTo>
                      <a:pt x="0" y="207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3" name="Freeform 1920"/>
              <p:cNvSpPr>
                <a:spLocks/>
              </p:cNvSpPr>
              <p:nvPr/>
            </p:nvSpPr>
            <p:spPr bwMode="auto">
              <a:xfrm>
                <a:off x="4077" y="1170"/>
                <a:ext cx="274" cy="36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260"/>
                  </a:cxn>
                  <a:cxn ang="0">
                    <a:pos x="182" y="365"/>
                  </a:cxn>
                  <a:cxn ang="0">
                    <a:pos x="274" y="312"/>
                  </a:cxn>
                  <a:cxn ang="0">
                    <a:pos x="274" y="106"/>
                  </a:cxn>
                  <a:cxn ang="0">
                    <a:pos x="91" y="0"/>
                  </a:cxn>
                  <a:cxn ang="0">
                    <a:pos x="0" y="53"/>
                  </a:cxn>
                </a:cxnLst>
                <a:rect l="0" t="0" r="r" b="b"/>
                <a:pathLst>
                  <a:path w="274" h="365">
                    <a:moveTo>
                      <a:pt x="0" y="53"/>
                    </a:moveTo>
                    <a:lnTo>
                      <a:pt x="0" y="260"/>
                    </a:lnTo>
                    <a:lnTo>
                      <a:pt x="182" y="365"/>
                    </a:lnTo>
                    <a:lnTo>
                      <a:pt x="274" y="312"/>
                    </a:lnTo>
                    <a:lnTo>
                      <a:pt x="274" y="106"/>
                    </a:lnTo>
                    <a:lnTo>
                      <a:pt x="91" y="0"/>
                    </a:lnTo>
                    <a:lnTo>
                      <a:pt x="0" y="53"/>
                    </a:lnTo>
                    <a:close/>
                  </a:path>
                </a:pathLst>
              </a:custGeom>
              <a:noFill/>
              <a:ln w="12" cap="rnd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454" name="Picture 1921"/>
              <p:cNvPicPr>
                <a:picLocks noChangeAspect="1" noChangeArrowheads="1"/>
              </p:cNvPicPr>
              <p:nvPr/>
            </p:nvPicPr>
            <p:blipFill>
              <a:blip r:embed="rId140" cstate="print"/>
              <a:srcRect/>
              <a:stretch>
                <a:fillRect/>
              </a:stretch>
            </p:blipFill>
            <p:spPr bwMode="auto">
              <a:xfrm>
                <a:off x="4077" y="1248"/>
                <a:ext cx="175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5" name="Picture 1922"/>
              <p:cNvPicPr>
                <a:picLocks noChangeAspect="1" noChangeArrowheads="1"/>
              </p:cNvPicPr>
              <p:nvPr/>
            </p:nvPicPr>
            <p:blipFill>
              <a:blip r:embed="rId141" cstate="print"/>
              <a:srcRect/>
              <a:stretch>
                <a:fillRect/>
              </a:stretch>
            </p:blipFill>
            <p:spPr bwMode="auto">
              <a:xfrm>
                <a:off x="4077" y="1248"/>
                <a:ext cx="175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56" name="Freeform 1923"/>
              <p:cNvSpPr>
                <a:spLocks noEditPoints="1"/>
              </p:cNvSpPr>
              <p:nvPr/>
            </p:nvSpPr>
            <p:spPr bwMode="auto">
              <a:xfrm>
                <a:off x="4088" y="1256"/>
                <a:ext cx="161" cy="246"/>
              </a:xfrm>
              <a:custGeom>
                <a:avLst/>
                <a:gdLst/>
                <a:ahLst/>
                <a:cxnLst>
                  <a:cxn ang="0">
                    <a:pos x="298" y="472"/>
                  </a:cxn>
                  <a:cxn ang="0">
                    <a:pos x="131" y="375"/>
                  </a:cxn>
                  <a:cxn ang="0">
                    <a:pos x="131" y="182"/>
                  </a:cxn>
                  <a:cxn ang="0">
                    <a:pos x="298" y="279"/>
                  </a:cxn>
                  <a:cxn ang="0">
                    <a:pos x="298" y="472"/>
                  </a:cxn>
                  <a:cxn ang="0">
                    <a:pos x="76" y="0"/>
                  </a:cxn>
                  <a:cxn ang="0">
                    <a:pos x="6" y="24"/>
                  </a:cxn>
                  <a:cxn ang="0">
                    <a:pos x="56" y="53"/>
                  </a:cxn>
                  <a:cxn ang="0">
                    <a:pos x="56" y="236"/>
                  </a:cxn>
                  <a:cxn ang="0">
                    <a:pos x="110" y="404"/>
                  </a:cxn>
                  <a:cxn ang="0">
                    <a:pos x="110" y="404"/>
                  </a:cxn>
                  <a:cxn ang="0">
                    <a:pos x="56" y="373"/>
                  </a:cxn>
                  <a:cxn ang="0">
                    <a:pos x="56" y="315"/>
                  </a:cxn>
                  <a:cxn ang="0">
                    <a:pos x="0" y="363"/>
                  </a:cxn>
                  <a:cxn ang="0">
                    <a:pos x="56" y="476"/>
                  </a:cxn>
                  <a:cxn ang="0">
                    <a:pos x="56" y="418"/>
                  </a:cxn>
                  <a:cxn ang="0">
                    <a:pos x="214" y="509"/>
                  </a:cxn>
                  <a:cxn ang="0">
                    <a:pos x="333" y="516"/>
                  </a:cxn>
                  <a:cxn ang="0">
                    <a:pos x="333" y="578"/>
                  </a:cxn>
                  <a:cxn ang="0">
                    <a:pos x="283" y="549"/>
                  </a:cxn>
                  <a:cxn ang="0">
                    <a:pos x="352" y="654"/>
                  </a:cxn>
                  <a:cxn ang="0">
                    <a:pos x="422" y="629"/>
                  </a:cxn>
                  <a:cxn ang="0">
                    <a:pos x="372" y="601"/>
                  </a:cxn>
                  <a:cxn ang="0">
                    <a:pos x="372" y="418"/>
                  </a:cxn>
                  <a:cxn ang="0">
                    <a:pos x="318" y="250"/>
                  </a:cxn>
                  <a:cxn ang="0">
                    <a:pos x="372" y="281"/>
                  </a:cxn>
                  <a:cxn ang="0">
                    <a:pos x="372" y="339"/>
                  </a:cxn>
                  <a:cxn ang="0">
                    <a:pos x="428" y="291"/>
                  </a:cxn>
                  <a:cxn ang="0">
                    <a:pos x="372" y="178"/>
                  </a:cxn>
                  <a:cxn ang="0">
                    <a:pos x="372" y="236"/>
                  </a:cxn>
                  <a:cxn ang="0">
                    <a:pos x="214" y="144"/>
                  </a:cxn>
                  <a:cxn ang="0">
                    <a:pos x="96" y="138"/>
                  </a:cxn>
                  <a:cxn ang="0">
                    <a:pos x="96" y="138"/>
                  </a:cxn>
                  <a:cxn ang="0">
                    <a:pos x="96" y="76"/>
                  </a:cxn>
                  <a:cxn ang="0">
                    <a:pos x="146" y="105"/>
                  </a:cxn>
                  <a:cxn ang="0">
                    <a:pos x="76" y="0"/>
                  </a:cxn>
                </a:cxnLst>
                <a:rect l="0" t="0" r="r" b="b"/>
                <a:pathLst>
                  <a:path w="428" h="654">
                    <a:moveTo>
                      <a:pt x="298" y="472"/>
                    </a:moveTo>
                    <a:cubicBezTo>
                      <a:pt x="252" y="499"/>
                      <a:pt x="177" y="456"/>
                      <a:pt x="131" y="375"/>
                    </a:cubicBezTo>
                    <a:cubicBezTo>
                      <a:pt x="84" y="295"/>
                      <a:pt x="85" y="208"/>
                      <a:pt x="131" y="182"/>
                    </a:cubicBezTo>
                    <a:cubicBezTo>
                      <a:pt x="177" y="155"/>
                      <a:pt x="252" y="199"/>
                      <a:pt x="298" y="279"/>
                    </a:cubicBezTo>
                    <a:cubicBezTo>
                      <a:pt x="344" y="359"/>
                      <a:pt x="344" y="446"/>
                      <a:pt x="298" y="472"/>
                    </a:cubicBezTo>
                    <a:close/>
                    <a:moveTo>
                      <a:pt x="76" y="0"/>
                    </a:moveTo>
                    <a:lnTo>
                      <a:pt x="6" y="24"/>
                    </a:lnTo>
                    <a:lnTo>
                      <a:pt x="56" y="53"/>
                    </a:lnTo>
                    <a:lnTo>
                      <a:pt x="56" y="236"/>
                    </a:lnTo>
                    <a:cubicBezTo>
                      <a:pt x="59" y="295"/>
                      <a:pt x="77" y="353"/>
                      <a:pt x="110" y="404"/>
                    </a:cubicBezTo>
                    <a:lnTo>
                      <a:pt x="110" y="404"/>
                    </a:lnTo>
                    <a:lnTo>
                      <a:pt x="56" y="373"/>
                    </a:lnTo>
                    <a:lnTo>
                      <a:pt x="56" y="315"/>
                    </a:lnTo>
                    <a:lnTo>
                      <a:pt x="0" y="363"/>
                    </a:lnTo>
                    <a:lnTo>
                      <a:pt x="56" y="476"/>
                    </a:lnTo>
                    <a:lnTo>
                      <a:pt x="56" y="418"/>
                    </a:lnTo>
                    <a:lnTo>
                      <a:pt x="214" y="509"/>
                    </a:lnTo>
                    <a:cubicBezTo>
                      <a:pt x="249" y="536"/>
                      <a:pt x="295" y="538"/>
                      <a:pt x="333" y="516"/>
                    </a:cubicBezTo>
                    <a:lnTo>
                      <a:pt x="333" y="578"/>
                    </a:lnTo>
                    <a:lnTo>
                      <a:pt x="283" y="549"/>
                    </a:lnTo>
                    <a:lnTo>
                      <a:pt x="352" y="654"/>
                    </a:lnTo>
                    <a:lnTo>
                      <a:pt x="422" y="629"/>
                    </a:lnTo>
                    <a:lnTo>
                      <a:pt x="372" y="601"/>
                    </a:lnTo>
                    <a:lnTo>
                      <a:pt x="372" y="418"/>
                    </a:lnTo>
                    <a:cubicBezTo>
                      <a:pt x="370" y="358"/>
                      <a:pt x="351" y="300"/>
                      <a:pt x="318" y="250"/>
                    </a:cubicBezTo>
                    <a:lnTo>
                      <a:pt x="372" y="281"/>
                    </a:lnTo>
                    <a:lnTo>
                      <a:pt x="372" y="339"/>
                    </a:lnTo>
                    <a:lnTo>
                      <a:pt x="428" y="291"/>
                    </a:lnTo>
                    <a:lnTo>
                      <a:pt x="372" y="178"/>
                    </a:lnTo>
                    <a:lnTo>
                      <a:pt x="372" y="236"/>
                    </a:lnTo>
                    <a:lnTo>
                      <a:pt x="214" y="144"/>
                    </a:lnTo>
                    <a:cubicBezTo>
                      <a:pt x="179" y="120"/>
                      <a:pt x="133" y="117"/>
                      <a:pt x="96" y="138"/>
                    </a:cubicBezTo>
                    <a:lnTo>
                      <a:pt x="96" y="138"/>
                    </a:lnTo>
                    <a:lnTo>
                      <a:pt x="96" y="76"/>
                    </a:lnTo>
                    <a:lnTo>
                      <a:pt x="146" y="105"/>
                    </a:lnTo>
                    <a:lnTo>
                      <a:pt x="76" y="0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7" name="Rectangle 1924"/>
              <p:cNvSpPr>
                <a:spLocks noChangeArrowheads="1"/>
              </p:cNvSpPr>
              <p:nvPr/>
            </p:nvSpPr>
            <p:spPr bwMode="auto">
              <a:xfrm>
                <a:off x="4065" y="1796"/>
                <a:ext cx="290" cy="6"/>
              </a:xfrm>
              <a:prstGeom prst="rect">
                <a:avLst/>
              </a:prstGeom>
              <a:solidFill>
                <a:srgbClr val="FFD01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8" name="Rectangle 1925"/>
              <p:cNvSpPr>
                <a:spLocks noChangeArrowheads="1"/>
              </p:cNvSpPr>
              <p:nvPr/>
            </p:nvSpPr>
            <p:spPr bwMode="auto">
              <a:xfrm>
                <a:off x="4065" y="1802"/>
                <a:ext cx="290" cy="6"/>
              </a:xfrm>
              <a:prstGeom prst="rect">
                <a:avLst/>
              </a:prstGeom>
              <a:solidFill>
                <a:srgbClr val="FFFE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Rectangle 1926"/>
              <p:cNvSpPr>
                <a:spLocks noChangeArrowheads="1"/>
              </p:cNvSpPr>
              <p:nvPr/>
            </p:nvSpPr>
            <p:spPr bwMode="auto">
              <a:xfrm>
                <a:off x="4065" y="1808"/>
                <a:ext cx="290" cy="6"/>
              </a:xfrm>
              <a:prstGeom prst="rect">
                <a:avLst/>
              </a:prstGeom>
              <a:solidFill>
                <a:srgbClr val="FFF9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Rectangle 1927"/>
              <p:cNvSpPr>
                <a:spLocks noChangeArrowheads="1"/>
              </p:cNvSpPr>
              <p:nvPr/>
            </p:nvSpPr>
            <p:spPr bwMode="auto">
              <a:xfrm>
                <a:off x="4065" y="1814"/>
                <a:ext cx="290" cy="6"/>
              </a:xfrm>
              <a:prstGeom prst="rect">
                <a:avLst/>
              </a:prstGeom>
              <a:solidFill>
                <a:srgbClr val="FFF3C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Rectangle 1928"/>
              <p:cNvSpPr>
                <a:spLocks noChangeArrowheads="1"/>
              </p:cNvSpPr>
              <p:nvPr/>
            </p:nvSpPr>
            <p:spPr bwMode="auto">
              <a:xfrm>
                <a:off x="4065" y="1820"/>
                <a:ext cx="290" cy="6"/>
              </a:xfrm>
              <a:prstGeom prst="rect">
                <a:avLst/>
              </a:prstGeom>
              <a:solidFill>
                <a:srgbClr val="FFEE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2" name="Rectangle 1929"/>
              <p:cNvSpPr>
                <a:spLocks noChangeArrowheads="1"/>
              </p:cNvSpPr>
              <p:nvPr/>
            </p:nvSpPr>
            <p:spPr bwMode="auto">
              <a:xfrm>
                <a:off x="4065" y="1826"/>
                <a:ext cx="290" cy="6"/>
              </a:xfrm>
              <a:prstGeom prst="rect">
                <a:avLst/>
              </a:prstGeom>
              <a:solidFill>
                <a:srgbClr val="FFE99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Rectangle 1930"/>
              <p:cNvSpPr>
                <a:spLocks noChangeArrowheads="1"/>
              </p:cNvSpPr>
              <p:nvPr/>
            </p:nvSpPr>
            <p:spPr bwMode="auto">
              <a:xfrm>
                <a:off x="4065" y="1832"/>
                <a:ext cx="290" cy="6"/>
              </a:xfrm>
              <a:prstGeom prst="rect">
                <a:avLst/>
              </a:prstGeom>
              <a:solidFill>
                <a:srgbClr val="FFE47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Rectangle 1931"/>
              <p:cNvSpPr>
                <a:spLocks noChangeArrowheads="1"/>
              </p:cNvSpPr>
              <p:nvPr/>
            </p:nvSpPr>
            <p:spPr bwMode="auto">
              <a:xfrm>
                <a:off x="4065" y="1838"/>
                <a:ext cx="290" cy="6"/>
              </a:xfrm>
              <a:prstGeom prst="rect">
                <a:avLst/>
              </a:prstGeom>
              <a:solidFill>
                <a:srgbClr val="FFDE5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Rectangle 1932"/>
              <p:cNvSpPr>
                <a:spLocks noChangeArrowheads="1"/>
              </p:cNvSpPr>
              <p:nvPr/>
            </p:nvSpPr>
            <p:spPr bwMode="auto">
              <a:xfrm>
                <a:off x="4065" y="1844"/>
                <a:ext cx="290" cy="6"/>
              </a:xfrm>
              <a:prstGeom prst="rect">
                <a:avLst/>
              </a:prstGeom>
              <a:solidFill>
                <a:srgbClr val="FFD94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6" name="Rectangle 1933"/>
              <p:cNvSpPr>
                <a:spLocks noChangeArrowheads="1"/>
              </p:cNvSpPr>
              <p:nvPr/>
            </p:nvSpPr>
            <p:spPr bwMode="auto">
              <a:xfrm>
                <a:off x="4065" y="1850"/>
                <a:ext cx="290" cy="6"/>
              </a:xfrm>
              <a:prstGeom prst="rect">
                <a:avLst/>
              </a:prstGeom>
              <a:solidFill>
                <a:srgbClr val="FFD42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7" name="Freeform 1934"/>
              <p:cNvSpPr>
                <a:spLocks/>
              </p:cNvSpPr>
              <p:nvPr/>
            </p:nvSpPr>
            <p:spPr bwMode="auto">
              <a:xfrm>
                <a:off x="4077" y="1808"/>
                <a:ext cx="274" cy="45"/>
              </a:xfrm>
              <a:custGeom>
                <a:avLst/>
                <a:gdLst/>
                <a:ahLst/>
                <a:cxnLst>
                  <a:cxn ang="0">
                    <a:pos x="228" y="45"/>
                  </a:cxn>
                  <a:cxn ang="0">
                    <a:pos x="0" y="45"/>
                  </a:cxn>
                  <a:cxn ang="0">
                    <a:pos x="46" y="0"/>
                  </a:cxn>
                  <a:cxn ang="0">
                    <a:pos x="274" y="0"/>
                  </a:cxn>
                  <a:cxn ang="0">
                    <a:pos x="228" y="45"/>
                  </a:cxn>
                </a:cxnLst>
                <a:rect l="0" t="0" r="r" b="b"/>
                <a:pathLst>
                  <a:path w="274" h="45">
                    <a:moveTo>
                      <a:pt x="228" y="45"/>
                    </a:moveTo>
                    <a:lnTo>
                      <a:pt x="0" y="45"/>
                    </a:lnTo>
                    <a:lnTo>
                      <a:pt x="46" y="0"/>
                    </a:lnTo>
                    <a:lnTo>
                      <a:pt x="274" y="0"/>
                    </a:lnTo>
                    <a:lnTo>
                      <a:pt x="228" y="45"/>
                    </a:lnTo>
                    <a:close/>
                  </a:path>
                </a:pathLst>
              </a:cu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8" name="Rectangle 1935"/>
              <p:cNvSpPr>
                <a:spLocks noChangeArrowheads="1"/>
              </p:cNvSpPr>
              <p:nvPr/>
            </p:nvSpPr>
            <p:spPr bwMode="auto">
              <a:xfrm>
                <a:off x="4294" y="1796"/>
                <a:ext cx="61" cy="6"/>
              </a:xfrm>
              <a:prstGeom prst="rect">
                <a:avLst/>
              </a:prstGeom>
              <a:solidFill>
                <a:srgbClr val="FFFEF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9" name="Rectangle 1936"/>
              <p:cNvSpPr>
                <a:spLocks noChangeArrowheads="1"/>
              </p:cNvSpPr>
              <p:nvPr/>
            </p:nvSpPr>
            <p:spPr bwMode="auto">
              <a:xfrm>
                <a:off x="4294" y="1802"/>
                <a:ext cx="61" cy="6"/>
              </a:xfrm>
              <a:prstGeom prst="rect">
                <a:avLst/>
              </a:prstGeom>
              <a:solidFill>
                <a:srgbClr val="FFCC0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0" name="Rectangle 1937"/>
              <p:cNvSpPr>
                <a:spLocks noChangeArrowheads="1"/>
              </p:cNvSpPr>
              <p:nvPr/>
            </p:nvSpPr>
            <p:spPr bwMode="auto">
              <a:xfrm>
                <a:off x="4294" y="1808"/>
                <a:ext cx="61" cy="6"/>
              </a:xfrm>
              <a:prstGeom prst="rect">
                <a:avLst/>
              </a:prstGeom>
              <a:solidFill>
                <a:srgbClr val="FFCD0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1" name="Rectangle 1938"/>
              <p:cNvSpPr>
                <a:spLocks noChangeArrowheads="1"/>
              </p:cNvSpPr>
              <p:nvPr/>
            </p:nvSpPr>
            <p:spPr bwMode="auto">
              <a:xfrm>
                <a:off x="4294" y="1814"/>
                <a:ext cx="61" cy="6"/>
              </a:xfrm>
              <a:prstGeom prst="rect">
                <a:avLst/>
              </a:prstGeom>
              <a:solidFill>
                <a:srgbClr val="FFCE0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2" name="Rectangle 1939"/>
              <p:cNvSpPr>
                <a:spLocks noChangeArrowheads="1"/>
              </p:cNvSpPr>
              <p:nvPr/>
            </p:nvSpPr>
            <p:spPr bwMode="auto">
              <a:xfrm>
                <a:off x="4294" y="1820"/>
                <a:ext cx="61" cy="6"/>
              </a:xfrm>
              <a:prstGeom prst="rect">
                <a:avLst/>
              </a:prstGeom>
              <a:solidFill>
                <a:srgbClr val="FFCF1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3" name="Rectangle 1940"/>
              <p:cNvSpPr>
                <a:spLocks noChangeArrowheads="1"/>
              </p:cNvSpPr>
              <p:nvPr/>
            </p:nvSpPr>
            <p:spPr bwMode="auto">
              <a:xfrm>
                <a:off x="4294" y="1826"/>
                <a:ext cx="61" cy="6"/>
              </a:xfrm>
              <a:prstGeom prst="rect">
                <a:avLst/>
              </a:prstGeom>
              <a:solidFill>
                <a:srgbClr val="FFD0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4" name="Rectangle 1941"/>
              <p:cNvSpPr>
                <a:spLocks noChangeArrowheads="1"/>
              </p:cNvSpPr>
              <p:nvPr/>
            </p:nvSpPr>
            <p:spPr bwMode="auto">
              <a:xfrm>
                <a:off x="4294" y="1832"/>
                <a:ext cx="61" cy="6"/>
              </a:xfrm>
              <a:prstGeom prst="rect">
                <a:avLst/>
              </a:prstGeom>
              <a:solidFill>
                <a:srgbClr val="FFD11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5" name="Rectangle 1942"/>
              <p:cNvSpPr>
                <a:spLocks noChangeArrowheads="1"/>
              </p:cNvSpPr>
              <p:nvPr/>
            </p:nvSpPr>
            <p:spPr bwMode="auto">
              <a:xfrm>
                <a:off x="4294" y="1838"/>
                <a:ext cx="61" cy="6"/>
              </a:xfrm>
              <a:prstGeom prst="rect">
                <a:avLst/>
              </a:prstGeom>
              <a:solidFill>
                <a:srgbClr val="FFD22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6" name="Rectangle 1943"/>
              <p:cNvSpPr>
                <a:spLocks noChangeArrowheads="1"/>
              </p:cNvSpPr>
              <p:nvPr/>
            </p:nvSpPr>
            <p:spPr bwMode="auto">
              <a:xfrm>
                <a:off x="4294" y="1844"/>
                <a:ext cx="61" cy="6"/>
              </a:xfrm>
              <a:prstGeom prst="rect">
                <a:avLst/>
              </a:prstGeom>
              <a:solidFill>
                <a:srgbClr val="FFD42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7" name="Rectangle 1944"/>
              <p:cNvSpPr>
                <a:spLocks noChangeArrowheads="1"/>
              </p:cNvSpPr>
              <p:nvPr/>
            </p:nvSpPr>
            <p:spPr bwMode="auto">
              <a:xfrm>
                <a:off x="4294" y="1850"/>
                <a:ext cx="61" cy="6"/>
              </a:xfrm>
              <a:prstGeom prst="rect">
                <a:avLst/>
              </a:prstGeom>
              <a:solidFill>
                <a:srgbClr val="FFD52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8" name="Rectangle 1945"/>
              <p:cNvSpPr>
                <a:spLocks noChangeArrowheads="1"/>
              </p:cNvSpPr>
              <p:nvPr/>
            </p:nvSpPr>
            <p:spPr bwMode="auto">
              <a:xfrm>
                <a:off x="4294" y="1856"/>
                <a:ext cx="61" cy="6"/>
              </a:xfrm>
              <a:prstGeom prst="rect">
                <a:avLst/>
              </a:prstGeom>
              <a:solidFill>
                <a:srgbClr val="FFD63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9" name="Rectangle 1946"/>
              <p:cNvSpPr>
                <a:spLocks noChangeArrowheads="1"/>
              </p:cNvSpPr>
              <p:nvPr/>
            </p:nvSpPr>
            <p:spPr bwMode="auto">
              <a:xfrm>
                <a:off x="4294" y="1862"/>
                <a:ext cx="61" cy="6"/>
              </a:xfrm>
              <a:prstGeom prst="rect">
                <a:avLst/>
              </a:prstGeom>
              <a:solidFill>
                <a:srgbClr val="FFD73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0" name="Rectangle 1947"/>
              <p:cNvSpPr>
                <a:spLocks noChangeArrowheads="1"/>
              </p:cNvSpPr>
              <p:nvPr/>
            </p:nvSpPr>
            <p:spPr bwMode="auto">
              <a:xfrm>
                <a:off x="4294" y="1868"/>
                <a:ext cx="61" cy="6"/>
              </a:xfrm>
              <a:prstGeom prst="rect">
                <a:avLst/>
              </a:prstGeom>
              <a:solidFill>
                <a:srgbClr val="FFD83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" name="Rectangle 1948"/>
              <p:cNvSpPr>
                <a:spLocks noChangeArrowheads="1"/>
              </p:cNvSpPr>
              <p:nvPr/>
            </p:nvSpPr>
            <p:spPr bwMode="auto">
              <a:xfrm>
                <a:off x="4294" y="1874"/>
                <a:ext cx="61" cy="6"/>
              </a:xfrm>
              <a:prstGeom prst="rect">
                <a:avLst/>
              </a:prstGeom>
              <a:solidFill>
                <a:srgbClr val="FFD94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" name="Rectangle 1949"/>
              <p:cNvSpPr>
                <a:spLocks noChangeArrowheads="1"/>
              </p:cNvSpPr>
              <p:nvPr/>
            </p:nvSpPr>
            <p:spPr bwMode="auto">
              <a:xfrm>
                <a:off x="4294" y="1880"/>
                <a:ext cx="61" cy="6"/>
              </a:xfrm>
              <a:prstGeom prst="rect">
                <a:avLst/>
              </a:prstGeom>
              <a:solidFill>
                <a:srgbClr val="FFDA4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3" name="Rectangle 1950"/>
              <p:cNvSpPr>
                <a:spLocks noChangeArrowheads="1"/>
              </p:cNvSpPr>
              <p:nvPr/>
            </p:nvSpPr>
            <p:spPr bwMode="auto">
              <a:xfrm>
                <a:off x="4294" y="1886"/>
                <a:ext cx="61" cy="6"/>
              </a:xfrm>
              <a:prstGeom prst="rect">
                <a:avLst/>
              </a:prstGeom>
              <a:solidFill>
                <a:srgbClr val="FFDB4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4" name="Rectangle 1951"/>
              <p:cNvSpPr>
                <a:spLocks noChangeArrowheads="1"/>
              </p:cNvSpPr>
              <p:nvPr/>
            </p:nvSpPr>
            <p:spPr bwMode="auto">
              <a:xfrm>
                <a:off x="4294" y="1892"/>
                <a:ext cx="61" cy="6"/>
              </a:xfrm>
              <a:prstGeom prst="rect">
                <a:avLst/>
              </a:prstGeom>
              <a:solidFill>
                <a:srgbClr val="FFDC5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5" name="Rectangle 1952"/>
              <p:cNvSpPr>
                <a:spLocks noChangeArrowheads="1"/>
              </p:cNvSpPr>
              <p:nvPr/>
            </p:nvSpPr>
            <p:spPr bwMode="auto">
              <a:xfrm>
                <a:off x="4294" y="1898"/>
                <a:ext cx="61" cy="6"/>
              </a:xfrm>
              <a:prstGeom prst="rect">
                <a:avLst/>
              </a:prstGeom>
              <a:solidFill>
                <a:srgbClr val="FFDD5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6" name="Rectangle 1953"/>
              <p:cNvSpPr>
                <a:spLocks noChangeArrowheads="1"/>
              </p:cNvSpPr>
              <p:nvPr/>
            </p:nvSpPr>
            <p:spPr bwMode="auto">
              <a:xfrm>
                <a:off x="4294" y="1904"/>
                <a:ext cx="61" cy="6"/>
              </a:xfrm>
              <a:prstGeom prst="rect">
                <a:avLst/>
              </a:prstGeom>
              <a:solidFill>
                <a:srgbClr val="FFDE5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7" name="Rectangle 1954"/>
              <p:cNvSpPr>
                <a:spLocks noChangeArrowheads="1"/>
              </p:cNvSpPr>
              <p:nvPr/>
            </p:nvSpPr>
            <p:spPr bwMode="auto">
              <a:xfrm>
                <a:off x="4294" y="1910"/>
                <a:ext cx="61" cy="7"/>
              </a:xfrm>
              <a:prstGeom prst="rect">
                <a:avLst/>
              </a:prstGeom>
              <a:solidFill>
                <a:srgbClr val="FFDF6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8" name="Rectangle 1955"/>
              <p:cNvSpPr>
                <a:spLocks noChangeArrowheads="1"/>
              </p:cNvSpPr>
              <p:nvPr/>
            </p:nvSpPr>
            <p:spPr bwMode="auto">
              <a:xfrm>
                <a:off x="4294" y="1917"/>
                <a:ext cx="61" cy="6"/>
              </a:xfrm>
              <a:prstGeom prst="rect">
                <a:avLst/>
              </a:prstGeom>
              <a:solidFill>
                <a:srgbClr val="FFE06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9" name="Rectangle 1956"/>
              <p:cNvSpPr>
                <a:spLocks noChangeArrowheads="1"/>
              </p:cNvSpPr>
              <p:nvPr/>
            </p:nvSpPr>
            <p:spPr bwMode="auto">
              <a:xfrm>
                <a:off x="4294" y="1923"/>
                <a:ext cx="61" cy="6"/>
              </a:xfrm>
              <a:prstGeom prst="rect">
                <a:avLst/>
              </a:prstGeom>
              <a:solidFill>
                <a:srgbClr val="FFE16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0" name="Rectangle 1957"/>
              <p:cNvSpPr>
                <a:spLocks noChangeArrowheads="1"/>
              </p:cNvSpPr>
              <p:nvPr/>
            </p:nvSpPr>
            <p:spPr bwMode="auto">
              <a:xfrm>
                <a:off x="4294" y="1929"/>
                <a:ext cx="61" cy="6"/>
              </a:xfrm>
              <a:prstGeom prst="rect">
                <a:avLst/>
              </a:prstGeom>
              <a:solidFill>
                <a:srgbClr val="FFE37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1" name="Rectangle 1958"/>
              <p:cNvSpPr>
                <a:spLocks noChangeArrowheads="1"/>
              </p:cNvSpPr>
              <p:nvPr/>
            </p:nvSpPr>
            <p:spPr bwMode="auto">
              <a:xfrm>
                <a:off x="4294" y="1935"/>
                <a:ext cx="61" cy="6"/>
              </a:xfrm>
              <a:prstGeom prst="rect">
                <a:avLst/>
              </a:prstGeom>
              <a:solidFill>
                <a:srgbClr val="FFE4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2" name="Rectangle 1959"/>
              <p:cNvSpPr>
                <a:spLocks noChangeArrowheads="1"/>
              </p:cNvSpPr>
              <p:nvPr/>
            </p:nvSpPr>
            <p:spPr bwMode="auto">
              <a:xfrm>
                <a:off x="4294" y="1941"/>
                <a:ext cx="61" cy="6"/>
              </a:xfrm>
              <a:prstGeom prst="rect">
                <a:avLst/>
              </a:prstGeom>
              <a:solidFill>
                <a:srgbClr val="FFE57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3" name="Rectangle 1960"/>
              <p:cNvSpPr>
                <a:spLocks noChangeArrowheads="1"/>
              </p:cNvSpPr>
              <p:nvPr/>
            </p:nvSpPr>
            <p:spPr bwMode="auto">
              <a:xfrm>
                <a:off x="4294" y="1947"/>
                <a:ext cx="61" cy="6"/>
              </a:xfrm>
              <a:prstGeom prst="rect">
                <a:avLst/>
              </a:prstGeom>
              <a:solidFill>
                <a:srgbClr val="FFE68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4" name="Rectangle 1961"/>
              <p:cNvSpPr>
                <a:spLocks noChangeArrowheads="1"/>
              </p:cNvSpPr>
              <p:nvPr/>
            </p:nvSpPr>
            <p:spPr bwMode="auto">
              <a:xfrm>
                <a:off x="4294" y="1953"/>
                <a:ext cx="61" cy="6"/>
              </a:xfrm>
              <a:prstGeom prst="rect">
                <a:avLst/>
              </a:prstGeom>
              <a:solidFill>
                <a:srgbClr val="FFE78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5" name="Rectangle 1962"/>
              <p:cNvSpPr>
                <a:spLocks noChangeArrowheads="1"/>
              </p:cNvSpPr>
              <p:nvPr/>
            </p:nvSpPr>
            <p:spPr bwMode="auto">
              <a:xfrm>
                <a:off x="4294" y="1959"/>
                <a:ext cx="61" cy="6"/>
              </a:xfrm>
              <a:prstGeom prst="rect">
                <a:avLst/>
              </a:prstGeom>
              <a:solidFill>
                <a:srgbClr val="FFE88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6" name="Rectangle 1963"/>
              <p:cNvSpPr>
                <a:spLocks noChangeArrowheads="1"/>
              </p:cNvSpPr>
              <p:nvPr/>
            </p:nvSpPr>
            <p:spPr bwMode="auto">
              <a:xfrm>
                <a:off x="4294" y="1965"/>
                <a:ext cx="61" cy="6"/>
              </a:xfrm>
              <a:prstGeom prst="rect">
                <a:avLst/>
              </a:prstGeom>
              <a:solidFill>
                <a:srgbClr val="FFE99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7" name="Rectangle 1964"/>
              <p:cNvSpPr>
                <a:spLocks noChangeArrowheads="1"/>
              </p:cNvSpPr>
              <p:nvPr/>
            </p:nvSpPr>
            <p:spPr bwMode="auto">
              <a:xfrm>
                <a:off x="4294" y="1971"/>
                <a:ext cx="61" cy="6"/>
              </a:xfrm>
              <a:prstGeom prst="rect">
                <a:avLst/>
              </a:prstGeom>
              <a:solidFill>
                <a:srgbClr val="FFEB9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8" name="Rectangle 1965"/>
              <p:cNvSpPr>
                <a:spLocks noChangeArrowheads="1"/>
              </p:cNvSpPr>
              <p:nvPr/>
            </p:nvSpPr>
            <p:spPr bwMode="auto">
              <a:xfrm>
                <a:off x="4294" y="1977"/>
                <a:ext cx="61" cy="6"/>
              </a:xfrm>
              <a:prstGeom prst="rect">
                <a:avLst/>
              </a:prstGeom>
              <a:solidFill>
                <a:srgbClr val="FFEC9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9" name="Rectangle 1966"/>
              <p:cNvSpPr>
                <a:spLocks noChangeArrowheads="1"/>
              </p:cNvSpPr>
              <p:nvPr/>
            </p:nvSpPr>
            <p:spPr bwMode="auto">
              <a:xfrm>
                <a:off x="4294" y="1983"/>
                <a:ext cx="61" cy="6"/>
              </a:xfrm>
              <a:prstGeom prst="rect">
                <a:avLst/>
              </a:prstGeom>
              <a:solidFill>
                <a:srgbClr val="FFED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0" name="Rectangle 1967"/>
              <p:cNvSpPr>
                <a:spLocks noChangeArrowheads="1"/>
              </p:cNvSpPr>
              <p:nvPr/>
            </p:nvSpPr>
            <p:spPr bwMode="auto">
              <a:xfrm>
                <a:off x="4294" y="1989"/>
                <a:ext cx="61" cy="6"/>
              </a:xfrm>
              <a:prstGeom prst="rect">
                <a:avLst/>
              </a:prstGeom>
              <a:solidFill>
                <a:srgbClr val="FFEEA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" name="Rectangle 1968"/>
              <p:cNvSpPr>
                <a:spLocks noChangeArrowheads="1"/>
              </p:cNvSpPr>
              <p:nvPr/>
            </p:nvSpPr>
            <p:spPr bwMode="auto">
              <a:xfrm>
                <a:off x="4294" y="1995"/>
                <a:ext cx="61" cy="6"/>
              </a:xfrm>
              <a:prstGeom prst="rect">
                <a:avLst/>
              </a:prstGeom>
              <a:solidFill>
                <a:srgbClr val="FFEFA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" name="Rectangle 1969"/>
              <p:cNvSpPr>
                <a:spLocks noChangeArrowheads="1"/>
              </p:cNvSpPr>
              <p:nvPr/>
            </p:nvSpPr>
            <p:spPr bwMode="auto">
              <a:xfrm>
                <a:off x="4294" y="2001"/>
                <a:ext cx="61" cy="6"/>
              </a:xfrm>
              <a:prstGeom prst="rect">
                <a:avLst/>
              </a:prstGeom>
              <a:solidFill>
                <a:srgbClr val="FFF0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3" name="Rectangle 1970"/>
              <p:cNvSpPr>
                <a:spLocks noChangeArrowheads="1"/>
              </p:cNvSpPr>
              <p:nvPr/>
            </p:nvSpPr>
            <p:spPr bwMode="auto">
              <a:xfrm>
                <a:off x="4294" y="2007"/>
                <a:ext cx="61" cy="6"/>
              </a:xfrm>
              <a:prstGeom prst="rect">
                <a:avLst/>
              </a:prstGeom>
              <a:solidFill>
                <a:srgbClr val="FFF1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4" name="Rectangle 1971"/>
              <p:cNvSpPr>
                <a:spLocks noChangeArrowheads="1"/>
              </p:cNvSpPr>
              <p:nvPr/>
            </p:nvSpPr>
            <p:spPr bwMode="auto">
              <a:xfrm>
                <a:off x="4294" y="2013"/>
                <a:ext cx="61" cy="6"/>
              </a:xfrm>
              <a:prstGeom prst="rect">
                <a:avLst/>
              </a:prstGeom>
              <a:solidFill>
                <a:srgbClr val="FFF2B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5" name="Rectangle 1972"/>
              <p:cNvSpPr>
                <a:spLocks noChangeArrowheads="1"/>
              </p:cNvSpPr>
              <p:nvPr/>
            </p:nvSpPr>
            <p:spPr bwMode="auto">
              <a:xfrm>
                <a:off x="4294" y="2019"/>
                <a:ext cx="61" cy="6"/>
              </a:xfrm>
              <a:prstGeom prst="rect">
                <a:avLst/>
              </a:prstGeom>
              <a:solidFill>
                <a:srgbClr val="FFF3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6" name="Rectangle 1973"/>
              <p:cNvSpPr>
                <a:spLocks noChangeArrowheads="1"/>
              </p:cNvSpPr>
              <p:nvPr/>
            </p:nvSpPr>
            <p:spPr bwMode="auto">
              <a:xfrm>
                <a:off x="4294" y="2025"/>
                <a:ext cx="61" cy="6"/>
              </a:xfrm>
              <a:prstGeom prst="rect">
                <a:avLst/>
              </a:prstGeom>
              <a:solidFill>
                <a:srgbClr val="FFF4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7" name="Rectangle 1974"/>
              <p:cNvSpPr>
                <a:spLocks noChangeArrowheads="1"/>
              </p:cNvSpPr>
              <p:nvPr/>
            </p:nvSpPr>
            <p:spPr bwMode="auto">
              <a:xfrm>
                <a:off x="4294" y="2031"/>
                <a:ext cx="61" cy="6"/>
              </a:xfrm>
              <a:prstGeom prst="rect">
                <a:avLst/>
              </a:prstGeom>
              <a:solidFill>
                <a:srgbClr val="FFF5C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8" name="Rectangle 1975"/>
              <p:cNvSpPr>
                <a:spLocks noChangeArrowheads="1"/>
              </p:cNvSpPr>
              <p:nvPr/>
            </p:nvSpPr>
            <p:spPr bwMode="auto">
              <a:xfrm>
                <a:off x="4294" y="2037"/>
                <a:ext cx="61" cy="6"/>
              </a:xfrm>
              <a:prstGeom prst="rect">
                <a:avLst/>
              </a:prstGeom>
              <a:solidFill>
                <a:srgbClr val="FFF6D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9" name="Rectangle 1976"/>
              <p:cNvSpPr>
                <a:spLocks noChangeArrowheads="1"/>
              </p:cNvSpPr>
              <p:nvPr/>
            </p:nvSpPr>
            <p:spPr bwMode="auto">
              <a:xfrm>
                <a:off x="4294" y="2043"/>
                <a:ext cx="61" cy="6"/>
              </a:xfrm>
              <a:prstGeom prst="rect">
                <a:avLst/>
              </a:prstGeom>
              <a:solidFill>
                <a:srgbClr val="FFF7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0" name="Rectangle 1977"/>
              <p:cNvSpPr>
                <a:spLocks noChangeArrowheads="1"/>
              </p:cNvSpPr>
              <p:nvPr/>
            </p:nvSpPr>
            <p:spPr bwMode="auto">
              <a:xfrm>
                <a:off x="4294" y="2049"/>
                <a:ext cx="61" cy="6"/>
              </a:xfrm>
              <a:prstGeom prst="rect">
                <a:avLst/>
              </a:prstGeom>
              <a:solidFill>
                <a:srgbClr val="FFF9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1" name="Rectangle 1978"/>
              <p:cNvSpPr>
                <a:spLocks noChangeArrowheads="1"/>
              </p:cNvSpPr>
              <p:nvPr/>
            </p:nvSpPr>
            <p:spPr bwMode="auto">
              <a:xfrm>
                <a:off x="4294" y="2055"/>
                <a:ext cx="61" cy="6"/>
              </a:xfrm>
              <a:prstGeom prst="rect">
                <a:avLst/>
              </a:prstGeom>
              <a:solidFill>
                <a:srgbClr val="FFFA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" name="Rectangle 1979"/>
              <p:cNvSpPr>
                <a:spLocks noChangeArrowheads="1"/>
              </p:cNvSpPr>
              <p:nvPr/>
            </p:nvSpPr>
            <p:spPr bwMode="auto">
              <a:xfrm>
                <a:off x="4294" y="2061"/>
                <a:ext cx="61" cy="6"/>
              </a:xfrm>
              <a:prstGeom prst="rect">
                <a:avLst/>
              </a:prstGeom>
              <a:solidFill>
                <a:srgbClr val="FFFB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" name="Rectangle 1980"/>
              <p:cNvSpPr>
                <a:spLocks noChangeArrowheads="1"/>
              </p:cNvSpPr>
              <p:nvPr/>
            </p:nvSpPr>
            <p:spPr bwMode="auto">
              <a:xfrm>
                <a:off x="4294" y="2067"/>
                <a:ext cx="61" cy="6"/>
              </a:xfrm>
              <a:prstGeom prst="rect">
                <a:avLst/>
              </a:prstGeom>
              <a:solidFill>
                <a:srgbClr val="FFFC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4" name="Rectangle 1981"/>
              <p:cNvSpPr>
                <a:spLocks noChangeArrowheads="1"/>
              </p:cNvSpPr>
              <p:nvPr/>
            </p:nvSpPr>
            <p:spPr bwMode="auto">
              <a:xfrm>
                <a:off x="4294" y="2073"/>
                <a:ext cx="61" cy="6"/>
              </a:xfrm>
              <a:prstGeom prst="rect">
                <a:avLst/>
              </a:prstGeom>
              <a:solidFill>
                <a:srgbClr val="FFFD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5" name="Rectangle 1982"/>
              <p:cNvSpPr>
                <a:spLocks noChangeArrowheads="1"/>
              </p:cNvSpPr>
              <p:nvPr/>
            </p:nvSpPr>
            <p:spPr bwMode="auto">
              <a:xfrm>
                <a:off x="4294" y="2079"/>
                <a:ext cx="61" cy="6"/>
              </a:xfrm>
              <a:prstGeom prst="rect">
                <a:avLst/>
              </a:prstGeom>
              <a:solidFill>
                <a:srgbClr val="FFFEF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6" name="Freeform 1983"/>
              <p:cNvSpPr>
                <a:spLocks/>
              </p:cNvSpPr>
              <p:nvPr/>
            </p:nvSpPr>
            <p:spPr bwMode="auto">
              <a:xfrm>
                <a:off x="4305" y="1808"/>
                <a:ext cx="46" cy="273"/>
              </a:xfrm>
              <a:custGeom>
                <a:avLst/>
                <a:gdLst/>
                <a:ahLst/>
                <a:cxnLst>
                  <a:cxn ang="0">
                    <a:pos x="46" y="227"/>
                  </a:cxn>
                  <a:cxn ang="0">
                    <a:pos x="0" y="273"/>
                  </a:cxn>
                  <a:cxn ang="0">
                    <a:pos x="0" y="45"/>
                  </a:cxn>
                  <a:cxn ang="0">
                    <a:pos x="46" y="0"/>
                  </a:cxn>
                  <a:cxn ang="0">
                    <a:pos x="46" y="227"/>
                  </a:cxn>
                </a:cxnLst>
                <a:rect l="0" t="0" r="r" b="b"/>
                <a:pathLst>
                  <a:path w="46" h="273">
                    <a:moveTo>
                      <a:pt x="46" y="227"/>
                    </a:moveTo>
                    <a:lnTo>
                      <a:pt x="0" y="273"/>
                    </a:lnTo>
                    <a:lnTo>
                      <a:pt x="0" y="45"/>
                    </a:lnTo>
                    <a:lnTo>
                      <a:pt x="46" y="0"/>
                    </a:lnTo>
                    <a:lnTo>
                      <a:pt x="46" y="227"/>
                    </a:lnTo>
                    <a:close/>
                  </a:path>
                </a:pathLst>
              </a:cu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7" name="Rectangle 1984"/>
              <p:cNvSpPr>
                <a:spLocks noChangeArrowheads="1"/>
              </p:cNvSpPr>
              <p:nvPr/>
            </p:nvSpPr>
            <p:spPr bwMode="auto">
              <a:xfrm>
                <a:off x="4065" y="1844"/>
                <a:ext cx="241" cy="6"/>
              </a:xfrm>
              <a:prstGeom prst="rect">
                <a:avLst/>
              </a:prstGeom>
              <a:solidFill>
                <a:srgbClr val="FFFE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8" name="Rectangle 1985"/>
              <p:cNvSpPr>
                <a:spLocks noChangeArrowheads="1"/>
              </p:cNvSpPr>
              <p:nvPr/>
            </p:nvSpPr>
            <p:spPr bwMode="auto">
              <a:xfrm>
                <a:off x="4065" y="1850"/>
                <a:ext cx="241" cy="6"/>
              </a:xfrm>
              <a:prstGeom prst="rect">
                <a:avLst/>
              </a:prstGeom>
              <a:solidFill>
                <a:srgbClr val="FFCD0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9" name="Rectangle 1986"/>
              <p:cNvSpPr>
                <a:spLocks noChangeArrowheads="1"/>
              </p:cNvSpPr>
              <p:nvPr/>
            </p:nvSpPr>
            <p:spPr bwMode="auto">
              <a:xfrm>
                <a:off x="4065" y="1856"/>
                <a:ext cx="241" cy="6"/>
              </a:xfrm>
              <a:prstGeom prst="rect">
                <a:avLst/>
              </a:prstGeom>
              <a:solidFill>
                <a:srgbClr val="FFCE0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0" name="Rectangle 1987"/>
              <p:cNvSpPr>
                <a:spLocks noChangeArrowheads="1"/>
              </p:cNvSpPr>
              <p:nvPr/>
            </p:nvSpPr>
            <p:spPr bwMode="auto">
              <a:xfrm>
                <a:off x="4065" y="1862"/>
                <a:ext cx="241" cy="6"/>
              </a:xfrm>
              <a:prstGeom prst="rect">
                <a:avLst/>
              </a:prstGeom>
              <a:solidFill>
                <a:srgbClr val="FFCF1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1" name="Rectangle 1988"/>
              <p:cNvSpPr>
                <a:spLocks noChangeArrowheads="1"/>
              </p:cNvSpPr>
              <p:nvPr/>
            </p:nvSpPr>
            <p:spPr bwMode="auto">
              <a:xfrm>
                <a:off x="4065" y="1868"/>
                <a:ext cx="241" cy="6"/>
              </a:xfrm>
              <a:prstGeom prst="rect">
                <a:avLst/>
              </a:prstGeom>
              <a:solidFill>
                <a:srgbClr val="FFD0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2" name="Rectangle 1989"/>
              <p:cNvSpPr>
                <a:spLocks noChangeArrowheads="1"/>
              </p:cNvSpPr>
              <p:nvPr/>
            </p:nvSpPr>
            <p:spPr bwMode="auto">
              <a:xfrm>
                <a:off x="4065" y="1874"/>
                <a:ext cx="241" cy="6"/>
              </a:xfrm>
              <a:prstGeom prst="rect">
                <a:avLst/>
              </a:prstGeom>
              <a:solidFill>
                <a:srgbClr val="FFD11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3" name="Rectangle 1990"/>
              <p:cNvSpPr>
                <a:spLocks noChangeArrowheads="1"/>
              </p:cNvSpPr>
              <p:nvPr/>
            </p:nvSpPr>
            <p:spPr bwMode="auto">
              <a:xfrm>
                <a:off x="4065" y="1880"/>
                <a:ext cx="241" cy="6"/>
              </a:xfrm>
              <a:prstGeom prst="rect">
                <a:avLst/>
              </a:prstGeom>
              <a:solidFill>
                <a:srgbClr val="FFD32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" name="Rectangle 1991"/>
              <p:cNvSpPr>
                <a:spLocks noChangeArrowheads="1"/>
              </p:cNvSpPr>
              <p:nvPr/>
            </p:nvSpPr>
            <p:spPr bwMode="auto">
              <a:xfrm>
                <a:off x="4065" y="1886"/>
                <a:ext cx="241" cy="6"/>
              </a:xfrm>
              <a:prstGeom prst="rect">
                <a:avLst/>
              </a:prstGeom>
              <a:solidFill>
                <a:srgbClr val="FFD52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" name="Rectangle 1992"/>
              <p:cNvSpPr>
                <a:spLocks noChangeArrowheads="1"/>
              </p:cNvSpPr>
              <p:nvPr/>
            </p:nvSpPr>
            <p:spPr bwMode="auto">
              <a:xfrm>
                <a:off x="4065" y="1892"/>
                <a:ext cx="241" cy="6"/>
              </a:xfrm>
              <a:prstGeom prst="rect">
                <a:avLst/>
              </a:prstGeom>
              <a:solidFill>
                <a:srgbClr val="FFD63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" name="Rectangle 1993"/>
              <p:cNvSpPr>
                <a:spLocks noChangeArrowheads="1"/>
              </p:cNvSpPr>
              <p:nvPr/>
            </p:nvSpPr>
            <p:spPr bwMode="auto">
              <a:xfrm>
                <a:off x="4065" y="1898"/>
                <a:ext cx="241" cy="6"/>
              </a:xfrm>
              <a:prstGeom prst="rect">
                <a:avLst/>
              </a:prstGeom>
              <a:solidFill>
                <a:srgbClr val="FFD73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" name="Rectangle 1994"/>
              <p:cNvSpPr>
                <a:spLocks noChangeArrowheads="1"/>
              </p:cNvSpPr>
              <p:nvPr/>
            </p:nvSpPr>
            <p:spPr bwMode="auto">
              <a:xfrm>
                <a:off x="4065" y="1904"/>
                <a:ext cx="241" cy="6"/>
              </a:xfrm>
              <a:prstGeom prst="rect">
                <a:avLst/>
              </a:prstGeom>
              <a:solidFill>
                <a:srgbClr val="FFD93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" name="Rectangle 1995"/>
              <p:cNvSpPr>
                <a:spLocks noChangeArrowheads="1"/>
              </p:cNvSpPr>
              <p:nvPr/>
            </p:nvSpPr>
            <p:spPr bwMode="auto">
              <a:xfrm>
                <a:off x="4065" y="1910"/>
                <a:ext cx="241" cy="7"/>
              </a:xfrm>
              <a:prstGeom prst="rect">
                <a:avLst/>
              </a:prstGeom>
              <a:solidFill>
                <a:srgbClr val="FFDA4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" name="Rectangle 1996"/>
              <p:cNvSpPr>
                <a:spLocks noChangeArrowheads="1"/>
              </p:cNvSpPr>
              <p:nvPr/>
            </p:nvSpPr>
            <p:spPr bwMode="auto">
              <a:xfrm>
                <a:off x="4065" y="1917"/>
                <a:ext cx="241" cy="6"/>
              </a:xfrm>
              <a:prstGeom prst="rect">
                <a:avLst/>
              </a:prstGeom>
              <a:solidFill>
                <a:srgbClr val="FFDB4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" name="Rectangle 1997"/>
              <p:cNvSpPr>
                <a:spLocks noChangeArrowheads="1"/>
              </p:cNvSpPr>
              <p:nvPr/>
            </p:nvSpPr>
            <p:spPr bwMode="auto">
              <a:xfrm>
                <a:off x="4065" y="1923"/>
                <a:ext cx="241" cy="6"/>
              </a:xfrm>
              <a:prstGeom prst="rect">
                <a:avLst/>
              </a:prstGeom>
              <a:solidFill>
                <a:srgbClr val="FFDC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" name="Rectangle 1998"/>
              <p:cNvSpPr>
                <a:spLocks noChangeArrowheads="1"/>
              </p:cNvSpPr>
              <p:nvPr/>
            </p:nvSpPr>
            <p:spPr bwMode="auto">
              <a:xfrm>
                <a:off x="4065" y="1929"/>
                <a:ext cx="241" cy="6"/>
              </a:xfrm>
              <a:prstGeom prst="rect">
                <a:avLst/>
              </a:prstGeom>
              <a:solidFill>
                <a:srgbClr val="FFDD5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" name="Rectangle 1999"/>
              <p:cNvSpPr>
                <a:spLocks noChangeArrowheads="1"/>
              </p:cNvSpPr>
              <p:nvPr/>
            </p:nvSpPr>
            <p:spPr bwMode="auto">
              <a:xfrm>
                <a:off x="4065" y="1935"/>
                <a:ext cx="241" cy="6"/>
              </a:xfrm>
              <a:prstGeom prst="rect">
                <a:avLst/>
              </a:prstGeom>
              <a:solidFill>
                <a:srgbClr val="FFDF5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" name="Rectangle 2000"/>
              <p:cNvSpPr>
                <a:spLocks noChangeArrowheads="1"/>
              </p:cNvSpPr>
              <p:nvPr/>
            </p:nvSpPr>
            <p:spPr bwMode="auto">
              <a:xfrm>
                <a:off x="4065" y="1941"/>
                <a:ext cx="241" cy="6"/>
              </a:xfrm>
              <a:prstGeom prst="rect">
                <a:avLst/>
              </a:prstGeom>
              <a:solidFill>
                <a:srgbClr val="FFE06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" name="Rectangle 2001"/>
              <p:cNvSpPr>
                <a:spLocks noChangeArrowheads="1"/>
              </p:cNvSpPr>
              <p:nvPr/>
            </p:nvSpPr>
            <p:spPr bwMode="auto">
              <a:xfrm>
                <a:off x="4065" y="1947"/>
                <a:ext cx="241" cy="6"/>
              </a:xfrm>
              <a:prstGeom prst="rect">
                <a:avLst/>
              </a:prstGeom>
              <a:solidFill>
                <a:srgbClr val="FFE16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" name="Rectangle 2002"/>
              <p:cNvSpPr>
                <a:spLocks noChangeArrowheads="1"/>
              </p:cNvSpPr>
              <p:nvPr/>
            </p:nvSpPr>
            <p:spPr bwMode="auto">
              <a:xfrm>
                <a:off x="4065" y="1953"/>
                <a:ext cx="241" cy="6"/>
              </a:xfrm>
              <a:prstGeom prst="rect">
                <a:avLst/>
              </a:prstGeom>
              <a:solidFill>
                <a:srgbClr val="FFE27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" name="Rectangle 2003"/>
              <p:cNvSpPr>
                <a:spLocks noChangeArrowheads="1"/>
              </p:cNvSpPr>
              <p:nvPr/>
            </p:nvSpPr>
            <p:spPr bwMode="auto">
              <a:xfrm>
                <a:off x="4065" y="1959"/>
                <a:ext cx="241" cy="6"/>
              </a:xfrm>
              <a:prstGeom prst="rect">
                <a:avLst/>
              </a:prstGeom>
              <a:solidFill>
                <a:srgbClr val="FFE47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" name="Rectangle 2004"/>
              <p:cNvSpPr>
                <a:spLocks noChangeArrowheads="1"/>
              </p:cNvSpPr>
              <p:nvPr/>
            </p:nvSpPr>
            <p:spPr bwMode="auto">
              <a:xfrm>
                <a:off x="4065" y="1965"/>
                <a:ext cx="241" cy="6"/>
              </a:xfrm>
              <a:prstGeom prst="rect">
                <a:avLst/>
              </a:prstGeom>
              <a:solidFill>
                <a:srgbClr val="FFE57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" name="Rectangle 2005"/>
              <p:cNvSpPr>
                <a:spLocks noChangeArrowheads="1"/>
              </p:cNvSpPr>
              <p:nvPr/>
            </p:nvSpPr>
            <p:spPr bwMode="auto">
              <a:xfrm>
                <a:off x="4065" y="1971"/>
                <a:ext cx="241" cy="6"/>
              </a:xfrm>
              <a:prstGeom prst="rect">
                <a:avLst/>
              </a:prstGeom>
              <a:solidFill>
                <a:srgbClr val="FFE78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" name="Rectangle 2006"/>
              <p:cNvSpPr>
                <a:spLocks noChangeArrowheads="1"/>
              </p:cNvSpPr>
              <p:nvPr/>
            </p:nvSpPr>
            <p:spPr bwMode="auto">
              <a:xfrm>
                <a:off x="4065" y="1977"/>
                <a:ext cx="241" cy="6"/>
              </a:xfrm>
              <a:prstGeom prst="rect">
                <a:avLst/>
              </a:prstGeom>
              <a:solidFill>
                <a:srgbClr val="FFE88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" name="Rectangle 2007"/>
              <p:cNvSpPr>
                <a:spLocks noChangeArrowheads="1"/>
              </p:cNvSpPr>
              <p:nvPr/>
            </p:nvSpPr>
            <p:spPr bwMode="auto">
              <a:xfrm>
                <a:off x="4065" y="1983"/>
                <a:ext cx="241" cy="6"/>
              </a:xfrm>
              <a:prstGeom prst="rect">
                <a:avLst/>
              </a:prstGeom>
              <a:solidFill>
                <a:srgbClr val="FFE99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" name="Rectangle 2008"/>
              <p:cNvSpPr>
                <a:spLocks noChangeArrowheads="1"/>
              </p:cNvSpPr>
              <p:nvPr/>
            </p:nvSpPr>
            <p:spPr bwMode="auto">
              <a:xfrm>
                <a:off x="4065" y="1989"/>
                <a:ext cx="241" cy="6"/>
              </a:xfrm>
              <a:prstGeom prst="rect">
                <a:avLst/>
              </a:prstGeom>
              <a:solidFill>
                <a:srgbClr val="FFEA9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" name="Rectangle 2009"/>
              <p:cNvSpPr>
                <a:spLocks noChangeArrowheads="1"/>
              </p:cNvSpPr>
              <p:nvPr/>
            </p:nvSpPr>
            <p:spPr bwMode="auto">
              <a:xfrm>
                <a:off x="4065" y="1995"/>
                <a:ext cx="241" cy="6"/>
              </a:xfrm>
              <a:prstGeom prst="rect">
                <a:avLst/>
              </a:prstGeom>
              <a:solidFill>
                <a:srgbClr val="FFEC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" name="Rectangle 2010"/>
              <p:cNvSpPr>
                <a:spLocks noChangeArrowheads="1"/>
              </p:cNvSpPr>
              <p:nvPr/>
            </p:nvSpPr>
            <p:spPr bwMode="auto">
              <a:xfrm>
                <a:off x="4065" y="2001"/>
                <a:ext cx="241" cy="6"/>
              </a:xfrm>
              <a:prstGeom prst="rect">
                <a:avLst/>
              </a:prstGeom>
              <a:solidFill>
                <a:srgbClr val="FFEDA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4" name="Rectangle 2011"/>
              <p:cNvSpPr>
                <a:spLocks noChangeArrowheads="1"/>
              </p:cNvSpPr>
              <p:nvPr/>
            </p:nvSpPr>
            <p:spPr bwMode="auto">
              <a:xfrm>
                <a:off x="4065" y="2007"/>
                <a:ext cx="241" cy="6"/>
              </a:xfrm>
              <a:prstGeom prst="rect">
                <a:avLst/>
              </a:prstGeom>
              <a:solidFill>
                <a:srgbClr val="FFEE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5" name="Rectangle 2012"/>
              <p:cNvSpPr>
                <a:spLocks noChangeArrowheads="1"/>
              </p:cNvSpPr>
              <p:nvPr/>
            </p:nvSpPr>
            <p:spPr bwMode="auto">
              <a:xfrm>
                <a:off x="4065" y="2013"/>
                <a:ext cx="241" cy="6"/>
              </a:xfrm>
              <a:prstGeom prst="rect">
                <a:avLst/>
              </a:prstGeom>
              <a:solidFill>
                <a:srgbClr val="FFEF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6" name="Rectangle 2013"/>
              <p:cNvSpPr>
                <a:spLocks noChangeArrowheads="1"/>
              </p:cNvSpPr>
              <p:nvPr/>
            </p:nvSpPr>
            <p:spPr bwMode="auto">
              <a:xfrm>
                <a:off x="4065" y="2019"/>
                <a:ext cx="241" cy="6"/>
              </a:xfrm>
              <a:prstGeom prst="rect">
                <a:avLst/>
              </a:prstGeom>
              <a:solidFill>
                <a:srgbClr val="FFF0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2215"/>
            <p:cNvGrpSpPr>
              <a:grpSpLocks/>
            </p:cNvGrpSpPr>
            <p:nvPr/>
          </p:nvGrpSpPr>
          <p:grpSpPr bwMode="auto">
            <a:xfrm>
              <a:off x="3940" y="1671"/>
              <a:ext cx="1741" cy="2002"/>
              <a:chOff x="3940" y="1671"/>
              <a:chExt cx="1741" cy="2002"/>
            </a:xfrm>
          </p:grpSpPr>
          <p:sp>
            <p:nvSpPr>
              <p:cNvPr id="147" name="Rectangle 2015"/>
              <p:cNvSpPr>
                <a:spLocks noChangeArrowheads="1"/>
              </p:cNvSpPr>
              <p:nvPr/>
            </p:nvSpPr>
            <p:spPr bwMode="auto">
              <a:xfrm>
                <a:off x="4065" y="2025"/>
                <a:ext cx="241" cy="6"/>
              </a:xfrm>
              <a:prstGeom prst="rect">
                <a:avLst/>
              </a:prstGeom>
              <a:solidFill>
                <a:srgbClr val="FFF2B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Rectangle 2016"/>
              <p:cNvSpPr>
                <a:spLocks noChangeArrowheads="1"/>
              </p:cNvSpPr>
              <p:nvPr/>
            </p:nvSpPr>
            <p:spPr bwMode="auto">
              <a:xfrm>
                <a:off x="4065" y="2031"/>
                <a:ext cx="241" cy="6"/>
              </a:xfrm>
              <a:prstGeom prst="rect">
                <a:avLst/>
              </a:prstGeom>
              <a:solidFill>
                <a:srgbClr val="FFF3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Rectangle 2017"/>
              <p:cNvSpPr>
                <a:spLocks noChangeArrowheads="1"/>
              </p:cNvSpPr>
              <p:nvPr/>
            </p:nvSpPr>
            <p:spPr bwMode="auto">
              <a:xfrm>
                <a:off x="4065" y="2037"/>
                <a:ext cx="241" cy="6"/>
              </a:xfrm>
              <a:prstGeom prst="rect">
                <a:avLst/>
              </a:prstGeom>
              <a:solidFill>
                <a:srgbClr val="FFF4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Rectangle 2018"/>
              <p:cNvSpPr>
                <a:spLocks noChangeArrowheads="1"/>
              </p:cNvSpPr>
              <p:nvPr/>
            </p:nvSpPr>
            <p:spPr bwMode="auto">
              <a:xfrm>
                <a:off x="4065" y="2043"/>
                <a:ext cx="241" cy="6"/>
              </a:xfrm>
              <a:prstGeom prst="rect">
                <a:avLst/>
              </a:prstGeom>
              <a:solidFill>
                <a:srgbClr val="FFF5D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Rectangle 2019"/>
              <p:cNvSpPr>
                <a:spLocks noChangeArrowheads="1"/>
              </p:cNvSpPr>
              <p:nvPr/>
            </p:nvSpPr>
            <p:spPr bwMode="auto">
              <a:xfrm>
                <a:off x="4065" y="2049"/>
                <a:ext cx="241" cy="6"/>
              </a:xfrm>
              <a:prstGeom prst="rect">
                <a:avLst/>
              </a:prstGeom>
              <a:solidFill>
                <a:srgbClr val="FFF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Rectangle 2020"/>
              <p:cNvSpPr>
                <a:spLocks noChangeArrowheads="1"/>
              </p:cNvSpPr>
              <p:nvPr/>
            </p:nvSpPr>
            <p:spPr bwMode="auto">
              <a:xfrm>
                <a:off x="4065" y="2055"/>
                <a:ext cx="241" cy="6"/>
              </a:xfrm>
              <a:prstGeom prst="rect">
                <a:avLst/>
              </a:prstGeom>
              <a:solidFill>
                <a:srgbClr val="FFF9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Rectangle 2021"/>
              <p:cNvSpPr>
                <a:spLocks noChangeArrowheads="1"/>
              </p:cNvSpPr>
              <p:nvPr/>
            </p:nvSpPr>
            <p:spPr bwMode="auto">
              <a:xfrm>
                <a:off x="4065" y="2061"/>
                <a:ext cx="241" cy="6"/>
              </a:xfrm>
              <a:prstGeom prst="rect">
                <a:avLst/>
              </a:prstGeom>
              <a:solidFill>
                <a:srgbClr val="FFFAE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Rectangle 2022"/>
              <p:cNvSpPr>
                <a:spLocks noChangeArrowheads="1"/>
              </p:cNvSpPr>
              <p:nvPr/>
            </p:nvSpPr>
            <p:spPr bwMode="auto">
              <a:xfrm>
                <a:off x="4065" y="2067"/>
                <a:ext cx="241" cy="6"/>
              </a:xfrm>
              <a:prstGeom prst="rect">
                <a:avLst/>
              </a:prstGeom>
              <a:solidFill>
                <a:srgbClr val="FFFBE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Rectangle 2023"/>
              <p:cNvSpPr>
                <a:spLocks noChangeArrowheads="1"/>
              </p:cNvSpPr>
              <p:nvPr/>
            </p:nvSpPr>
            <p:spPr bwMode="auto">
              <a:xfrm>
                <a:off x="4065" y="2073"/>
                <a:ext cx="241" cy="6"/>
              </a:xfrm>
              <a:prstGeom prst="rect">
                <a:avLst/>
              </a:prstGeom>
              <a:solidFill>
                <a:srgbClr val="FFFCF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Rectangle 2024"/>
              <p:cNvSpPr>
                <a:spLocks noChangeArrowheads="1"/>
              </p:cNvSpPr>
              <p:nvPr/>
            </p:nvSpPr>
            <p:spPr bwMode="auto">
              <a:xfrm>
                <a:off x="4065" y="2079"/>
                <a:ext cx="241" cy="6"/>
              </a:xfrm>
              <a:prstGeom prst="rect">
                <a:avLst/>
              </a:prstGeom>
              <a:solidFill>
                <a:srgbClr val="FFFE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Rectangle 2025"/>
              <p:cNvSpPr>
                <a:spLocks noChangeArrowheads="1"/>
              </p:cNvSpPr>
              <p:nvPr/>
            </p:nvSpPr>
            <p:spPr bwMode="auto">
              <a:xfrm>
                <a:off x="4077" y="1853"/>
                <a:ext cx="228" cy="228"/>
              </a:xfrm>
              <a:prstGeom prst="rect">
                <a:avLst/>
              </a:pr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Oval 2026"/>
              <p:cNvSpPr>
                <a:spLocks noChangeArrowheads="1"/>
              </p:cNvSpPr>
              <p:nvPr/>
            </p:nvSpPr>
            <p:spPr bwMode="auto">
              <a:xfrm>
                <a:off x="4165" y="1941"/>
                <a:ext cx="51" cy="52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2027"/>
              <p:cNvSpPr>
                <a:spLocks/>
              </p:cNvSpPr>
              <p:nvPr/>
            </p:nvSpPr>
            <p:spPr bwMode="auto">
              <a:xfrm>
                <a:off x="4088" y="1944"/>
                <a:ext cx="77" cy="45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3" y="45"/>
                  </a:cxn>
                  <a:cxn ang="0">
                    <a:pos x="23" y="31"/>
                  </a:cxn>
                  <a:cxn ang="0">
                    <a:pos x="77" y="31"/>
                  </a:cxn>
                  <a:cxn ang="0">
                    <a:pos x="77" y="15"/>
                  </a:cxn>
                  <a:cxn ang="0">
                    <a:pos x="23" y="15"/>
                  </a:cxn>
                  <a:cxn ang="0">
                    <a:pos x="23" y="0"/>
                  </a:cxn>
                  <a:cxn ang="0">
                    <a:pos x="0" y="23"/>
                  </a:cxn>
                </a:cxnLst>
                <a:rect l="0" t="0" r="r" b="b"/>
                <a:pathLst>
                  <a:path w="77" h="45">
                    <a:moveTo>
                      <a:pt x="0" y="23"/>
                    </a:moveTo>
                    <a:lnTo>
                      <a:pt x="23" y="45"/>
                    </a:lnTo>
                    <a:lnTo>
                      <a:pt x="23" y="31"/>
                    </a:lnTo>
                    <a:lnTo>
                      <a:pt x="77" y="31"/>
                    </a:lnTo>
                    <a:lnTo>
                      <a:pt x="77" y="15"/>
                    </a:lnTo>
                    <a:lnTo>
                      <a:pt x="23" y="15"/>
                    </a:lnTo>
                    <a:lnTo>
                      <a:pt x="23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2028"/>
              <p:cNvSpPr>
                <a:spLocks/>
              </p:cNvSpPr>
              <p:nvPr/>
            </p:nvSpPr>
            <p:spPr bwMode="auto">
              <a:xfrm>
                <a:off x="4216" y="1944"/>
                <a:ext cx="77" cy="45"/>
              </a:xfrm>
              <a:custGeom>
                <a:avLst/>
                <a:gdLst/>
                <a:ahLst/>
                <a:cxnLst>
                  <a:cxn ang="0">
                    <a:pos x="77" y="23"/>
                  </a:cxn>
                  <a:cxn ang="0">
                    <a:pos x="55" y="45"/>
                  </a:cxn>
                  <a:cxn ang="0">
                    <a:pos x="55" y="31"/>
                  </a:cxn>
                  <a:cxn ang="0">
                    <a:pos x="0" y="31"/>
                  </a:cxn>
                  <a:cxn ang="0">
                    <a:pos x="0" y="15"/>
                  </a:cxn>
                  <a:cxn ang="0">
                    <a:pos x="55" y="15"/>
                  </a:cxn>
                  <a:cxn ang="0">
                    <a:pos x="55" y="0"/>
                  </a:cxn>
                  <a:cxn ang="0">
                    <a:pos x="77" y="23"/>
                  </a:cxn>
                </a:cxnLst>
                <a:rect l="0" t="0" r="r" b="b"/>
                <a:pathLst>
                  <a:path w="77" h="45">
                    <a:moveTo>
                      <a:pt x="77" y="23"/>
                    </a:moveTo>
                    <a:lnTo>
                      <a:pt x="55" y="45"/>
                    </a:lnTo>
                    <a:lnTo>
                      <a:pt x="55" y="31"/>
                    </a:lnTo>
                    <a:lnTo>
                      <a:pt x="0" y="31"/>
                    </a:lnTo>
                    <a:lnTo>
                      <a:pt x="0" y="15"/>
                    </a:lnTo>
                    <a:lnTo>
                      <a:pt x="55" y="15"/>
                    </a:lnTo>
                    <a:lnTo>
                      <a:pt x="55" y="0"/>
                    </a:lnTo>
                    <a:lnTo>
                      <a:pt x="77" y="2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2029"/>
              <p:cNvSpPr>
                <a:spLocks/>
              </p:cNvSpPr>
              <p:nvPr/>
            </p:nvSpPr>
            <p:spPr bwMode="auto">
              <a:xfrm>
                <a:off x="4168" y="1993"/>
                <a:ext cx="46" cy="76"/>
              </a:xfrm>
              <a:custGeom>
                <a:avLst/>
                <a:gdLst/>
                <a:ahLst/>
                <a:cxnLst>
                  <a:cxn ang="0">
                    <a:pos x="23" y="76"/>
                  </a:cxn>
                  <a:cxn ang="0">
                    <a:pos x="46" y="54"/>
                  </a:cxn>
                  <a:cxn ang="0">
                    <a:pos x="31" y="54"/>
                  </a:cxn>
                  <a:cxn ang="0">
                    <a:pos x="31" y="0"/>
                  </a:cxn>
                  <a:cxn ang="0">
                    <a:pos x="15" y="0"/>
                  </a:cxn>
                  <a:cxn ang="0">
                    <a:pos x="15" y="54"/>
                  </a:cxn>
                  <a:cxn ang="0">
                    <a:pos x="0" y="54"/>
                  </a:cxn>
                  <a:cxn ang="0">
                    <a:pos x="23" y="76"/>
                  </a:cxn>
                </a:cxnLst>
                <a:rect l="0" t="0" r="r" b="b"/>
                <a:pathLst>
                  <a:path w="46" h="76">
                    <a:moveTo>
                      <a:pt x="23" y="76"/>
                    </a:moveTo>
                    <a:lnTo>
                      <a:pt x="46" y="54"/>
                    </a:lnTo>
                    <a:lnTo>
                      <a:pt x="31" y="54"/>
                    </a:lnTo>
                    <a:lnTo>
                      <a:pt x="31" y="0"/>
                    </a:lnTo>
                    <a:lnTo>
                      <a:pt x="15" y="0"/>
                    </a:lnTo>
                    <a:lnTo>
                      <a:pt x="15" y="54"/>
                    </a:lnTo>
                    <a:lnTo>
                      <a:pt x="0" y="54"/>
                    </a:lnTo>
                    <a:lnTo>
                      <a:pt x="23" y="7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2030"/>
              <p:cNvSpPr>
                <a:spLocks/>
              </p:cNvSpPr>
              <p:nvPr/>
            </p:nvSpPr>
            <p:spPr bwMode="auto">
              <a:xfrm>
                <a:off x="4168" y="1865"/>
                <a:ext cx="46" cy="76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22"/>
                  </a:cxn>
                  <a:cxn ang="0">
                    <a:pos x="15" y="22"/>
                  </a:cxn>
                  <a:cxn ang="0">
                    <a:pos x="15" y="76"/>
                  </a:cxn>
                  <a:cxn ang="0">
                    <a:pos x="31" y="76"/>
                  </a:cxn>
                  <a:cxn ang="0">
                    <a:pos x="31" y="22"/>
                  </a:cxn>
                  <a:cxn ang="0">
                    <a:pos x="46" y="22"/>
                  </a:cxn>
                  <a:cxn ang="0">
                    <a:pos x="23" y="0"/>
                  </a:cxn>
                </a:cxnLst>
                <a:rect l="0" t="0" r="r" b="b"/>
                <a:pathLst>
                  <a:path w="46" h="76">
                    <a:moveTo>
                      <a:pt x="23" y="0"/>
                    </a:moveTo>
                    <a:lnTo>
                      <a:pt x="0" y="22"/>
                    </a:lnTo>
                    <a:lnTo>
                      <a:pt x="15" y="22"/>
                    </a:lnTo>
                    <a:lnTo>
                      <a:pt x="15" y="76"/>
                    </a:lnTo>
                    <a:lnTo>
                      <a:pt x="31" y="76"/>
                    </a:lnTo>
                    <a:lnTo>
                      <a:pt x="31" y="22"/>
                    </a:lnTo>
                    <a:lnTo>
                      <a:pt x="46" y="2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2031"/>
              <p:cNvSpPr>
                <a:spLocks/>
              </p:cNvSpPr>
              <p:nvPr/>
            </p:nvSpPr>
            <p:spPr bwMode="auto">
              <a:xfrm>
                <a:off x="4122" y="1898"/>
                <a:ext cx="56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2"/>
                  </a:cxn>
                  <a:cxn ang="0">
                    <a:pos x="10" y="21"/>
                  </a:cxn>
                  <a:cxn ang="0">
                    <a:pos x="45" y="56"/>
                  </a:cxn>
                  <a:cxn ang="0">
                    <a:pos x="56" y="45"/>
                  </a:cxn>
                  <a:cxn ang="0">
                    <a:pos x="21" y="10"/>
                  </a:cxn>
                  <a:cxn ang="0">
                    <a:pos x="32" y="0"/>
                  </a:cxn>
                  <a:cxn ang="0">
                    <a:pos x="0" y="0"/>
                  </a:cxn>
                </a:cxnLst>
                <a:rect l="0" t="0" r="r" b="b"/>
                <a:pathLst>
                  <a:path w="56" h="56">
                    <a:moveTo>
                      <a:pt x="0" y="0"/>
                    </a:moveTo>
                    <a:lnTo>
                      <a:pt x="0" y="32"/>
                    </a:lnTo>
                    <a:lnTo>
                      <a:pt x="10" y="21"/>
                    </a:lnTo>
                    <a:lnTo>
                      <a:pt x="45" y="56"/>
                    </a:lnTo>
                    <a:lnTo>
                      <a:pt x="56" y="45"/>
                    </a:lnTo>
                    <a:lnTo>
                      <a:pt x="21" y="10"/>
                    </a:lnTo>
                    <a:lnTo>
                      <a:pt x="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2032"/>
              <p:cNvSpPr>
                <a:spLocks/>
              </p:cNvSpPr>
              <p:nvPr/>
            </p:nvSpPr>
            <p:spPr bwMode="auto">
              <a:xfrm>
                <a:off x="4122" y="1980"/>
                <a:ext cx="56" cy="56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0" y="24"/>
                  </a:cxn>
                  <a:cxn ang="0">
                    <a:pos x="10" y="35"/>
                  </a:cxn>
                  <a:cxn ang="0">
                    <a:pos x="45" y="0"/>
                  </a:cxn>
                  <a:cxn ang="0">
                    <a:pos x="56" y="11"/>
                  </a:cxn>
                  <a:cxn ang="0">
                    <a:pos x="21" y="46"/>
                  </a:cxn>
                  <a:cxn ang="0">
                    <a:pos x="32" y="56"/>
                  </a:cxn>
                  <a:cxn ang="0">
                    <a:pos x="0" y="56"/>
                  </a:cxn>
                </a:cxnLst>
                <a:rect l="0" t="0" r="r" b="b"/>
                <a:pathLst>
                  <a:path w="56" h="56">
                    <a:moveTo>
                      <a:pt x="0" y="56"/>
                    </a:moveTo>
                    <a:lnTo>
                      <a:pt x="0" y="24"/>
                    </a:lnTo>
                    <a:lnTo>
                      <a:pt x="10" y="35"/>
                    </a:lnTo>
                    <a:lnTo>
                      <a:pt x="45" y="0"/>
                    </a:lnTo>
                    <a:lnTo>
                      <a:pt x="56" y="11"/>
                    </a:lnTo>
                    <a:lnTo>
                      <a:pt x="21" y="46"/>
                    </a:lnTo>
                    <a:lnTo>
                      <a:pt x="32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2033"/>
              <p:cNvSpPr>
                <a:spLocks/>
              </p:cNvSpPr>
              <p:nvPr/>
            </p:nvSpPr>
            <p:spPr bwMode="auto">
              <a:xfrm>
                <a:off x="4204" y="1898"/>
                <a:ext cx="57" cy="56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24" y="0"/>
                  </a:cxn>
                  <a:cxn ang="0">
                    <a:pos x="35" y="10"/>
                  </a:cxn>
                  <a:cxn ang="0">
                    <a:pos x="0" y="45"/>
                  </a:cxn>
                  <a:cxn ang="0">
                    <a:pos x="11" y="56"/>
                  </a:cxn>
                  <a:cxn ang="0">
                    <a:pos x="46" y="21"/>
                  </a:cxn>
                  <a:cxn ang="0">
                    <a:pos x="57" y="32"/>
                  </a:cxn>
                  <a:cxn ang="0">
                    <a:pos x="57" y="0"/>
                  </a:cxn>
                </a:cxnLst>
                <a:rect l="0" t="0" r="r" b="b"/>
                <a:pathLst>
                  <a:path w="57" h="56">
                    <a:moveTo>
                      <a:pt x="57" y="0"/>
                    </a:moveTo>
                    <a:lnTo>
                      <a:pt x="24" y="0"/>
                    </a:lnTo>
                    <a:lnTo>
                      <a:pt x="35" y="10"/>
                    </a:lnTo>
                    <a:lnTo>
                      <a:pt x="0" y="45"/>
                    </a:lnTo>
                    <a:lnTo>
                      <a:pt x="11" y="56"/>
                    </a:lnTo>
                    <a:lnTo>
                      <a:pt x="46" y="21"/>
                    </a:lnTo>
                    <a:lnTo>
                      <a:pt x="57" y="32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2034"/>
              <p:cNvSpPr>
                <a:spLocks/>
              </p:cNvSpPr>
              <p:nvPr/>
            </p:nvSpPr>
            <p:spPr bwMode="auto">
              <a:xfrm>
                <a:off x="4204" y="1980"/>
                <a:ext cx="57" cy="56"/>
              </a:xfrm>
              <a:custGeom>
                <a:avLst/>
                <a:gdLst/>
                <a:ahLst/>
                <a:cxnLst>
                  <a:cxn ang="0">
                    <a:pos x="57" y="56"/>
                  </a:cxn>
                  <a:cxn ang="0">
                    <a:pos x="57" y="24"/>
                  </a:cxn>
                  <a:cxn ang="0">
                    <a:pos x="46" y="35"/>
                  </a:cxn>
                  <a:cxn ang="0">
                    <a:pos x="11" y="0"/>
                  </a:cxn>
                  <a:cxn ang="0">
                    <a:pos x="0" y="11"/>
                  </a:cxn>
                  <a:cxn ang="0">
                    <a:pos x="35" y="46"/>
                  </a:cxn>
                  <a:cxn ang="0">
                    <a:pos x="24" y="56"/>
                  </a:cxn>
                  <a:cxn ang="0">
                    <a:pos x="57" y="56"/>
                  </a:cxn>
                </a:cxnLst>
                <a:rect l="0" t="0" r="r" b="b"/>
                <a:pathLst>
                  <a:path w="57" h="56">
                    <a:moveTo>
                      <a:pt x="57" y="56"/>
                    </a:moveTo>
                    <a:lnTo>
                      <a:pt x="57" y="24"/>
                    </a:lnTo>
                    <a:lnTo>
                      <a:pt x="46" y="35"/>
                    </a:lnTo>
                    <a:lnTo>
                      <a:pt x="11" y="0"/>
                    </a:lnTo>
                    <a:lnTo>
                      <a:pt x="0" y="11"/>
                    </a:lnTo>
                    <a:lnTo>
                      <a:pt x="35" y="46"/>
                    </a:lnTo>
                    <a:lnTo>
                      <a:pt x="24" y="56"/>
                    </a:lnTo>
                    <a:lnTo>
                      <a:pt x="57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Rectangle 2035"/>
              <p:cNvSpPr>
                <a:spLocks noChangeArrowheads="1"/>
              </p:cNvSpPr>
              <p:nvPr/>
            </p:nvSpPr>
            <p:spPr bwMode="auto">
              <a:xfrm>
                <a:off x="4065" y="2302"/>
                <a:ext cx="290" cy="6"/>
              </a:xfrm>
              <a:prstGeom prst="rect">
                <a:avLst/>
              </a:prstGeom>
              <a:solidFill>
                <a:srgbClr val="FFCC0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Rectangle 2036"/>
              <p:cNvSpPr>
                <a:spLocks noChangeArrowheads="1"/>
              </p:cNvSpPr>
              <p:nvPr/>
            </p:nvSpPr>
            <p:spPr bwMode="auto">
              <a:xfrm>
                <a:off x="4065" y="2308"/>
                <a:ext cx="290" cy="6"/>
              </a:xfrm>
              <a:prstGeom prst="rect">
                <a:avLst/>
              </a:prstGeom>
              <a:solidFill>
                <a:srgbClr val="FFFA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Rectangle 2037"/>
              <p:cNvSpPr>
                <a:spLocks noChangeArrowheads="1"/>
              </p:cNvSpPr>
              <p:nvPr/>
            </p:nvSpPr>
            <p:spPr bwMode="auto">
              <a:xfrm>
                <a:off x="4065" y="2314"/>
                <a:ext cx="290" cy="6"/>
              </a:xfrm>
              <a:prstGeom prst="rect">
                <a:avLst/>
              </a:prstGeom>
              <a:solidFill>
                <a:srgbClr val="FFF4C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Rectangle 2038"/>
              <p:cNvSpPr>
                <a:spLocks noChangeArrowheads="1"/>
              </p:cNvSpPr>
              <p:nvPr/>
            </p:nvSpPr>
            <p:spPr bwMode="auto">
              <a:xfrm>
                <a:off x="4065" y="2320"/>
                <a:ext cx="290" cy="6"/>
              </a:xfrm>
              <a:prstGeom prst="rect">
                <a:avLst/>
              </a:prstGeom>
              <a:solidFill>
                <a:srgbClr val="FFEF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Rectangle 2039"/>
              <p:cNvSpPr>
                <a:spLocks noChangeArrowheads="1"/>
              </p:cNvSpPr>
              <p:nvPr/>
            </p:nvSpPr>
            <p:spPr bwMode="auto">
              <a:xfrm>
                <a:off x="4065" y="2326"/>
                <a:ext cx="290" cy="6"/>
              </a:xfrm>
              <a:prstGeom prst="rect">
                <a:avLst/>
              </a:prstGeom>
              <a:solidFill>
                <a:srgbClr val="FFEA9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Rectangle 2040"/>
              <p:cNvSpPr>
                <a:spLocks noChangeArrowheads="1"/>
              </p:cNvSpPr>
              <p:nvPr/>
            </p:nvSpPr>
            <p:spPr bwMode="auto">
              <a:xfrm>
                <a:off x="4065" y="2332"/>
                <a:ext cx="290" cy="6"/>
              </a:xfrm>
              <a:prstGeom prst="rect">
                <a:avLst/>
              </a:prstGeom>
              <a:solidFill>
                <a:srgbClr val="FFE57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Rectangle 2041"/>
              <p:cNvSpPr>
                <a:spLocks noChangeArrowheads="1"/>
              </p:cNvSpPr>
              <p:nvPr/>
            </p:nvSpPr>
            <p:spPr bwMode="auto">
              <a:xfrm>
                <a:off x="4065" y="2338"/>
                <a:ext cx="290" cy="6"/>
              </a:xfrm>
              <a:prstGeom prst="rect">
                <a:avLst/>
              </a:prstGeom>
              <a:solidFill>
                <a:srgbClr val="FFDF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Rectangle 2042"/>
              <p:cNvSpPr>
                <a:spLocks noChangeArrowheads="1"/>
              </p:cNvSpPr>
              <p:nvPr/>
            </p:nvSpPr>
            <p:spPr bwMode="auto">
              <a:xfrm>
                <a:off x="4065" y="2344"/>
                <a:ext cx="290" cy="6"/>
              </a:xfrm>
              <a:prstGeom prst="rect">
                <a:avLst/>
              </a:prstGeom>
              <a:solidFill>
                <a:srgbClr val="FFDA4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Rectangle 2043"/>
              <p:cNvSpPr>
                <a:spLocks noChangeArrowheads="1"/>
              </p:cNvSpPr>
              <p:nvPr/>
            </p:nvSpPr>
            <p:spPr bwMode="auto">
              <a:xfrm>
                <a:off x="4065" y="2350"/>
                <a:ext cx="290" cy="6"/>
              </a:xfrm>
              <a:prstGeom prst="rect">
                <a:avLst/>
              </a:prstGeom>
              <a:solidFill>
                <a:srgbClr val="FFD52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Rectangle 2044"/>
              <p:cNvSpPr>
                <a:spLocks noChangeArrowheads="1"/>
              </p:cNvSpPr>
              <p:nvPr/>
            </p:nvSpPr>
            <p:spPr bwMode="auto">
              <a:xfrm>
                <a:off x="4065" y="2356"/>
                <a:ext cx="290" cy="6"/>
              </a:xfrm>
              <a:prstGeom prst="rect">
                <a:avLst/>
              </a:prstGeom>
              <a:solidFill>
                <a:srgbClr val="FFCF1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2045"/>
              <p:cNvSpPr>
                <a:spLocks/>
              </p:cNvSpPr>
              <p:nvPr/>
            </p:nvSpPr>
            <p:spPr bwMode="auto">
              <a:xfrm>
                <a:off x="4077" y="2308"/>
                <a:ext cx="274" cy="46"/>
              </a:xfrm>
              <a:custGeom>
                <a:avLst/>
                <a:gdLst/>
                <a:ahLst/>
                <a:cxnLst>
                  <a:cxn ang="0">
                    <a:pos x="228" y="46"/>
                  </a:cxn>
                  <a:cxn ang="0">
                    <a:pos x="0" y="46"/>
                  </a:cxn>
                  <a:cxn ang="0">
                    <a:pos x="46" y="0"/>
                  </a:cxn>
                  <a:cxn ang="0">
                    <a:pos x="274" y="0"/>
                  </a:cxn>
                  <a:cxn ang="0">
                    <a:pos x="228" y="46"/>
                  </a:cxn>
                </a:cxnLst>
                <a:rect l="0" t="0" r="r" b="b"/>
                <a:pathLst>
                  <a:path w="274" h="46">
                    <a:moveTo>
                      <a:pt x="228" y="46"/>
                    </a:moveTo>
                    <a:lnTo>
                      <a:pt x="0" y="46"/>
                    </a:lnTo>
                    <a:lnTo>
                      <a:pt x="46" y="0"/>
                    </a:lnTo>
                    <a:lnTo>
                      <a:pt x="274" y="0"/>
                    </a:lnTo>
                    <a:lnTo>
                      <a:pt x="228" y="46"/>
                    </a:lnTo>
                    <a:close/>
                  </a:path>
                </a:pathLst>
              </a:cu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Rectangle 2046"/>
              <p:cNvSpPr>
                <a:spLocks noChangeArrowheads="1"/>
              </p:cNvSpPr>
              <p:nvPr/>
            </p:nvSpPr>
            <p:spPr bwMode="auto">
              <a:xfrm>
                <a:off x="4294" y="2302"/>
                <a:ext cx="61" cy="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Rectangle 2047"/>
              <p:cNvSpPr>
                <a:spLocks noChangeArrowheads="1"/>
              </p:cNvSpPr>
              <p:nvPr/>
            </p:nvSpPr>
            <p:spPr bwMode="auto">
              <a:xfrm>
                <a:off x="4294" y="2308"/>
                <a:ext cx="61" cy="6"/>
              </a:xfrm>
              <a:prstGeom prst="rect">
                <a:avLst/>
              </a:prstGeom>
              <a:solidFill>
                <a:srgbClr val="FFCD0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Rectangle 2048"/>
              <p:cNvSpPr>
                <a:spLocks noChangeArrowheads="1"/>
              </p:cNvSpPr>
              <p:nvPr/>
            </p:nvSpPr>
            <p:spPr bwMode="auto">
              <a:xfrm>
                <a:off x="4294" y="2314"/>
                <a:ext cx="61" cy="6"/>
              </a:xfrm>
              <a:prstGeom prst="rect">
                <a:avLst/>
              </a:prstGeom>
              <a:solidFill>
                <a:srgbClr val="FFCE0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Rectangle 2049"/>
              <p:cNvSpPr>
                <a:spLocks noChangeArrowheads="1"/>
              </p:cNvSpPr>
              <p:nvPr/>
            </p:nvSpPr>
            <p:spPr bwMode="auto">
              <a:xfrm>
                <a:off x="4294" y="2320"/>
                <a:ext cx="61" cy="6"/>
              </a:xfrm>
              <a:prstGeom prst="rect">
                <a:avLst/>
              </a:prstGeom>
              <a:solidFill>
                <a:srgbClr val="FFCF1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Rectangle 2050"/>
              <p:cNvSpPr>
                <a:spLocks noChangeArrowheads="1"/>
              </p:cNvSpPr>
              <p:nvPr/>
            </p:nvSpPr>
            <p:spPr bwMode="auto">
              <a:xfrm>
                <a:off x="4294" y="2326"/>
                <a:ext cx="61" cy="6"/>
              </a:xfrm>
              <a:prstGeom prst="rect">
                <a:avLst/>
              </a:prstGeom>
              <a:solidFill>
                <a:srgbClr val="FFD01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Rectangle 2051"/>
              <p:cNvSpPr>
                <a:spLocks noChangeArrowheads="1"/>
              </p:cNvSpPr>
              <p:nvPr/>
            </p:nvSpPr>
            <p:spPr bwMode="auto">
              <a:xfrm>
                <a:off x="4294" y="2332"/>
                <a:ext cx="61" cy="6"/>
              </a:xfrm>
              <a:prstGeom prst="rect">
                <a:avLst/>
              </a:prstGeom>
              <a:solidFill>
                <a:srgbClr val="FFD11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Rectangle 2052"/>
              <p:cNvSpPr>
                <a:spLocks noChangeArrowheads="1"/>
              </p:cNvSpPr>
              <p:nvPr/>
            </p:nvSpPr>
            <p:spPr bwMode="auto">
              <a:xfrm>
                <a:off x="4294" y="2338"/>
                <a:ext cx="61" cy="6"/>
              </a:xfrm>
              <a:prstGeom prst="rect">
                <a:avLst/>
              </a:prstGeom>
              <a:solidFill>
                <a:srgbClr val="FFD22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Rectangle 2053"/>
              <p:cNvSpPr>
                <a:spLocks noChangeArrowheads="1"/>
              </p:cNvSpPr>
              <p:nvPr/>
            </p:nvSpPr>
            <p:spPr bwMode="auto">
              <a:xfrm>
                <a:off x="4294" y="2344"/>
                <a:ext cx="61" cy="6"/>
              </a:xfrm>
              <a:prstGeom prst="rect">
                <a:avLst/>
              </a:prstGeom>
              <a:solidFill>
                <a:srgbClr val="FFD32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Rectangle 2054"/>
              <p:cNvSpPr>
                <a:spLocks noChangeArrowheads="1"/>
              </p:cNvSpPr>
              <p:nvPr/>
            </p:nvSpPr>
            <p:spPr bwMode="auto">
              <a:xfrm>
                <a:off x="4294" y="2350"/>
                <a:ext cx="61" cy="6"/>
              </a:xfrm>
              <a:prstGeom prst="rect">
                <a:avLst/>
              </a:prstGeom>
              <a:solidFill>
                <a:srgbClr val="FFD52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Rectangle 2055"/>
              <p:cNvSpPr>
                <a:spLocks noChangeArrowheads="1"/>
              </p:cNvSpPr>
              <p:nvPr/>
            </p:nvSpPr>
            <p:spPr bwMode="auto">
              <a:xfrm>
                <a:off x="4294" y="2356"/>
                <a:ext cx="61" cy="6"/>
              </a:xfrm>
              <a:prstGeom prst="rect">
                <a:avLst/>
              </a:prstGeom>
              <a:solidFill>
                <a:srgbClr val="FFD63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Rectangle 2056"/>
              <p:cNvSpPr>
                <a:spLocks noChangeArrowheads="1"/>
              </p:cNvSpPr>
              <p:nvPr/>
            </p:nvSpPr>
            <p:spPr bwMode="auto">
              <a:xfrm>
                <a:off x="4294" y="2362"/>
                <a:ext cx="61" cy="6"/>
              </a:xfrm>
              <a:prstGeom prst="rect">
                <a:avLst/>
              </a:prstGeom>
              <a:solidFill>
                <a:srgbClr val="FFD7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Rectangle 2057"/>
              <p:cNvSpPr>
                <a:spLocks noChangeArrowheads="1"/>
              </p:cNvSpPr>
              <p:nvPr/>
            </p:nvSpPr>
            <p:spPr bwMode="auto">
              <a:xfrm>
                <a:off x="4294" y="2368"/>
                <a:ext cx="61" cy="6"/>
              </a:xfrm>
              <a:prstGeom prst="rect">
                <a:avLst/>
              </a:prstGeom>
              <a:solidFill>
                <a:srgbClr val="FFD83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Rectangle 2058"/>
              <p:cNvSpPr>
                <a:spLocks noChangeArrowheads="1"/>
              </p:cNvSpPr>
              <p:nvPr/>
            </p:nvSpPr>
            <p:spPr bwMode="auto">
              <a:xfrm>
                <a:off x="4294" y="2374"/>
                <a:ext cx="61" cy="6"/>
              </a:xfrm>
              <a:prstGeom prst="rect">
                <a:avLst/>
              </a:prstGeom>
              <a:solidFill>
                <a:srgbClr val="FFD94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Rectangle 2059"/>
              <p:cNvSpPr>
                <a:spLocks noChangeArrowheads="1"/>
              </p:cNvSpPr>
              <p:nvPr/>
            </p:nvSpPr>
            <p:spPr bwMode="auto">
              <a:xfrm>
                <a:off x="4294" y="2380"/>
                <a:ext cx="61" cy="6"/>
              </a:xfrm>
              <a:prstGeom prst="rect">
                <a:avLst/>
              </a:prstGeom>
              <a:solidFill>
                <a:srgbClr val="FFDA4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Rectangle 2060"/>
              <p:cNvSpPr>
                <a:spLocks noChangeArrowheads="1"/>
              </p:cNvSpPr>
              <p:nvPr/>
            </p:nvSpPr>
            <p:spPr bwMode="auto">
              <a:xfrm>
                <a:off x="4294" y="2386"/>
                <a:ext cx="61" cy="6"/>
              </a:xfrm>
              <a:prstGeom prst="rect">
                <a:avLst/>
              </a:prstGeom>
              <a:solidFill>
                <a:srgbClr val="FFDB4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Rectangle 2061"/>
              <p:cNvSpPr>
                <a:spLocks noChangeArrowheads="1"/>
              </p:cNvSpPr>
              <p:nvPr/>
            </p:nvSpPr>
            <p:spPr bwMode="auto">
              <a:xfrm>
                <a:off x="4294" y="2392"/>
                <a:ext cx="61" cy="6"/>
              </a:xfrm>
              <a:prstGeom prst="rect">
                <a:avLst/>
              </a:prstGeom>
              <a:solidFill>
                <a:srgbClr val="FFDC5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Rectangle 2062"/>
              <p:cNvSpPr>
                <a:spLocks noChangeArrowheads="1"/>
              </p:cNvSpPr>
              <p:nvPr/>
            </p:nvSpPr>
            <p:spPr bwMode="auto">
              <a:xfrm>
                <a:off x="4294" y="2398"/>
                <a:ext cx="61" cy="6"/>
              </a:xfrm>
              <a:prstGeom prst="rect">
                <a:avLst/>
              </a:prstGeom>
              <a:solidFill>
                <a:srgbClr val="FFDD5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Rectangle 2063"/>
              <p:cNvSpPr>
                <a:spLocks noChangeArrowheads="1"/>
              </p:cNvSpPr>
              <p:nvPr/>
            </p:nvSpPr>
            <p:spPr bwMode="auto">
              <a:xfrm>
                <a:off x="4294" y="2404"/>
                <a:ext cx="61" cy="6"/>
              </a:xfrm>
              <a:prstGeom prst="rect">
                <a:avLst/>
              </a:prstGeom>
              <a:solidFill>
                <a:srgbClr val="FFDE5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Rectangle 2064"/>
              <p:cNvSpPr>
                <a:spLocks noChangeArrowheads="1"/>
              </p:cNvSpPr>
              <p:nvPr/>
            </p:nvSpPr>
            <p:spPr bwMode="auto">
              <a:xfrm>
                <a:off x="4294" y="2410"/>
                <a:ext cx="61" cy="6"/>
              </a:xfrm>
              <a:prstGeom prst="rect">
                <a:avLst/>
              </a:prstGeom>
              <a:solidFill>
                <a:srgbClr val="FFDF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Rectangle 2065"/>
              <p:cNvSpPr>
                <a:spLocks noChangeArrowheads="1"/>
              </p:cNvSpPr>
              <p:nvPr/>
            </p:nvSpPr>
            <p:spPr bwMode="auto">
              <a:xfrm>
                <a:off x="4294" y="2416"/>
                <a:ext cx="61" cy="6"/>
              </a:xfrm>
              <a:prstGeom prst="rect">
                <a:avLst/>
              </a:prstGeom>
              <a:solidFill>
                <a:srgbClr val="FFE06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Rectangle 2066"/>
              <p:cNvSpPr>
                <a:spLocks noChangeArrowheads="1"/>
              </p:cNvSpPr>
              <p:nvPr/>
            </p:nvSpPr>
            <p:spPr bwMode="auto">
              <a:xfrm>
                <a:off x="4294" y="2422"/>
                <a:ext cx="61" cy="6"/>
              </a:xfrm>
              <a:prstGeom prst="rect">
                <a:avLst/>
              </a:prstGeom>
              <a:solidFill>
                <a:srgbClr val="FFE16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Rectangle 2067"/>
              <p:cNvSpPr>
                <a:spLocks noChangeArrowheads="1"/>
              </p:cNvSpPr>
              <p:nvPr/>
            </p:nvSpPr>
            <p:spPr bwMode="auto">
              <a:xfrm>
                <a:off x="4294" y="2428"/>
                <a:ext cx="61" cy="6"/>
              </a:xfrm>
              <a:prstGeom prst="rect">
                <a:avLst/>
              </a:prstGeom>
              <a:solidFill>
                <a:srgbClr val="FFE27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Rectangle 2068"/>
              <p:cNvSpPr>
                <a:spLocks noChangeArrowheads="1"/>
              </p:cNvSpPr>
              <p:nvPr/>
            </p:nvSpPr>
            <p:spPr bwMode="auto">
              <a:xfrm>
                <a:off x="4294" y="2434"/>
                <a:ext cx="61" cy="6"/>
              </a:xfrm>
              <a:prstGeom prst="rect">
                <a:avLst/>
              </a:prstGeom>
              <a:solidFill>
                <a:srgbClr val="FFE47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Rectangle 2069"/>
              <p:cNvSpPr>
                <a:spLocks noChangeArrowheads="1"/>
              </p:cNvSpPr>
              <p:nvPr/>
            </p:nvSpPr>
            <p:spPr bwMode="auto">
              <a:xfrm>
                <a:off x="4294" y="2440"/>
                <a:ext cx="61" cy="6"/>
              </a:xfrm>
              <a:prstGeom prst="rect">
                <a:avLst/>
              </a:prstGeom>
              <a:solidFill>
                <a:srgbClr val="FFE57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Rectangle 2070"/>
              <p:cNvSpPr>
                <a:spLocks noChangeArrowheads="1"/>
              </p:cNvSpPr>
              <p:nvPr/>
            </p:nvSpPr>
            <p:spPr bwMode="auto">
              <a:xfrm>
                <a:off x="4294" y="2446"/>
                <a:ext cx="61" cy="6"/>
              </a:xfrm>
              <a:prstGeom prst="rect">
                <a:avLst/>
              </a:prstGeom>
              <a:solidFill>
                <a:srgbClr val="FFE68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Rectangle 2071"/>
              <p:cNvSpPr>
                <a:spLocks noChangeArrowheads="1"/>
              </p:cNvSpPr>
              <p:nvPr/>
            </p:nvSpPr>
            <p:spPr bwMode="auto">
              <a:xfrm>
                <a:off x="4294" y="2452"/>
                <a:ext cx="61" cy="6"/>
              </a:xfrm>
              <a:prstGeom prst="rect">
                <a:avLst/>
              </a:prstGeom>
              <a:solidFill>
                <a:srgbClr val="FFE78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Rectangle 2072"/>
              <p:cNvSpPr>
                <a:spLocks noChangeArrowheads="1"/>
              </p:cNvSpPr>
              <p:nvPr/>
            </p:nvSpPr>
            <p:spPr bwMode="auto">
              <a:xfrm>
                <a:off x="4294" y="2458"/>
                <a:ext cx="61" cy="6"/>
              </a:xfrm>
              <a:prstGeom prst="rect">
                <a:avLst/>
              </a:prstGeom>
              <a:solidFill>
                <a:srgbClr val="FFE88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Rectangle 2073"/>
              <p:cNvSpPr>
                <a:spLocks noChangeArrowheads="1"/>
              </p:cNvSpPr>
              <p:nvPr/>
            </p:nvSpPr>
            <p:spPr bwMode="auto">
              <a:xfrm>
                <a:off x="4294" y="2464"/>
                <a:ext cx="61" cy="6"/>
              </a:xfrm>
              <a:prstGeom prst="rect">
                <a:avLst/>
              </a:prstGeom>
              <a:solidFill>
                <a:srgbClr val="FFE99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Rectangle 2074"/>
              <p:cNvSpPr>
                <a:spLocks noChangeArrowheads="1"/>
              </p:cNvSpPr>
              <p:nvPr/>
            </p:nvSpPr>
            <p:spPr bwMode="auto">
              <a:xfrm>
                <a:off x="4294" y="2470"/>
                <a:ext cx="61" cy="6"/>
              </a:xfrm>
              <a:prstGeom prst="rect">
                <a:avLst/>
              </a:prstGeom>
              <a:solidFill>
                <a:srgbClr val="FFEA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Rectangle 2075"/>
              <p:cNvSpPr>
                <a:spLocks noChangeArrowheads="1"/>
              </p:cNvSpPr>
              <p:nvPr/>
            </p:nvSpPr>
            <p:spPr bwMode="auto">
              <a:xfrm>
                <a:off x="4294" y="2476"/>
                <a:ext cx="61" cy="6"/>
              </a:xfrm>
              <a:prstGeom prst="rect">
                <a:avLst/>
              </a:prstGeom>
              <a:solidFill>
                <a:srgbClr val="FFEB9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Rectangle 2076"/>
              <p:cNvSpPr>
                <a:spLocks noChangeArrowheads="1"/>
              </p:cNvSpPr>
              <p:nvPr/>
            </p:nvSpPr>
            <p:spPr bwMode="auto">
              <a:xfrm>
                <a:off x="4294" y="2482"/>
                <a:ext cx="61" cy="6"/>
              </a:xfrm>
              <a:prstGeom prst="rect">
                <a:avLst/>
              </a:prstGeom>
              <a:solidFill>
                <a:srgbClr val="FFECA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Rectangle 2077"/>
              <p:cNvSpPr>
                <a:spLocks noChangeArrowheads="1"/>
              </p:cNvSpPr>
              <p:nvPr/>
            </p:nvSpPr>
            <p:spPr bwMode="auto">
              <a:xfrm>
                <a:off x="4294" y="2488"/>
                <a:ext cx="61" cy="6"/>
              </a:xfrm>
              <a:prstGeom prst="rect">
                <a:avLst/>
              </a:prstGeom>
              <a:solidFill>
                <a:srgbClr val="FFEDA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Rectangle 2078"/>
              <p:cNvSpPr>
                <a:spLocks noChangeArrowheads="1"/>
              </p:cNvSpPr>
              <p:nvPr/>
            </p:nvSpPr>
            <p:spPr bwMode="auto">
              <a:xfrm>
                <a:off x="4294" y="2494"/>
                <a:ext cx="61" cy="6"/>
              </a:xfrm>
              <a:prstGeom prst="rect">
                <a:avLst/>
              </a:prstGeom>
              <a:solidFill>
                <a:srgbClr val="FFEE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Rectangle 2079"/>
              <p:cNvSpPr>
                <a:spLocks noChangeArrowheads="1"/>
              </p:cNvSpPr>
              <p:nvPr/>
            </p:nvSpPr>
            <p:spPr bwMode="auto">
              <a:xfrm>
                <a:off x="4294" y="2500"/>
                <a:ext cx="61" cy="6"/>
              </a:xfrm>
              <a:prstGeom prst="rect">
                <a:avLst/>
              </a:prstGeom>
              <a:solidFill>
                <a:srgbClr val="FFEFB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Rectangle 2080"/>
              <p:cNvSpPr>
                <a:spLocks noChangeArrowheads="1"/>
              </p:cNvSpPr>
              <p:nvPr/>
            </p:nvSpPr>
            <p:spPr bwMode="auto">
              <a:xfrm>
                <a:off x="4294" y="2506"/>
                <a:ext cx="61" cy="6"/>
              </a:xfrm>
              <a:prstGeom prst="rect">
                <a:avLst/>
              </a:prstGeom>
              <a:solidFill>
                <a:srgbClr val="FFF0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Rectangle 2081"/>
              <p:cNvSpPr>
                <a:spLocks noChangeArrowheads="1"/>
              </p:cNvSpPr>
              <p:nvPr/>
            </p:nvSpPr>
            <p:spPr bwMode="auto">
              <a:xfrm>
                <a:off x="4294" y="2512"/>
                <a:ext cx="61" cy="6"/>
              </a:xfrm>
              <a:prstGeom prst="rect">
                <a:avLst/>
              </a:prstGeom>
              <a:solidFill>
                <a:srgbClr val="FFF1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Rectangle 2082"/>
              <p:cNvSpPr>
                <a:spLocks noChangeArrowheads="1"/>
              </p:cNvSpPr>
              <p:nvPr/>
            </p:nvSpPr>
            <p:spPr bwMode="auto">
              <a:xfrm>
                <a:off x="4294" y="2518"/>
                <a:ext cx="61" cy="6"/>
              </a:xfrm>
              <a:prstGeom prst="rect">
                <a:avLst/>
              </a:prstGeom>
              <a:solidFill>
                <a:srgbClr val="FFF2C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Rectangle 2083"/>
              <p:cNvSpPr>
                <a:spLocks noChangeArrowheads="1"/>
              </p:cNvSpPr>
              <p:nvPr/>
            </p:nvSpPr>
            <p:spPr bwMode="auto">
              <a:xfrm>
                <a:off x="4294" y="2524"/>
                <a:ext cx="61" cy="7"/>
              </a:xfrm>
              <a:prstGeom prst="rect">
                <a:avLst/>
              </a:prstGeom>
              <a:solidFill>
                <a:srgbClr val="FFF3C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Rectangle 2084"/>
              <p:cNvSpPr>
                <a:spLocks noChangeArrowheads="1"/>
              </p:cNvSpPr>
              <p:nvPr/>
            </p:nvSpPr>
            <p:spPr bwMode="auto">
              <a:xfrm>
                <a:off x="4294" y="2531"/>
                <a:ext cx="61" cy="6"/>
              </a:xfrm>
              <a:prstGeom prst="rect">
                <a:avLst/>
              </a:prstGeom>
              <a:solidFill>
                <a:srgbClr val="FFF4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Rectangle 2085"/>
              <p:cNvSpPr>
                <a:spLocks noChangeArrowheads="1"/>
              </p:cNvSpPr>
              <p:nvPr/>
            </p:nvSpPr>
            <p:spPr bwMode="auto">
              <a:xfrm>
                <a:off x="4294" y="2537"/>
                <a:ext cx="61" cy="6"/>
              </a:xfrm>
              <a:prstGeom prst="rect">
                <a:avLst/>
              </a:prstGeom>
              <a:solidFill>
                <a:srgbClr val="FFF6D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Rectangle 2086"/>
              <p:cNvSpPr>
                <a:spLocks noChangeArrowheads="1"/>
              </p:cNvSpPr>
              <p:nvPr/>
            </p:nvSpPr>
            <p:spPr bwMode="auto">
              <a:xfrm>
                <a:off x="4294" y="2543"/>
                <a:ext cx="61" cy="6"/>
              </a:xfrm>
              <a:prstGeom prst="rect">
                <a:avLst/>
              </a:prstGeom>
              <a:solidFill>
                <a:srgbClr val="FFF7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Rectangle 2087"/>
              <p:cNvSpPr>
                <a:spLocks noChangeArrowheads="1"/>
              </p:cNvSpPr>
              <p:nvPr/>
            </p:nvSpPr>
            <p:spPr bwMode="auto">
              <a:xfrm>
                <a:off x="4294" y="2549"/>
                <a:ext cx="61" cy="6"/>
              </a:xfrm>
              <a:prstGeom prst="rect">
                <a:avLst/>
              </a:prstGeom>
              <a:solidFill>
                <a:srgbClr val="FFF8D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Rectangle 2088"/>
              <p:cNvSpPr>
                <a:spLocks noChangeArrowheads="1"/>
              </p:cNvSpPr>
              <p:nvPr/>
            </p:nvSpPr>
            <p:spPr bwMode="auto">
              <a:xfrm>
                <a:off x="4294" y="2555"/>
                <a:ext cx="61" cy="6"/>
              </a:xfrm>
              <a:prstGeom prst="rect">
                <a:avLst/>
              </a:prstGeom>
              <a:solidFill>
                <a:srgbClr val="FFFAE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Rectangle 2089"/>
              <p:cNvSpPr>
                <a:spLocks noChangeArrowheads="1"/>
              </p:cNvSpPr>
              <p:nvPr/>
            </p:nvSpPr>
            <p:spPr bwMode="auto">
              <a:xfrm>
                <a:off x="4294" y="2561"/>
                <a:ext cx="61" cy="6"/>
              </a:xfrm>
              <a:prstGeom prst="rect">
                <a:avLst/>
              </a:prstGeom>
              <a:solidFill>
                <a:srgbClr val="FFFB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Rectangle 2090"/>
              <p:cNvSpPr>
                <a:spLocks noChangeArrowheads="1"/>
              </p:cNvSpPr>
              <p:nvPr/>
            </p:nvSpPr>
            <p:spPr bwMode="auto">
              <a:xfrm>
                <a:off x="4294" y="2567"/>
                <a:ext cx="61" cy="6"/>
              </a:xfrm>
              <a:prstGeom prst="rect">
                <a:avLst/>
              </a:prstGeom>
              <a:solidFill>
                <a:srgbClr val="FFFC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Rectangle 2091"/>
              <p:cNvSpPr>
                <a:spLocks noChangeArrowheads="1"/>
              </p:cNvSpPr>
              <p:nvPr/>
            </p:nvSpPr>
            <p:spPr bwMode="auto">
              <a:xfrm>
                <a:off x="4294" y="2573"/>
                <a:ext cx="61" cy="6"/>
              </a:xfrm>
              <a:prstGeom prst="rect">
                <a:avLst/>
              </a:prstGeom>
              <a:solidFill>
                <a:srgbClr val="FFFD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Rectangle 2092"/>
              <p:cNvSpPr>
                <a:spLocks noChangeArrowheads="1"/>
              </p:cNvSpPr>
              <p:nvPr/>
            </p:nvSpPr>
            <p:spPr bwMode="auto">
              <a:xfrm>
                <a:off x="4294" y="2579"/>
                <a:ext cx="61" cy="6"/>
              </a:xfrm>
              <a:prstGeom prst="rect">
                <a:avLst/>
              </a:prstGeom>
              <a:solidFill>
                <a:srgbClr val="FFFEF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Rectangle 2093"/>
              <p:cNvSpPr>
                <a:spLocks noChangeArrowheads="1"/>
              </p:cNvSpPr>
              <p:nvPr/>
            </p:nvSpPr>
            <p:spPr bwMode="auto">
              <a:xfrm>
                <a:off x="4294" y="2585"/>
                <a:ext cx="61" cy="6"/>
              </a:xfrm>
              <a:prstGeom prst="rect">
                <a:avLst/>
              </a:prstGeom>
              <a:solidFill>
                <a:srgbClr val="FFFF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Freeform 2094"/>
              <p:cNvSpPr>
                <a:spLocks/>
              </p:cNvSpPr>
              <p:nvPr/>
            </p:nvSpPr>
            <p:spPr bwMode="auto">
              <a:xfrm>
                <a:off x="4305" y="2308"/>
                <a:ext cx="46" cy="273"/>
              </a:xfrm>
              <a:custGeom>
                <a:avLst/>
                <a:gdLst/>
                <a:ahLst/>
                <a:cxnLst>
                  <a:cxn ang="0">
                    <a:pos x="46" y="228"/>
                  </a:cxn>
                  <a:cxn ang="0">
                    <a:pos x="0" y="273"/>
                  </a:cxn>
                  <a:cxn ang="0">
                    <a:pos x="0" y="46"/>
                  </a:cxn>
                  <a:cxn ang="0">
                    <a:pos x="46" y="0"/>
                  </a:cxn>
                  <a:cxn ang="0">
                    <a:pos x="46" y="228"/>
                  </a:cxn>
                </a:cxnLst>
                <a:rect l="0" t="0" r="r" b="b"/>
                <a:pathLst>
                  <a:path w="46" h="273">
                    <a:moveTo>
                      <a:pt x="46" y="228"/>
                    </a:moveTo>
                    <a:lnTo>
                      <a:pt x="0" y="273"/>
                    </a:lnTo>
                    <a:lnTo>
                      <a:pt x="0" y="46"/>
                    </a:lnTo>
                    <a:lnTo>
                      <a:pt x="46" y="0"/>
                    </a:lnTo>
                    <a:lnTo>
                      <a:pt x="46" y="228"/>
                    </a:lnTo>
                    <a:close/>
                  </a:path>
                </a:pathLst>
              </a:cu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Rectangle 2095"/>
              <p:cNvSpPr>
                <a:spLocks noChangeArrowheads="1"/>
              </p:cNvSpPr>
              <p:nvPr/>
            </p:nvSpPr>
            <p:spPr bwMode="auto">
              <a:xfrm>
                <a:off x="4065" y="2344"/>
                <a:ext cx="241" cy="6"/>
              </a:xfrm>
              <a:prstGeom prst="rect">
                <a:avLst/>
              </a:prstGeom>
              <a:solidFill>
                <a:srgbClr val="FFFE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Rectangle 2096"/>
              <p:cNvSpPr>
                <a:spLocks noChangeArrowheads="1"/>
              </p:cNvSpPr>
              <p:nvPr/>
            </p:nvSpPr>
            <p:spPr bwMode="auto">
              <a:xfrm>
                <a:off x="4065" y="2350"/>
                <a:ext cx="241" cy="6"/>
              </a:xfrm>
              <a:prstGeom prst="rect">
                <a:avLst/>
              </a:prstGeom>
              <a:solidFill>
                <a:srgbClr val="FFCC0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Rectangle 2097"/>
              <p:cNvSpPr>
                <a:spLocks noChangeArrowheads="1"/>
              </p:cNvSpPr>
              <p:nvPr/>
            </p:nvSpPr>
            <p:spPr bwMode="auto">
              <a:xfrm>
                <a:off x="4065" y="2356"/>
                <a:ext cx="241" cy="6"/>
              </a:xfrm>
              <a:prstGeom prst="rect">
                <a:avLst/>
              </a:prstGeom>
              <a:solidFill>
                <a:srgbClr val="FFCE0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Rectangle 2098"/>
              <p:cNvSpPr>
                <a:spLocks noChangeArrowheads="1"/>
              </p:cNvSpPr>
              <p:nvPr/>
            </p:nvSpPr>
            <p:spPr bwMode="auto">
              <a:xfrm>
                <a:off x="4065" y="2362"/>
                <a:ext cx="241" cy="6"/>
              </a:xfrm>
              <a:prstGeom prst="rect">
                <a:avLst/>
              </a:prstGeom>
              <a:solidFill>
                <a:srgbClr val="FFCF1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Rectangle 2099"/>
              <p:cNvSpPr>
                <a:spLocks noChangeArrowheads="1"/>
              </p:cNvSpPr>
              <p:nvPr/>
            </p:nvSpPr>
            <p:spPr bwMode="auto">
              <a:xfrm>
                <a:off x="4065" y="2368"/>
                <a:ext cx="241" cy="6"/>
              </a:xfrm>
              <a:prstGeom prst="rect">
                <a:avLst/>
              </a:prstGeom>
              <a:solidFill>
                <a:srgbClr val="FFD01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Rectangle 2100"/>
              <p:cNvSpPr>
                <a:spLocks noChangeArrowheads="1"/>
              </p:cNvSpPr>
              <p:nvPr/>
            </p:nvSpPr>
            <p:spPr bwMode="auto">
              <a:xfrm>
                <a:off x="4065" y="2374"/>
                <a:ext cx="241" cy="6"/>
              </a:xfrm>
              <a:prstGeom prst="rect">
                <a:avLst/>
              </a:prstGeom>
              <a:solidFill>
                <a:srgbClr val="FFD11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Rectangle 2101"/>
              <p:cNvSpPr>
                <a:spLocks noChangeArrowheads="1"/>
              </p:cNvSpPr>
              <p:nvPr/>
            </p:nvSpPr>
            <p:spPr bwMode="auto">
              <a:xfrm>
                <a:off x="4065" y="2380"/>
                <a:ext cx="241" cy="6"/>
              </a:xfrm>
              <a:prstGeom prst="rect">
                <a:avLst/>
              </a:prstGeom>
              <a:solidFill>
                <a:srgbClr val="FFD32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Rectangle 2102"/>
              <p:cNvSpPr>
                <a:spLocks noChangeArrowheads="1"/>
              </p:cNvSpPr>
              <p:nvPr/>
            </p:nvSpPr>
            <p:spPr bwMode="auto">
              <a:xfrm>
                <a:off x="4065" y="2386"/>
                <a:ext cx="241" cy="6"/>
              </a:xfrm>
              <a:prstGeom prst="rect">
                <a:avLst/>
              </a:prstGeom>
              <a:solidFill>
                <a:srgbClr val="FFD42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Rectangle 2103"/>
              <p:cNvSpPr>
                <a:spLocks noChangeArrowheads="1"/>
              </p:cNvSpPr>
              <p:nvPr/>
            </p:nvSpPr>
            <p:spPr bwMode="auto">
              <a:xfrm>
                <a:off x="4065" y="2392"/>
                <a:ext cx="241" cy="6"/>
              </a:xfrm>
              <a:prstGeom prst="rect">
                <a:avLst/>
              </a:prstGeom>
              <a:solidFill>
                <a:srgbClr val="FFD63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Rectangle 2104"/>
              <p:cNvSpPr>
                <a:spLocks noChangeArrowheads="1"/>
              </p:cNvSpPr>
              <p:nvPr/>
            </p:nvSpPr>
            <p:spPr bwMode="auto">
              <a:xfrm>
                <a:off x="4065" y="2398"/>
                <a:ext cx="241" cy="6"/>
              </a:xfrm>
              <a:prstGeom prst="rect">
                <a:avLst/>
              </a:prstGeom>
              <a:solidFill>
                <a:srgbClr val="FFD7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Rectangle 2105"/>
              <p:cNvSpPr>
                <a:spLocks noChangeArrowheads="1"/>
              </p:cNvSpPr>
              <p:nvPr/>
            </p:nvSpPr>
            <p:spPr bwMode="auto">
              <a:xfrm>
                <a:off x="4065" y="2404"/>
                <a:ext cx="241" cy="6"/>
              </a:xfrm>
              <a:prstGeom prst="rect">
                <a:avLst/>
              </a:prstGeom>
              <a:solidFill>
                <a:srgbClr val="FFD83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Rectangle 2106"/>
              <p:cNvSpPr>
                <a:spLocks noChangeArrowheads="1"/>
              </p:cNvSpPr>
              <p:nvPr/>
            </p:nvSpPr>
            <p:spPr bwMode="auto">
              <a:xfrm>
                <a:off x="4065" y="2410"/>
                <a:ext cx="241" cy="6"/>
              </a:xfrm>
              <a:prstGeom prst="rect">
                <a:avLst/>
              </a:prstGeom>
              <a:solidFill>
                <a:srgbClr val="FFDA4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Rectangle 2107"/>
              <p:cNvSpPr>
                <a:spLocks noChangeArrowheads="1"/>
              </p:cNvSpPr>
              <p:nvPr/>
            </p:nvSpPr>
            <p:spPr bwMode="auto">
              <a:xfrm>
                <a:off x="4065" y="2416"/>
                <a:ext cx="241" cy="6"/>
              </a:xfrm>
              <a:prstGeom prst="rect">
                <a:avLst/>
              </a:prstGeom>
              <a:solidFill>
                <a:srgbClr val="FFDB4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Rectangle 2108"/>
              <p:cNvSpPr>
                <a:spLocks noChangeArrowheads="1"/>
              </p:cNvSpPr>
              <p:nvPr/>
            </p:nvSpPr>
            <p:spPr bwMode="auto">
              <a:xfrm>
                <a:off x="4065" y="2422"/>
                <a:ext cx="241" cy="6"/>
              </a:xfrm>
              <a:prstGeom prst="rect">
                <a:avLst/>
              </a:prstGeom>
              <a:solidFill>
                <a:srgbClr val="FFDC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Rectangle 2109"/>
              <p:cNvSpPr>
                <a:spLocks noChangeArrowheads="1"/>
              </p:cNvSpPr>
              <p:nvPr/>
            </p:nvSpPr>
            <p:spPr bwMode="auto">
              <a:xfrm>
                <a:off x="4065" y="2428"/>
                <a:ext cx="241" cy="6"/>
              </a:xfrm>
              <a:prstGeom prst="rect">
                <a:avLst/>
              </a:prstGeom>
              <a:solidFill>
                <a:srgbClr val="FFDD5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Rectangle 2110"/>
              <p:cNvSpPr>
                <a:spLocks noChangeArrowheads="1"/>
              </p:cNvSpPr>
              <p:nvPr/>
            </p:nvSpPr>
            <p:spPr bwMode="auto">
              <a:xfrm>
                <a:off x="4065" y="2434"/>
                <a:ext cx="241" cy="6"/>
              </a:xfrm>
              <a:prstGeom prst="rect">
                <a:avLst/>
              </a:prstGeom>
              <a:solidFill>
                <a:srgbClr val="FFDE5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Rectangle 2111"/>
              <p:cNvSpPr>
                <a:spLocks noChangeArrowheads="1"/>
              </p:cNvSpPr>
              <p:nvPr/>
            </p:nvSpPr>
            <p:spPr bwMode="auto">
              <a:xfrm>
                <a:off x="4065" y="2440"/>
                <a:ext cx="241" cy="6"/>
              </a:xfrm>
              <a:prstGeom prst="rect">
                <a:avLst/>
              </a:prstGeom>
              <a:solidFill>
                <a:srgbClr val="FFE06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Rectangle 2112"/>
              <p:cNvSpPr>
                <a:spLocks noChangeArrowheads="1"/>
              </p:cNvSpPr>
              <p:nvPr/>
            </p:nvSpPr>
            <p:spPr bwMode="auto">
              <a:xfrm>
                <a:off x="4065" y="2446"/>
                <a:ext cx="241" cy="6"/>
              </a:xfrm>
              <a:prstGeom prst="rect">
                <a:avLst/>
              </a:prstGeom>
              <a:solidFill>
                <a:srgbClr val="FFE16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Rectangle 2113"/>
              <p:cNvSpPr>
                <a:spLocks noChangeArrowheads="1"/>
              </p:cNvSpPr>
              <p:nvPr/>
            </p:nvSpPr>
            <p:spPr bwMode="auto">
              <a:xfrm>
                <a:off x="4065" y="2452"/>
                <a:ext cx="241" cy="6"/>
              </a:xfrm>
              <a:prstGeom prst="rect">
                <a:avLst/>
              </a:prstGeom>
              <a:solidFill>
                <a:srgbClr val="FFE27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Rectangle 2114"/>
              <p:cNvSpPr>
                <a:spLocks noChangeArrowheads="1"/>
              </p:cNvSpPr>
              <p:nvPr/>
            </p:nvSpPr>
            <p:spPr bwMode="auto">
              <a:xfrm>
                <a:off x="4065" y="2458"/>
                <a:ext cx="241" cy="6"/>
              </a:xfrm>
              <a:prstGeom prst="rect">
                <a:avLst/>
              </a:prstGeom>
              <a:solidFill>
                <a:srgbClr val="FFE47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Rectangle 2115"/>
              <p:cNvSpPr>
                <a:spLocks noChangeArrowheads="1"/>
              </p:cNvSpPr>
              <p:nvPr/>
            </p:nvSpPr>
            <p:spPr bwMode="auto">
              <a:xfrm>
                <a:off x="4065" y="2464"/>
                <a:ext cx="241" cy="6"/>
              </a:xfrm>
              <a:prstGeom prst="rect">
                <a:avLst/>
              </a:prstGeom>
              <a:solidFill>
                <a:srgbClr val="FFE57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Rectangle 2116"/>
              <p:cNvSpPr>
                <a:spLocks noChangeArrowheads="1"/>
              </p:cNvSpPr>
              <p:nvPr/>
            </p:nvSpPr>
            <p:spPr bwMode="auto">
              <a:xfrm>
                <a:off x="4065" y="2470"/>
                <a:ext cx="241" cy="6"/>
              </a:xfrm>
              <a:prstGeom prst="rect">
                <a:avLst/>
              </a:prstGeom>
              <a:solidFill>
                <a:srgbClr val="FFE78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Rectangle 2117"/>
              <p:cNvSpPr>
                <a:spLocks noChangeArrowheads="1"/>
              </p:cNvSpPr>
              <p:nvPr/>
            </p:nvSpPr>
            <p:spPr bwMode="auto">
              <a:xfrm>
                <a:off x="4065" y="2476"/>
                <a:ext cx="241" cy="6"/>
              </a:xfrm>
              <a:prstGeom prst="rect">
                <a:avLst/>
              </a:prstGeom>
              <a:solidFill>
                <a:srgbClr val="FFE88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Rectangle 2118"/>
              <p:cNvSpPr>
                <a:spLocks noChangeArrowheads="1"/>
              </p:cNvSpPr>
              <p:nvPr/>
            </p:nvSpPr>
            <p:spPr bwMode="auto">
              <a:xfrm>
                <a:off x="4065" y="2482"/>
                <a:ext cx="241" cy="6"/>
              </a:xfrm>
              <a:prstGeom prst="rect">
                <a:avLst/>
              </a:prstGeom>
              <a:solidFill>
                <a:srgbClr val="FFE98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Rectangle 2119"/>
              <p:cNvSpPr>
                <a:spLocks noChangeArrowheads="1"/>
              </p:cNvSpPr>
              <p:nvPr/>
            </p:nvSpPr>
            <p:spPr bwMode="auto">
              <a:xfrm>
                <a:off x="4065" y="2488"/>
                <a:ext cx="241" cy="6"/>
              </a:xfrm>
              <a:prstGeom prst="rect">
                <a:avLst/>
              </a:prstGeom>
              <a:solidFill>
                <a:srgbClr val="FFEA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Rectangle 2120"/>
              <p:cNvSpPr>
                <a:spLocks noChangeArrowheads="1"/>
              </p:cNvSpPr>
              <p:nvPr/>
            </p:nvSpPr>
            <p:spPr bwMode="auto">
              <a:xfrm>
                <a:off x="4065" y="2494"/>
                <a:ext cx="241" cy="6"/>
              </a:xfrm>
              <a:prstGeom prst="rect">
                <a:avLst/>
              </a:prstGeom>
              <a:solidFill>
                <a:srgbClr val="FFEB9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Rectangle 2121"/>
              <p:cNvSpPr>
                <a:spLocks noChangeArrowheads="1"/>
              </p:cNvSpPr>
              <p:nvPr/>
            </p:nvSpPr>
            <p:spPr bwMode="auto">
              <a:xfrm>
                <a:off x="4065" y="2500"/>
                <a:ext cx="241" cy="6"/>
              </a:xfrm>
              <a:prstGeom prst="rect">
                <a:avLst/>
              </a:prstGeom>
              <a:solidFill>
                <a:srgbClr val="FFED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Rectangle 2122"/>
              <p:cNvSpPr>
                <a:spLocks noChangeArrowheads="1"/>
              </p:cNvSpPr>
              <p:nvPr/>
            </p:nvSpPr>
            <p:spPr bwMode="auto">
              <a:xfrm>
                <a:off x="4065" y="2506"/>
                <a:ext cx="241" cy="6"/>
              </a:xfrm>
              <a:prstGeom prst="rect">
                <a:avLst/>
              </a:prstGeom>
              <a:solidFill>
                <a:srgbClr val="FFEEA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Rectangle 2123"/>
              <p:cNvSpPr>
                <a:spLocks noChangeArrowheads="1"/>
              </p:cNvSpPr>
              <p:nvPr/>
            </p:nvSpPr>
            <p:spPr bwMode="auto">
              <a:xfrm>
                <a:off x="4065" y="2512"/>
                <a:ext cx="241" cy="6"/>
              </a:xfrm>
              <a:prstGeom prst="rect">
                <a:avLst/>
              </a:prstGeom>
              <a:solidFill>
                <a:srgbClr val="FFEFA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Rectangle 2124"/>
              <p:cNvSpPr>
                <a:spLocks noChangeArrowheads="1"/>
              </p:cNvSpPr>
              <p:nvPr/>
            </p:nvSpPr>
            <p:spPr bwMode="auto">
              <a:xfrm>
                <a:off x="4065" y="2518"/>
                <a:ext cx="241" cy="6"/>
              </a:xfrm>
              <a:prstGeom prst="rect">
                <a:avLst/>
              </a:prstGeom>
              <a:solidFill>
                <a:srgbClr val="FFF0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Rectangle 2125"/>
              <p:cNvSpPr>
                <a:spLocks noChangeArrowheads="1"/>
              </p:cNvSpPr>
              <p:nvPr/>
            </p:nvSpPr>
            <p:spPr bwMode="auto">
              <a:xfrm>
                <a:off x="4065" y="2524"/>
                <a:ext cx="241" cy="7"/>
              </a:xfrm>
              <a:prstGeom prst="rect">
                <a:avLst/>
              </a:prstGeom>
              <a:solidFill>
                <a:srgbClr val="FFF1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Rectangle 2126"/>
              <p:cNvSpPr>
                <a:spLocks noChangeArrowheads="1"/>
              </p:cNvSpPr>
              <p:nvPr/>
            </p:nvSpPr>
            <p:spPr bwMode="auto">
              <a:xfrm>
                <a:off x="4065" y="2531"/>
                <a:ext cx="241" cy="6"/>
              </a:xfrm>
              <a:prstGeom prst="rect">
                <a:avLst/>
              </a:prstGeom>
              <a:solidFill>
                <a:srgbClr val="FFF3C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Rectangle 2127"/>
              <p:cNvSpPr>
                <a:spLocks noChangeArrowheads="1"/>
              </p:cNvSpPr>
              <p:nvPr/>
            </p:nvSpPr>
            <p:spPr bwMode="auto">
              <a:xfrm>
                <a:off x="4065" y="2537"/>
                <a:ext cx="241" cy="6"/>
              </a:xfrm>
              <a:prstGeom prst="rect">
                <a:avLst/>
              </a:prstGeom>
              <a:solidFill>
                <a:srgbClr val="FFF4C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Rectangle 2128"/>
              <p:cNvSpPr>
                <a:spLocks noChangeArrowheads="1"/>
              </p:cNvSpPr>
              <p:nvPr/>
            </p:nvSpPr>
            <p:spPr bwMode="auto">
              <a:xfrm>
                <a:off x="4065" y="2543"/>
                <a:ext cx="241" cy="6"/>
              </a:xfrm>
              <a:prstGeom prst="rect">
                <a:avLst/>
              </a:prstGeom>
              <a:solidFill>
                <a:srgbClr val="FFF5C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Rectangle 2129"/>
              <p:cNvSpPr>
                <a:spLocks noChangeArrowheads="1"/>
              </p:cNvSpPr>
              <p:nvPr/>
            </p:nvSpPr>
            <p:spPr bwMode="auto">
              <a:xfrm>
                <a:off x="4065" y="2549"/>
                <a:ext cx="241" cy="6"/>
              </a:xfrm>
              <a:prstGeom prst="rect">
                <a:avLst/>
              </a:prstGeom>
              <a:solidFill>
                <a:srgbClr val="FFF7D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Rectangle 2130"/>
              <p:cNvSpPr>
                <a:spLocks noChangeArrowheads="1"/>
              </p:cNvSpPr>
              <p:nvPr/>
            </p:nvSpPr>
            <p:spPr bwMode="auto">
              <a:xfrm>
                <a:off x="4065" y="2555"/>
                <a:ext cx="241" cy="6"/>
              </a:xfrm>
              <a:prstGeom prst="rect">
                <a:avLst/>
              </a:prstGeom>
              <a:solidFill>
                <a:srgbClr val="FFF8D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Rectangle 2131"/>
              <p:cNvSpPr>
                <a:spLocks noChangeArrowheads="1"/>
              </p:cNvSpPr>
              <p:nvPr/>
            </p:nvSpPr>
            <p:spPr bwMode="auto">
              <a:xfrm>
                <a:off x="4065" y="2561"/>
                <a:ext cx="241" cy="6"/>
              </a:xfrm>
              <a:prstGeom prst="rect">
                <a:avLst/>
              </a:prstGeom>
              <a:solidFill>
                <a:srgbClr val="FFFA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Rectangle 2132"/>
              <p:cNvSpPr>
                <a:spLocks noChangeArrowheads="1"/>
              </p:cNvSpPr>
              <p:nvPr/>
            </p:nvSpPr>
            <p:spPr bwMode="auto">
              <a:xfrm>
                <a:off x="4065" y="2567"/>
                <a:ext cx="241" cy="6"/>
              </a:xfrm>
              <a:prstGeom prst="rect">
                <a:avLst/>
              </a:prstGeom>
              <a:solidFill>
                <a:srgbClr val="FFFB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Rectangle 2133"/>
              <p:cNvSpPr>
                <a:spLocks noChangeArrowheads="1"/>
              </p:cNvSpPr>
              <p:nvPr/>
            </p:nvSpPr>
            <p:spPr bwMode="auto">
              <a:xfrm>
                <a:off x="4065" y="2573"/>
                <a:ext cx="241" cy="6"/>
              </a:xfrm>
              <a:prstGeom prst="rect">
                <a:avLst/>
              </a:prstGeom>
              <a:solidFill>
                <a:srgbClr val="FFFC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Rectangle 2134"/>
              <p:cNvSpPr>
                <a:spLocks noChangeArrowheads="1"/>
              </p:cNvSpPr>
              <p:nvPr/>
            </p:nvSpPr>
            <p:spPr bwMode="auto">
              <a:xfrm>
                <a:off x="4065" y="2579"/>
                <a:ext cx="241" cy="6"/>
              </a:xfrm>
              <a:prstGeom prst="rect">
                <a:avLst/>
              </a:prstGeom>
              <a:solidFill>
                <a:srgbClr val="FFFDF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Rectangle 2135"/>
              <p:cNvSpPr>
                <a:spLocks noChangeArrowheads="1"/>
              </p:cNvSpPr>
              <p:nvPr/>
            </p:nvSpPr>
            <p:spPr bwMode="auto">
              <a:xfrm>
                <a:off x="4077" y="2354"/>
                <a:ext cx="228" cy="227"/>
              </a:xfrm>
              <a:prstGeom prst="rect">
                <a:avLst/>
              </a:prstGeom>
              <a:noFill/>
              <a:ln w="10" cap="rnd">
                <a:solidFill>
                  <a:srgbClr val="99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Oval 2136"/>
              <p:cNvSpPr>
                <a:spLocks noChangeArrowheads="1"/>
              </p:cNvSpPr>
              <p:nvPr/>
            </p:nvSpPr>
            <p:spPr bwMode="auto">
              <a:xfrm>
                <a:off x="4165" y="2442"/>
                <a:ext cx="51" cy="51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2137"/>
              <p:cNvSpPr>
                <a:spLocks/>
              </p:cNvSpPr>
              <p:nvPr/>
            </p:nvSpPr>
            <p:spPr bwMode="auto">
              <a:xfrm>
                <a:off x="4088" y="2445"/>
                <a:ext cx="77" cy="45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23" y="45"/>
                  </a:cxn>
                  <a:cxn ang="0">
                    <a:pos x="23" y="30"/>
                  </a:cxn>
                  <a:cxn ang="0">
                    <a:pos x="77" y="30"/>
                  </a:cxn>
                  <a:cxn ang="0">
                    <a:pos x="77" y="15"/>
                  </a:cxn>
                  <a:cxn ang="0">
                    <a:pos x="23" y="15"/>
                  </a:cxn>
                  <a:cxn ang="0">
                    <a:pos x="23" y="0"/>
                  </a:cxn>
                  <a:cxn ang="0">
                    <a:pos x="0" y="22"/>
                  </a:cxn>
                </a:cxnLst>
                <a:rect l="0" t="0" r="r" b="b"/>
                <a:pathLst>
                  <a:path w="77" h="45">
                    <a:moveTo>
                      <a:pt x="0" y="22"/>
                    </a:moveTo>
                    <a:lnTo>
                      <a:pt x="23" y="45"/>
                    </a:lnTo>
                    <a:lnTo>
                      <a:pt x="23" y="30"/>
                    </a:lnTo>
                    <a:lnTo>
                      <a:pt x="77" y="30"/>
                    </a:lnTo>
                    <a:lnTo>
                      <a:pt x="77" y="15"/>
                    </a:lnTo>
                    <a:lnTo>
                      <a:pt x="23" y="15"/>
                    </a:lnTo>
                    <a:lnTo>
                      <a:pt x="23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Freeform 2138"/>
              <p:cNvSpPr>
                <a:spLocks/>
              </p:cNvSpPr>
              <p:nvPr/>
            </p:nvSpPr>
            <p:spPr bwMode="auto">
              <a:xfrm>
                <a:off x="4216" y="2445"/>
                <a:ext cx="77" cy="45"/>
              </a:xfrm>
              <a:custGeom>
                <a:avLst/>
                <a:gdLst/>
                <a:ahLst/>
                <a:cxnLst>
                  <a:cxn ang="0">
                    <a:pos x="77" y="22"/>
                  </a:cxn>
                  <a:cxn ang="0">
                    <a:pos x="55" y="45"/>
                  </a:cxn>
                  <a:cxn ang="0">
                    <a:pos x="55" y="30"/>
                  </a:cxn>
                  <a:cxn ang="0">
                    <a:pos x="0" y="30"/>
                  </a:cxn>
                  <a:cxn ang="0">
                    <a:pos x="0" y="15"/>
                  </a:cxn>
                  <a:cxn ang="0">
                    <a:pos x="55" y="15"/>
                  </a:cxn>
                  <a:cxn ang="0">
                    <a:pos x="55" y="0"/>
                  </a:cxn>
                  <a:cxn ang="0">
                    <a:pos x="77" y="22"/>
                  </a:cxn>
                </a:cxnLst>
                <a:rect l="0" t="0" r="r" b="b"/>
                <a:pathLst>
                  <a:path w="77" h="45">
                    <a:moveTo>
                      <a:pt x="77" y="22"/>
                    </a:moveTo>
                    <a:lnTo>
                      <a:pt x="55" y="45"/>
                    </a:lnTo>
                    <a:lnTo>
                      <a:pt x="55" y="30"/>
                    </a:lnTo>
                    <a:lnTo>
                      <a:pt x="0" y="30"/>
                    </a:lnTo>
                    <a:lnTo>
                      <a:pt x="0" y="15"/>
                    </a:lnTo>
                    <a:lnTo>
                      <a:pt x="55" y="15"/>
                    </a:lnTo>
                    <a:lnTo>
                      <a:pt x="55" y="0"/>
                    </a:lnTo>
                    <a:lnTo>
                      <a:pt x="77" y="2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Freeform 2139"/>
              <p:cNvSpPr>
                <a:spLocks/>
              </p:cNvSpPr>
              <p:nvPr/>
            </p:nvSpPr>
            <p:spPr bwMode="auto">
              <a:xfrm>
                <a:off x="4168" y="2493"/>
                <a:ext cx="46" cy="77"/>
              </a:xfrm>
              <a:custGeom>
                <a:avLst/>
                <a:gdLst/>
                <a:ahLst/>
                <a:cxnLst>
                  <a:cxn ang="0">
                    <a:pos x="23" y="77"/>
                  </a:cxn>
                  <a:cxn ang="0">
                    <a:pos x="46" y="54"/>
                  </a:cxn>
                  <a:cxn ang="0">
                    <a:pos x="31" y="54"/>
                  </a:cxn>
                  <a:cxn ang="0">
                    <a:pos x="31" y="0"/>
                  </a:cxn>
                  <a:cxn ang="0">
                    <a:pos x="15" y="0"/>
                  </a:cxn>
                  <a:cxn ang="0">
                    <a:pos x="15" y="54"/>
                  </a:cxn>
                  <a:cxn ang="0">
                    <a:pos x="0" y="54"/>
                  </a:cxn>
                  <a:cxn ang="0">
                    <a:pos x="23" y="77"/>
                  </a:cxn>
                </a:cxnLst>
                <a:rect l="0" t="0" r="r" b="b"/>
                <a:pathLst>
                  <a:path w="46" h="77">
                    <a:moveTo>
                      <a:pt x="23" y="77"/>
                    </a:moveTo>
                    <a:lnTo>
                      <a:pt x="46" y="54"/>
                    </a:lnTo>
                    <a:lnTo>
                      <a:pt x="31" y="54"/>
                    </a:lnTo>
                    <a:lnTo>
                      <a:pt x="31" y="0"/>
                    </a:lnTo>
                    <a:lnTo>
                      <a:pt x="15" y="0"/>
                    </a:lnTo>
                    <a:lnTo>
                      <a:pt x="15" y="54"/>
                    </a:lnTo>
                    <a:lnTo>
                      <a:pt x="0" y="54"/>
                    </a:lnTo>
                    <a:lnTo>
                      <a:pt x="23" y="7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Freeform 2140"/>
              <p:cNvSpPr>
                <a:spLocks/>
              </p:cNvSpPr>
              <p:nvPr/>
            </p:nvSpPr>
            <p:spPr bwMode="auto">
              <a:xfrm>
                <a:off x="4168" y="2365"/>
                <a:ext cx="46" cy="77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23"/>
                  </a:cxn>
                  <a:cxn ang="0">
                    <a:pos x="15" y="23"/>
                  </a:cxn>
                  <a:cxn ang="0">
                    <a:pos x="15" y="77"/>
                  </a:cxn>
                  <a:cxn ang="0">
                    <a:pos x="31" y="77"/>
                  </a:cxn>
                  <a:cxn ang="0">
                    <a:pos x="31" y="23"/>
                  </a:cxn>
                  <a:cxn ang="0">
                    <a:pos x="46" y="23"/>
                  </a:cxn>
                  <a:cxn ang="0">
                    <a:pos x="23" y="0"/>
                  </a:cxn>
                </a:cxnLst>
                <a:rect l="0" t="0" r="r" b="b"/>
                <a:pathLst>
                  <a:path w="46" h="77">
                    <a:moveTo>
                      <a:pt x="23" y="0"/>
                    </a:moveTo>
                    <a:lnTo>
                      <a:pt x="0" y="23"/>
                    </a:lnTo>
                    <a:lnTo>
                      <a:pt x="15" y="23"/>
                    </a:lnTo>
                    <a:lnTo>
                      <a:pt x="15" y="77"/>
                    </a:lnTo>
                    <a:lnTo>
                      <a:pt x="31" y="77"/>
                    </a:lnTo>
                    <a:lnTo>
                      <a:pt x="31" y="23"/>
                    </a:lnTo>
                    <a:lnTo>
                      <a:pt x="46" y="2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Freeform 2141"/>
              <p:cNvSpPr>
                <a:spLocks/>
              </p:cNvSpPr>
              <p:nvPr/>
            </p:nvSpPr>
            <p:spPr bwMode="auto">
              <a:xfrm>
                <a:off x="4122" y="2398"/>
                <a:ext cx="56" cy="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2"/>
                  </a:cxn>
                  <a:cxn ang="0">
                    <a:pos x="10" y="22"/>
                  </a:cxn>
                  <a:cxn ang="0">
                    <a:pos x="45" y="57"/>
                  </a:cxn>
                  <a:cxn ang="0">
                    <a:pos x="56" y="46"/>
                  </a:cxn>
                  <a:cxn ang="0">
                    <a:pos x="21" y="11"/>
                  </a:cxn>
                  <a:cxn ang="0">
                    <a:pos x="32" y="0"/>
                  </a:cxn>
                  <a:cxn ang="0">
                    <a:pos x="0" y="0"/>
                  </a:cxn>
                </a:cxnLst>
                <a:rect l="0" t="0" r="r" b="b"/>
                <a:pathLst>
                  <a:path w="56" h="57">
                    <a:moveTo>
                      <a:pt x="0" y="0"/>
                    </a:moveTo>
                    <a:lnTo>
                      <a:pt x="0" y="32"/>
                    </a:lnTo>
                    <a:lnTo>
                      <a:pt x="10" y="22"/>
                    </a:lnTo>
                    <a:lnTo>
                      <a:pt x="45" y="57"/>
                    </a:lnTo>
                    <a:lnTo>
                      <a:pt x="56" y="46"/>
                    </a:lnTo>
                    <a:lnTo>
                      <a:pt x="21" y="11"/>
                    </a:lnTo>
                    <a:lnTo>
                      <a:pt x="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Freeform 2142"/>
              <p:cNvSpPr>
                <a:spLocks/>
              </p:cNvSpPr>
              <p:nvPr/>
            </p:nvSpPr>
            <p:spPr bwMode="auto">
              <a:xfrm>
                <a:off x="4122" y="2480"/>
                <a:ext cx="56" cy="57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0" y="25"/>
                  </a:cxn>
                  <a:cxn ang="0">
                    <a:pos x="10" y="35"/>
                  </a:cxn>
                  <a:cxn ang="0">
                    <a:pos x="45" y="0"/>
                  </a:cxn>
                  <a:cxn ang="0">
                    <a:pos x="56" y="11"/>
                  </a:cxn>
                  <a:cxn ang="0">
                    <a:pos x="21" y="46"/>
                  </a:cxn>
                  <a:cxn ang="0">
                    <a:pos x="32" y="57"/>
                  </a:cxn>
                  <a:cxn ang="0">
                    <a:pos x="0" y="57"/>
                  </a:cxn>
                </a:cxnLst>
                <a:rect l="0" t="0" r="r" b="b"/>
                <a:pathLst>
                  <a:path w="56" h="57">
                    <a:moveTo>
                      <a:pt x="0" y="57"/>
                    </a:moveTo>
                    <a:lnTo>
                      <a:pt x="0" y="25"/>
                    </a:lnTo>
                    <a:lnTo>
                      <a:pt x="10" y="35"/>
                    </a:lnTo>
                    <a:lnTo>
                      <a:pt x="45" y="0"/>
                    </a:lnTo>
                    <a:lnTo>
                      <a:pt x="56" y="11"/>
                    </a:lnTo>
                    <a:lnTo>
                      <a:pt x="21" y="46"/>
                    </a:lnTo>
                    <a:lnTo>
                      <a:pt x="32" y="57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Freeform 2143"/>
              <p:cNvSpPr>
                <a:spLocks/>
              </p:cNvSpPr>
              <p:nvPr/>
            </p:nvSpPr>
            <p:spPr bwMode="auto">
              <a:xfrm>
                <a:off x="4204" y="2398"/>
                <a:ext cx="57" cy="57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24" y="0"/>
                  </a:cxn>
                  <a:cxn ang="0">
                    <a:pos x="35" y="11"/>
                  </a:cxn>
                  <a:cxn ang="0">
                    <a:pos x="0" y="46"/>
                  </a:cxn>
                  <a:cxn ang="0">
                    <a:pos x="11" y="57"/>
                  </a:cxn>
                  <a:cxn ang="0">
                    <a:pos x="46" y="22"/>
                  </a:cxn>
                  <a:cxn ang="0">
                    <a:pos x="57" y="32"/>
                  </a:cxn>
                  <a:cxn ang="0">
                    <a:pos x="57" y="0"/>
                  </a:cxn>
                </a:cxnLst>
                <a:rect l="0" t="0" r="r" b="b"/>
                <a:pathLst>
                  <a:path w="57" h="57">
                    <a:moveTo>
                      <a:pt x="57" y="0"/>
                    </a:moveTo>
                    <a:lnTo>
                      <a:pt x="24" y="0"/>
                    </a:lnTo>
                    <a:lnTo>
                      <a:pt x="35" y="11"/>
                    </a:lnTo>
                    <a:lnTo>
                      <a:pt x="0" y="46"/>
                    </a:lnTo>
                    <a:lnTo>
                      <a:pt x="11" y="57"/>
                    </a:lnTo>
                    <a:lnTo>
                      <a:pt x="46" y="22"/>
                    </a:lnTo>
                    <a:lnTo>
                      <a:pt x="57" y="32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Freeform 2144"/>
              <p:cNvSpPr>
                <a:spLocks/>
              </p:cNvSpPr>
              <p:nvPr/>
            </p:nvSpPr>
            <p:spPr bwMode="auto">
              <a:xfrm>
                <a:off x="4204" y="2480"/>
                <a:ext cx="57" cy="57"/>
              </a:xfrm>
              <a:custGeom>
                <a:avLst/>
                <a:gdLst/>
                <a:ahLst/>
                <a:cxnLst>
                  <a:cxn ang="0">
                    <a:pos x="57" y="57"/>
                  </a:cxn>
                  <a:cxn ang="0">
                    <a:pos x="57" y="25"/>
                  </a:cxn>
                  <a:cxn ang="0">
                    <a:pos x="46" y="35"/>
                  </a:cxn>
                  <a:cxn ang="0">
                    <a:pos x="11" y="0"/>
                  </a:cxn>
                  <a:cxn ang="0">
                    <a:pos x="0" y="11"/>
                  </a:cxn>
                  <a:cxn ang="0">
                    <a:pos x="35" y="46"/>
                  </a:cxn>
                  <a:cxn ang="0">
                    <a:pos x="24" y="57"/>
                  </a:cxn>
                  <a:cxn ang="0">
                    <a:pos x="57" y="57"/>
                  </a:cxn>
                </a:cxnLst>
                <a:rect l="0" t="0" r="r" b="b"/>
                <a:pathLst>
                  <a:path w="57" h="57">
                    <a:moveTo>
                      <a:pt x="57" y="57"/>
                    </a:moveTo>
                    <a:lnTo>
                      <a:pt x="57" y="25"/>
                    </a:lnTo>
                    <a:lnTo>
                      <a:pt x="46" y="35"/>
                    </a:lnTo>
                    <a:lnTo>
                      <a:pt x="11" y="0"/>
                    </a:lnTo>
                    <a:lnTo>
                      <a:pt x="0" y="11"/>
                    </a:lnTo>
                    <a:lnTo>
                      <a:pt x="35" y="46"/>
                    </a:lnTo>
                    <a:lnTo>
                      <a:pt x="24" y="57"/>
                    </a:lnTo>
                    <a:lnTo>
                      <a:pt x="57" y="5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Rectangle 2145"/>
              <p:cNvSpPr>
                <a:spLocks noChangeArrowheads="1"/>
              </p:cNvSpPr>
              <p:nvPr/>
            </p:nvSpPr>
            <p:spPr bwMode="auto">
              <a:xfrm>
                <a:off x="5125" y="1671"/>
                <a:ext cx="546" cy="13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Rectangle 2146"/>
              <p:cNvSpPr>
                <a:spLocks noChangeArrowheads="1"/>
              </p:cNvSpPr>
              <p:nvPr/>
            </p:nvSpPr>
            <p:spPr bwMode="auto">
              <a:xfrm>
                <a:off x="5156" y="1706"/>
                <a:ext cx="525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UNIT K</a:t>
                </a:r>
                <a:r>
                  <a:rPr lang="en-US" sz="1000" b="1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ERJA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9" name="Line 2147"/>
              <p:cNvSpPr>
                <a:spLocks noChangeShapeType="1"/>
              </p:cNvSpPr>
              <p:nvPr/>
            </p:nvSpPr>
            <p:spPr bwMode="auto">
              <a:xfrm flipH="1">
                <a:off x="4305" y="2467"/>
                <a:ext cx="329" cy="1"/>
              </a:xfrm>
              <a:prstGeom prst="line">
                <a:avLst/>
              </a:prstGeom>
              <a:noFill/>
              <a:ln w="10" cap="rnd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Line 2148"/>
              <p:cNvSpPr>
                <a:spLocks noChangeShapeType="1"/>
              </p:cNvSpPr>
              <p:nvPr/>
            </p:nvSpPr>
            <p:spPr bwMode="auto">
              <a:xfrm flipH="1">
                <a:off x="4305" y="1967"/>
                <a:ext cx="296" cy="1"/>
              </a:xfrm>
              <a:prstGeom prst="line">
                <a:avLst/>
              </a:prstGeom>
              <a:noFill/>
              <a:ln w="10" cap="rnd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Freeform 2149"/>
              <p:cNvSpPr>
                <a:spLocks/>
              </p:cNvSpPr>
              <p:nvPr/>
            </p:nvSpPr>
            <p:spPr bwMode="auto">
              <a:xfrm>
                <a:off x="4545" y="1888"/>
                <a:ext cx="111" cy="191"/>
              </a:xfrm>
              <a:custGeom>
                <a:avLst/>
                <a:gdLst/>
                <a:ahLst/>
                <a:cxnLst>
                  <a:cxn ang="0">
                    <a:pos x="56" y="191"/>
                  </a:cxn>
                  <a:cxn ang="0">
                    <a:pos x="111" y="163"/>
                  </a:cxn>
                  <a:cxn ang="0">
                    <a:pos x="19" y="115"/>
                  </a:cxn>
                  <a:cxn ang="0">
                    <a:pos x="83" y="82"/>
                  </a:cxn>
                  <a:cxn ang="0">
                    <a:pos x="35" y="58"/>
                  </a:cxn>
                  <a:cxn ang="0">
                    <a:pos x="71" y="40"/>
                  </a:cxn>
                  <a:cxn ang="0">
                    <a:pos x="42" y="25"/>
                  </a:cxn>
                  <a:cxn ang="0">
                    <a:pos x="65" y="13"/>
                  </a:cxn>
                  <a:cxn ang="0">
                    <a:pos x="47" y="4"/>
                  </a:cxn>
                  <a:cxn ang="0">
                    <a:pos x="55" y="0"/>
                  </a:cxn>
                  <a:cxn ang="0">
                    <a:pos x="63" y="4"/>
                  </a:cxn>
                  <a:cxn ang="0">
                    <a:pos x="45" y="13"/>
                  </a:cxn>
                  <a:cxn ang="0">
                    <a:pos x="68" y="25"/>
                  </a:cxn>
                  <a:cxn ang="0">
                    <a:pos x="39" y="40"/>
                  </a:cxn>
                  <a:cxn ang="0">
                    <a:pos x="75" y="58"/>
                  </a:cxn>
                  <a:cxn ang="0">
                    <a:pos x="28" y="82"/>
                  </a:cxn>
                  <a:cxn ang="0">
                    <a:pos x="92" y="115"/>
                  </a:cxn>
                  <a:cxn ang="0">
                    <a:pos x="0" y="162"/>
                  </a:cxn>
                  <a:cxn ang="0">
                    <a:pos x="56" y="191"/>
                  </a:cxn>
                </a:cxnLst>
                <a:rect l="0" t="0" r="r" b="b"/>
                <a:pathLst>
                  <a:path w="111" h="191">
                    <a:moveTo>
                      <a:pt x="56" y="191"/>
                    </a:moveTo>
                    <a:lnTo>
                      <a:pt x="111" y="163"/>
                    </a:lnTo>
                    <a:lnTo>
                      <a:pt x="19" y="115"/>
                    </a:lnTo>
                    <a:lnTo>
                      <a:pt x="83" y="82"/>
                    </a:lnTo>
                    <a:lnTo>
                      <a:pt x="35" y="58"/>
                    </a:lnTo>
                    <a:lnTo>
                      <a:pt x="71" y="40"/>
                    </a:lnTo>
                    <a:lnTo>
                      <a:pt x="42" y="25"/>
                    </a:lnTo>
                    <a:lnTo>
                      <a:pt x="65" y="13"/>
                    </a:lnTo>
                    <a:lnTo>
                      <a:pt x="47" y="4"/>
                    </a:lnTo>
                    <a:lnTo>
                      <a:pt x="55" y="0"/>
                    </a:lnTo>
                    <a:lnTo>
                      <a:pt x="63" y="4"/>
                    </a:lnTo>
                    <a:lnTo>
                      <a:pt x="45" y="13"/>
                    </a:lnTo>
                    <a:lnTo>
                      <a:pt x="68" y="25"/>
                    </a:lnTo>
                    <a:lnTo>
                      <a:pt x="39" y="40"/>
                    </a:lnTo>
                    <a:lnTo>
                      <a:pt x="75" y="58"/>
                    </a:lnTo>
                    <a:lnTo>
                      <a:pt x="28" y="82"/>
                    </a:lnTo>
                    <a:lnTo>
                      <a:pt x="92" y="115"/>
                    </a:lnTo>
                    <a:lnTo>
                      <a:pt x="0" y="162"/>
                    </a:lnTo>
                    <a:lnTo>
                      <a:pt x="56" y="191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Line 2150"/>
              <p:cNvSpPr>
                <a:spLocks noChangeShapeType="1"/>
              </p:cNvSpPr>
              <p:nvPr/>
            </p:nvSpPr>
            <p:spPr bwMode="auto">
              <a:xfrm>
                <a:off x="4600" y="1830"/>
                <a:ext cx="1" cy="273"/>
              </a:xfrm>
              <a:prstGeom prst="line">
                <a:avLst/>
              </a:prstGeom>
              <a:noFill/>
              <a:ln w="12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Freeform 2151"/>
              <p:cNvSpPr>
                <a:spLocks/>
              </p:cNvSpPr>
              <p:nvPr/>
            </p:nvSpPr>
            <p:spPr bwMode="auto">
              <a:xfrm>
                <a:off x="4555" y="1892"/>
                <a:ext cx="91" cy="158"/>
              </a:xfrm>
              <a:custGeom>
                <a:avLst/>
                <a:gdLst/>
                <a:ahLst/>
                <a:cxnLst>
                  <a:cxn ang="0">
                    <a:pos x="45" y="158"/>
                  </a:cxn>
                  <a:cxn ang="0">
                    <a:pos x="0" y="134"/>
                  </a:cxn>
                  <a:cxn ang="0">
                    <a:pos x="77" y="95"/>
                  </a:cxn>
                  <a:cxn ang="0">
                    <a:pos x="21" y="66"/>
                  </a:cxn>
                  <a:cxn ang="0">
                    <a:pos x="63" y="44"/>
                  </a:cxn>
                  <a:cxn ang="0">
                    <a:pos x="31" y="28"/>
                  </a:cxn>
                  <a:cxn ang="0">
                    <a:pos x="56" y="14"/>
                  </a:cxn>
                  <a:cxn ang="0">
                    <a:pos x="37" y="4"/>
                  </a:cxn>
                  <a:cxn ang="0">
                    <a:pos x="45" y="0"/>
                  </a:cxn>
                  <a:cxn ang="0">
                    <a:pos x="54" y="4"/>
                  </a:cxn>
                  <a:cxn ang="0">
                    <a:pos x="34" y="14"/>
                  </a:cxn>
                  <a:cxn ang="0">
                    <a:pos x="60" y="28"/>
                  </a:cxn>
                  <a:cxn ang="0">
                    <a:pos x="27" y="44"/>
                  </a:cxn>
                  <a:cxn ang="0">
                    <a:pos x="69" y="66"/>
                  </a:cxn>
                  <a:cxn ang="0">
                    <a:pos x="13" y="94"/>
                  </a:cxn>
                  <a:cxn ang="0">
                    <a:pos x="91" y="134"/>
                  </a:cxn>
                  <a:cxn ang="0">
                    <a:pos x="45" y="158"/>
                  </a:cxn>
                </a:cxnLst>
                <a:rect l="0" t="0" r="r" b="b"/>
                <a:pathLst>
                  <a:path w="91" h="158">
                    <a:moveTo>
                      <a:pt x="45" y="158"/>
                    </a:moveTo>
                    <a:lnTo>
                      <a:pt x="0" y="134"/>
                    </a:lnTo>
                    <a:lnTo>
                      <a:pt x="77" y="95"/>
                    </a:lnTo>
                    <a:lnTo>
                      <a:pt x="21" y="66"/>
                    </a:lnTo>
                    <a:lnTo>
                      <a:pt x="63" y="44"/>
                    </a:lnTo>
                    <a:lnTo>
                      <a:pt x="31" y="28"/>
                    </a:lnTo>
                    <a:lnTo>
                      <a:pt x="56" y="14"/>
                    </a:lnTo>
                    <a:lnTo>
                      <a:pt x="37" y="4"/>
                    </a:lnTo>
                    <a:lnTo>
                      <a:pt x="45" y="0"/>
                    </a:lnTo>
                    <a:lnTo>
                      <a:pt x="54" y="4"/>
                    </a:lnTo>
                    <a:lnTo>
                      <a:pt x="34" y="14"/>
                    </a:lnTo>
                    <a:lnTo>
                      <a:pt x="60" y="28"/>
                    </a:lnTo>
                    <a:lnTo>
                      <a:pt x="27" y="44"/>
                    </a:lnTo>
                    <a:lnTo>
                      <a:pt x="69" y="66"/>
                    </a:lnTo>
                    <a:lnTo>
                      <a:pt x="13" y="94"/>
                    </a:lnTo>
                    <a:lnTo>
                      <a:pt x="91" y="134"/>
                    </a:lnTo>
                    <a:lnTo>
                      <a:pt x="45" y="158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Freeform 2152"/>
              <p:cNvSpPr>
                <a:spLocks/>
              </p:cNvSpPr>
              <p:nvPr/>
            </p:nvSpPr>
            <p:spPr bwMode="auto">
              <a:xfrm>
                <a:off x="4535" y="1864"/>
                <a:ext cx="132" cy="239"/>
              </a:xfrm>
              <a:custGeom>
                <a:avLst/>
                <a:gdLst/>
                <a:ahLst/>
                <a:cxnLst>
                  <a:cxn ang="0">
                    <a:pos x="0" y="557"/>
                  </a:cxn>
                  <a:cxn ang="0">
                    <a:pos x="149" y="72"/>
                  </a:cxn>
                  <a:cxn ang="0">
                    <a:pos x="149" y="72"/>
                  </a:cxn>
                  <a:cxn ang="0">
                    <a:pos x="156" y="71"/>
                  </a:cxn>
                  <a:cxn ang="0">
                    <a:pos x="162" y="0"/>
                  </a:cxn>
                  <a:cxn ang="0">
                    <a:pos x="181" y="0"/>
                  </a:cxn>
                  <a:cxn ang="0">
                    <a:pos x="184" y="70"/>
                  </a:cxn>
                  <a:cxn ang="0">
                    <a:pos x="193" y="71"/>
                  </a:cxn>
                  <a:cxn ang="0">
                    <a:pos x="348" y="557"/>
                  </a:cxn>
                  <a:cxn ang="0">
                    <a:pos x="348" y="557"/>
                  </a:cxn>
                  <a:cxn ang="0">
                    <a:pos x="319" y="497"/>
                  </a:cxn>
                  <a:cxn ang="0">
                    <a:pos x="173" y="571"/>
                  </a:cxn>
                  <a:cxn ang="0">
                    <a:pos x="172" y="637"/>
                  </a:cxn>
                  <a:cxn ang="0">
                    <a:pos x="173" y="571"/>
                  </a:cxn>
                  <a:cxn ang="0">
                    <a:pos x="26" y="496"/>
                  </a:cxn>
                  <a:cxn ang="0">
                    <a:pos x="0" y="557"/>
                  </a:cxn>
                </a:cxnLst>
                <a:rect l="0" t="0" r="r" b="b"/>
                <a:pathLst>
                  <a:path w="348" h="637">
                    <a:moveTo>
                      <a:pt x="0" y="557"/>
                    </a:moveTo>
                    <a:cubicBezTo>
                      <a:pt x="70" y="401"/>
                      <a:pt x="120" y="238"/>
                      <a:pt x="149" y="72"/>
                    </a:cubicBezTo>
                    <a:lnTo>
                      <a:pt x="149" y="72"/>
                    </a:lnTo>
                    <a:lnTo>
                      <a:pt x="156" y="71"/>
                    </a:lnTo>
                    <a:cubicBezTo>
                      <a:pt x="159" y="47"/>
                      <a:pt x="160" y="24"/>
                      <a:pt x="162" y="0"/>
                    </a:cubicBezTo>
                    <a:cubicBezTo>
                      <a:pt x="168" y="0"/>
                      <a:pt x="174" y="0"/>
                      <a:pt x="181" y="0"/>
                    </a:cubicBezTo>
                    <a:cubicBezTo>
                      <a:pt x="181" y="23"/>
                      <a:pt x="182" y="46"/>
                      <a:pt x="184" y="70"/>
                    </a:cubicBezTo>
                    <a:cubicBezTo>
                      <a:pt x="187" y="70"/>
                      <a:pt x="190" y="71"/>
                      <a:pt x="193" y="71"/>
                    </a:cubicBezTo>
                    <a:cubicBezTo>
                      <a:pt x="220" y="239"/>
                      <a:pt x="272" y="402"/>
                      <a:pt x="348" y="557"/>
                    </a:cubicBezTo>
                    <a:lnTo>
                      <a:pt x="348" y="557"/>
                    </a:lnTo>
                    <a:lnTo>
                      <a:pt x="319" y="497"/>
                    </a:lnTo>
                    <a:lnTo>
                      <a:pt x="173" y="571"/>
                    </a:lnTo>
                    <a:lnTo>
                      <a:pt x="172" y="637"/>
                    </a:lnTo>
                    <a:lnTo>
                      <a:pt x="173" y="571"/>
                    </a:lnTo>
                    <a:lnTo>
                      <a:pt x="26" y="496"/>
                    </a:lnTo>
                    <a:lnTo>
                      <a:pt x="0" y="557"/>
                    </a:lnTo>
                    <a:close/>
                  </a:path>
                </a:pathLst>
              </a:custGeom>
              <a:noFill/>
              <a:ln w="12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Freeform 2153"/>
              <p:cNvSpPr>
                <a:spLocks/>
              </p:cNvSpPr>
              <p:nvPr/>
            </p:nvSpPr>
            <p:spPr bwMode="auto">
              <a:xfrm>
                <a:off x="4680" y="2520"/>
                <a:ext cx="118" cy="63"/>
              </a:xfrm>
              <a:custGeom>
                <a:avLst/>
                <a:gdLst/>
                <a:ahLst/>
                <a:cxnLst>
                  <a:cxn ang="0">
                    <a:pos x="135" y="165"/>
                  </a:cxn>
                  <a:cxn ang="0">
                    <a:pos x="305" y="74"/>
                  </a:cxn>
                  <a:cxn ang="0">
                    <a:pos x="263" y="2"/>
                  </a:cxn>
                  <a:cxn ang="0">
                    <a:pos x="244" y="1"/>
                  </a:cxn>
                  <a:cxn ang="0">
                    <a:pos x="0" y="165"/>
                  </a:cxn>
                  <a:cxn ang="0">
                    <a:pos x="135" y="165"/>
                  </a:cxn>
                </a:cxnLst>
                <a:rect l="0" t="0" r="r" b="b"/>
                <a:pathLst>
                  <a:path w="313" h="167">
                    <a:moveTo>
                      <a:pt x="135" y="165"/>
                    </a:moveTo>
                    <a:cubicBezTo>
                      <a:pt x="204" y="167"/>
                      <a:pt x="268" y="132"/>
                      <a:pt x="305" y="74"/>
                    </a:cubicBezTo>
                    <a:cubicBezTo>
                      <a:pt x="313" y="42"/>
                      <a:pt x="294" y="10"/>
                      <a:pt x="263" y="2"/>
                    </a:cubicBezTo>
                    <a:cubicBezTo>
                      <a:pt x="257" y="1"/>
                      <a:pt x="251" y="0"/>
                      <a:pt x="244" y="1"/>
                    </a:cubicBezTo>
                    <a:lnTo>
                      <a:pt x="0" y="165"/>
                    </a:lnTo>
                    <a:lnTo>
                      <a:pt x="135" y="165"/>
                    </a:lnTo>
                    <a:close/>
                  </a:path>
                </a:pathLst>
              </a:custGeom>
              <a:solidFill>
                <a:srgbClr val="DDDDDD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Rectangle 2154"/>
              <p:cNvSpPr>
                <a:spLocks noChangeArrowheads="1"/>
              </p:cNvSpPr>
              <p:nvPr/>
            </p:nvSpPr>
            <p:spPr bwMode="auto">
              <a:xfrm>
                <a:off x="4487" y="2344"/>
                <a:ext cx="290" cy="6"/>
              </a:xfrm>
              <a:prstGeom prst="rect">
                <a:avLst/>
              </a:prstGeom>
              <a:solidFill>
                <a:srgbClr val="FEFE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Rectangle 2155"/>
              <p:cNvSpPr>
                <a:spLocks noChangeArrowheads="1"/>
              </p:cNvSpPr>
              <p:nvPr/>
            </p:nvSpPr>
            <p:spPr bwMode="auto">
              <a:xfrm>
                <a:off x="4487" y="2350"/>
                <a:ext cx="290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Rectangle 2156"/>
              <p:cNvSpPr>
                <a:spLocks noChangeArrowheads="1"/>
              </p:cNvSpPr>
              <p:nvPr/>
            </p:nvSpPr>
            <p:spPr bwMode="auto">
              <a:xfrm>
                <a:off x="4487" y="2356"/>
                <a:ext cx="290" cy="6"/>
              </a:xfrm>
              <a:prstGeom prst="rect">
                <a:avLst/>
              </a:prstGeom>
              <a:solidFill>
                <a:srgbClr val="DFD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Rectangle 2157"/>
              <p:cNvSpPr>
                <a:spLocks noChangeArrowheads="1"/>
              </p:cNvSpPr>
              <p:nvPr/>
            </p:nvSpPr>
            <p:spPr bwMode="auto">
              <a:xfrm>
                <a:off x="4487" y="2362"/>
                <a:ext cx="290" cy="6"/>
              </a:xfrm>
              <a:prstGeom prst="rect">
                <a:avLst/>
              </a:prstGeom>
              <a:solidFill>
                <a:srgbClr val="E0E0E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Rectangle 2158"/>
              <p:cNvSpPr>
                <a:spLocks noChangeArrowheads="1"/>
              </p:cNvSpPr>
              <p:nvPr/>
            </p:nvSpPr>
            <p:spPr bwMode="auto">
              <a:xfrm>
                <a:off x="4487" y="2368"/>
                <a:ext cx="290" cy="6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Rectangle 2159"/>
              <p:cNvSpPr>
                <a:spLocks noChangeArrowheads="1"/>
              </p:cNvSpPr>
              <p:nvPr/>
            </p:nvSpPr>
            <p:spPr bwMode="auto">
              <a:xfrm>
                <a:off x="4487" y="2374"/>
                <a:ext cx="290" cy="6"/>
              </a:xfrm>
              <a:prstGeom prst="rect">
                <a:avLst/>
              </a:prstGeom>
              <a:solidFill>
                <a:srgbClr val="E2E2E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Rectangle 2160"/>
              <p:cNvSpPr>
                <a:spLocks noChangeArrowheads="1"/>
              </p:cNvSpPr>
              <p:nvPr/>
            </p:nvSpPr>
            <p:spPr bwMode="auto">
              <a:xfrm>
                <a:off x="4487" y="2380"/>
                <a:ext cx="290" cy="6"/>
              </a:xfrm>
              <a:prstGeom prst="rect">
                <a:avLst/>
              </a:prstGeom>
              <a:solidFill>
                <a:srgbClr val="E3E3E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Rectangle 2161"/>
              <p:cNvSpPr>
                <a:spLocks noChangeArrowheads="1"/>
              </p:cNvSpPr>
              <p:nvPr/>
            </p:nvSpPr>
            <p:spPr bwMode="auto">
              <a:xfrm>
                <a:off x="4487" y="2386"/>
                <a:ext cx="290" cy="6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Rectangle 2162"/>
              <p:cNvSpPr>
                <a:spLocks noChangeArrowheads="1"/>
              </p:cNvSpPr>
              <p:nvPr/>
            </p:nvSpPr>
            <p:spPr bwMode="auto">
              <a:xfrm>
                <a:off x="4487" y="2392"/>
                <a:ext cx="290" cy="6"/>
              </a:xfrm>
              <a:prstGeom prst="rect">
                <a:avLst/>
              </a:prstGeom>
              <a:solidFill>
                <a:srgbClr val="E6E6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Rectangle 2163"/>
              <p:cNvSpPr>
                <a:spLocks noChangeArrowheads="1"/>
              </p:cNvSpPr>
              <p:nvPr/>
            </p:nvSpPr>
            <p:spPr bwMode="auto">
              <a:xfrm>
                <a:off x="4487" y="2398"/>
                <a:ext cx="290" cy="6"/>
              </a:xfrm>
              <a:prstGeom prst="rect">
                <a:avLst/>
              </a:prstGeom>
              <a:solidFill>
                <a:srgbClr val="E7E7E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Rectangle 2164"/>
              <p:cNvSpPr>
                <a:spLocks noChangeArrowheads="1"/>
              </p:cNvSpPr>
              <p:nvPr/>
            </p:nvSpPr>
            <p:spPr bwMode="auto">
              <a:xfrm>
                <a:off x="4487" y="2404"/>
                <a:ext cx="290" cy="6"/>
              </a:xfrm>
              <a:prstGeom prst="rect">
                <a:avLst/>
              </a:prstGeom>
              <a:solidFill>
                <a:srgbClr val="E9E9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Rectangle 2165"/>
              <p:cNvSpPr>
                <a:spLocks noChangeArrowheads="1"/>
              </p:cNvSpPr>
              <p:nvPr/>
            </p:nvSpPr>
            <p:spPr bwMode="auto">
              <a:xfrm>
                <a:off x="4487" y="2410"/>
                <a:ext cx="290" cy="6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Rectangle 2166"/>
              <p:cNvSpPr>
                <a:spLocks noChangeArrowheads="1"/>
              </p:cNvSpPr>
              <p:nvPr/>
            </p:nvSpPr>
            <p:spPr bwMode="auto">
              <a:xfrm>
                <a:off x="4487" y="2416"/>
                <a:ext cx="290" cy="6"/>
              </a:xfrm>
              <a:prstGeom prst="rect">
                <a:avLst/>
              </a:prstGeom>
              <a:solidFill>
                <a:srgbClr val="EBEB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Rectangle 2167"/>
              <p:cNvSpPr>
                <a:spLocks noChangeArrowheads="1"/>
              </p:cNvSpPr>
              <p:nvPr/>
            </p:nvSpPr>
            <p:spPr bwMode="auto">
              <a:xfrm>
                <a:off x="4487" y="2422"/>
                <a:ext cx="290" cy="6"/>
              </a:xfrm>
              <a:prstGeom prst="rect">
                <a:avLst/>
              </a:prstGeom>
              <a:solidFill>
                <a:srgbClr val="ECECE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Rectangle 2168"/>
              <p:cNvSpPr>
                <a:spLocks noChangeArrowheads="1"/>
              </p:cNvSpPr>
              <p:nvPr/>
            </p:nvSpPr>
            <p:spPr bwMode="auto">
              <a:xfrm>
                <a:off x="4487" y="2428"/>
                <a:ext cx="290" cy="6"/>
              </a:xfrm>
              <a:prstGeom prst="rect">
                <a:avLst/>
              </a:prstGeom>
              <a:solidFill>
                <a:srgbClr val="EDED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Rectangle 2169"/>
              <p:cNvSpPr>
                <a:spLocks noChangeArrowheads="1"/>
              </p:cNvSpPr>
              <p:nvPr/>
            </p:nvSpPr>
            <p:spPr bwMode="auto">
              <a:xfrm>
                <a:off x="4487" y="2434"/>
                <a:ext cx="290" cy="6"/>
              </a:xfrm>
              <a:prstGeom prst="rect">
                <a:avLst/>
              </a:prstGeom>
              <a:solidFill>
                <a:srgbClr val="EEEE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Rectangle 2170"/>
              <p:cNvSpPr>
                <a:spLocks noChangeArrowheads="1"/>
              </p:cNvSpPr>
              <p:nvPr/>
            </p:nvSpPr>
            <p:spPr bwMode="auto">
              <a:xfrm>
                <a:off x="4487" y="2440"/>
                <a:ext cx="290" cy="6"/>
              </a:xfrm>
              <a:prstGeom prst="rect">
                <a:avLst/>
              </a:prstGeom>
              <a:solidFill>
                <a:srgbClr val="EFEFE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Rectangle 2171"/>
              <p:cNvSpPr>
                <a:spLocks noChangeArrowheads="1"/>
              </p:cNvSpPr>
              <p:nvPr/>
            </p:nvSpPr>
            <p:spPr bwMode="auto">
              <a:xfrm>
                <a:off x="4487" y="2446"/>
                <a:ext cx="290" cy="6"/>
              </a:xfrm>
              <a:prstGeom prst="rect">
                <a:avLst/>
              </a:prstGeom>
              <a:solidFill>
                <a:srgbClr val="F0F0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Rectangle 2172"/>
              <p:cNvSpPr>
                <a:spLocks noChangeArrowheads="1"/>
              </p:cNvSpPr>
              <p:nvPr/>
            </p:nvSpPr>
            <p:spPr bwMode="auto">
              <a:xfrm>
                <a:off x="4487" y="2452"/>
                <a:ext cx="290" cy="6"/>
              </a:xfrm>
              <a:prstGeom prst="rect">
                <a:avLst/>
              </a:prstGeom>
              <a:solidFill>
                <a:srgbClr val="F2F2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Rectangle 2173"/>
              <p:cNvSpPr>
                <a:spLocks noChangeArrowheads="1"/>
              </p:cNvSpPr>
              <p:nvPr/>
            </p:nvSpPr>
            <p:spPr bwMode="auto">
              <a:xfrm>
                <a:off x="4487" y="2458"/>
                <a:ext cx="290" cy="6"/>
              </a:xfrm>
              <a:prstGeom prst="rect">
                <a:avLst/>
              </a:prstGeom>
              <a:solidFill>
                <a:srgbClr val="F3F3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Rectangle 2174"/>
              <p:cNvSpPr>
                <a:spLocks noChangeArrowheads="1"/>
              </p:cNvSpPr>
              <p:nvPr/>
            </p:nvSpPr>
            <p:spPr bwMode="auto">
              <a:xfrm>
                <a:off x="4487" y="2464"/>
                <a:ext cx="290" cy="6"/>
              </a:xfrm>
              <a:prstGeom prst="rect">
                <a:avLst/>
              </a:prstGeom>
              <a:solidFill>
                <a:srgbClr val="F4F4F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Rectangle 2175"/>
              <p:cNvSpPr>
                <a:spLocks noChangeArrowheads="1"/>
              </p:cNvSpPr>
              <p:nvPr/>
            </p:nvSpPr>
            <p:spPr bwMode="auto">
              <a:xfrm>
                <a:off x="4487" y="2470"/>
                <a:ext cx="290" cy="6"/>
              </a:xfrm>
              <a:prstGeom prst="rect">
                <a:avLst/>
              </a:prstGeom>
              <a:solidFill>
                <a:srgbClr val="F5F5F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Rectangle 2176"/>
              <p:cNvSpPr>
                <a:spLocks noChangeArrowheads="1"/>
              </p:cNvSpPr>
              <p:nvPr/>
            </p:nvSpPr>
            <p:spPr bwMode="auto">
              <a:xfrm>
                <a:off x="4487" y="2476"/>
                <a:ext cx="290" cy="6"/>
              </a:xfrm>
              <a:prstGeom prst="rect">
                <a:avLst/>
              </a:prstGeom>
              <a:solidFill>
                <a:srgbClr val="F7F7F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" name="Rectangle 2177"/>
              <p:cNvSpPr>
                <a:spLocks noChangeArrowheads="1"/>
              </p:cNvSpPr>
              <p:nvPr/>
            </p:nvSpPr>
            <p:spPr bwMode="auto">
              <a:xfrm>
                <a:off x="4487" y="2482"/>
                <a:ext cx="290" cy="6"/>
              </a:xfrm>
              <a:prstGeom prst="rect">
                <a:avLst/>
              </a:prstGeom>
              <a:solidFill>
                <a:srgbClr val="F8F8F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" name="Rectangle 2178"/>
              <p:cNvSpPr>
                <a:spLocks noChangeArrowheads="1"/>
              </p:cNvSpPr>
              <p:nvPr/>
            </p:nvSpPr>
            <p:spPr bwMode="auto">
              <a:xfrm>
                <a:off x="4487" y="2488"/>
                <a:ext cx="290" cy="6"/>
              </a:xfrm>
              <a:prstGeom prst="rect">
                <a:avLst/>
              </a:prstGeom>
              <a:solidFill>
                <a:srgbClr val="F9F9F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" name="Rectangle 2179"/>
              <p:cNvSpPr>
                <a:spLocks noChangeArrowheads="1"/>
              </p:cNvSpPr>
              <p:nvPr/>
            </p:nvSpPr>
            <p:spPr bwMode="auto">
              <a:xfrm>
                <a:off x="4487" y="2494"/>
                <a:ext cx="290" cy="6"/>
              </a:xfrm>
              <a:prstGeom prst="rect">
                <a:avLst/>
              </a:prstGeom>
              <a:solidFill>
                <a:srgbClr val="FAFAF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" name="Rectangle 2180"/>
              <p:cNvSpPr>
                <a:spLocks noChangeArrowheads="1"/>
              </p:cNvSpPr>
              <p:nvPr/>
            </p:nvSpPr>
            <p:spPr bwMode="auto">
              <a:xfrm>
                <a:off x="4487" y="2500"/>
                <a:ext cx="290" cy="6"/>
              </a:xfrm>
              <a:prstGeom prst="rect">
                <a:avLst/>
              </a:prstGeom>
              <a:solidFill>
                <a:srgbClr val="FCFCF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" name="Rectangle 2181"/>
              <p:cNvSpPr>
                <a:spLocks noChangeArrowheads="1"/>
              </p:cNvSpPr>
              <p:nvPr/>
            </p:nvSpPr>
            <p:spPr bwMode="auto">
              <a:xfrm>
                <a:off x="4487" y="2506"/>
                <a:ext cx="290" cy="6"/>
              </a:xfrm>
              <a:prstGeom prst="rect">
                <a:avLst/>
              </a:prstGeom>
              <a:solidFill>
                <a:srgbClr val="FDFDF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" name="Rectangle 2182"/>
              <p:cNvSpPr>
                <a:spLocks noChangeArrowheads="1"/>
              </p:cNvSpPr>
              <p:nvPr/>
            </p:nvSpPr>
            <p:spPr bwMode="auto">
              <a:xfrm>
                <a:off x="4487" y="2512"/>
                <a:ext cx="290" cy="6"/>
              </a:xfrm>
              <a:prstGeom prst="rect">
                <a:avLst/>
              </a:prstGeom>
              <a:solidFill>
                <a:srgbClr val="FEFE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" name="Freeform 2183"/>
              <p:cNvSpPr>
                <a:spLocks/>
              </p:cNvSpPr>
              <p:nvPr/>
            </p:nvSpPr>
            <p:spPr bwMode="auto">
              <a:xfrm>
                <a:off x="4496" y="2354"/>
                <a:ext cx="276" cy="159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109" y="205"/>
                  </a:cxn>
                  <a:cxn ang="0">
                    <a:pos x="378" y="360"/>
                  </a:cxn>
                  <a:cxn ang="0">
                    <a:pos x="378" y="360"/>
                  </a:cxn>
                  <a:cxn ang="0">
                    <a:pos x="487" y="424"/>
                  </a:cxn>
                  <a:cxn ang="0">
                    <a:pos x="731" y="284"/>
                  </a:cxn>
                  <a:cxn ang="0">
                    <a:pos x="241" y="0"/>
                  </a:cxn>
                  <a:cxn ang="0">
                    <a:pos x="0" y="141"/>
                  </a:cxn>
                </a:cxnLst>
                <a:rect l="0" t="0" r="r" b="b"/>
                <a:pathLst>
                  <a:path w="731" h="424">
                    <a:moveTo>
                      <a:pt x="0" y="141"/>
                    </a:moveTo>
                    <a:lnTo>
                      <a:pt x="109" y="205"/>
                    </a:lnTo>
                    <a:cubicBezTo>
                      <a:pt x="151" y="313"/>
                      <a:pt x="262" y="377"/>
                      <a:pt x="378" y="360"/>
                    </a:cubicBezTo>
                    <a:lnTo>
                      <a:pt x="378" y="360"/>
                    </a:lnTo>
                    <a:lnTo>
                      <a:pt x="487" y="424"/>
                    </a:lnTo>
                    <a:lnTo>
                      <a:pt x="731" y="284"/>
                    </a:lnTo>
                    <a:lnTo>
                      <a:pt x="241" y="0"/>
                    </a:lnTo>
                    <a:lnTo>
                      <a:pt x="0" y="141"/>
                    </a:ln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316" name="Picture 2184"/>
              <p:cNvPicPr>
                <a:picLocks noChangeAspect="1" noChangeArrowheads="1"/>
              </p:cNvPicPr>
              <p:nvPr/>
            </p:nvPicPr>
            <p:blipFill>
              <a:blip r:embed="rId142" cstate="print"/>
              <a:srcRect/>
              <a:stretch>
                <a:fillRect/>
              </a:stretch>
            </p:blipFill>
            <p:spPr bwMode="auto">
              <a:xfrm>
                <a:off x="4668" y="2452"/>
                <a:ext cx="10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7" name="Picture 2185"/>
              <p:cNvPicPr>
                <a:picLocks noChangeAspect="1" noChangeArrowheads="1"/>
              </p:cNvPicPr>
              <p:nvPr/>
            </p:nvPicPr>
            <p:blipFill>
              <a:blip r:embed="rId143" cstate="print"/>
              <a:srcRect/>
              <a:stretch>
                <a:fillRect/>
              </a:stretch>
            </p:blipFill>
            <p:spPr bwMode="auto">
              <a:xfrm>
                <a:off x="4668" y="2452"/>
                <a:ext cx="10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8" name="Freeform 2186"/>
              <p:cNvSpPr>
                <a:spLocks/>
              </p:cNvSpPr>
              <p:nvPr/>
            </p:nvSpPr>
            <p:spPr bwMode="auto">
              <a:xfrm>
                <a:off x="4680" y="2461"/>
                <a:ext cx="92" cy="121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87" y="71"/>
                  </a:cxn>
                  <a:cxn ang="0">
                    <a:pos x="87" y="62"/>
                  </a:cxn>
                  <a:cxn ang="0">
                    <a:pos x="92" y="59"/>
                  </a:cxn>
                  <a:cxn ang="0">
                    <a:pos x="92" y="0"/>
                  </a:cxn>
                  <a:cxn ang="0">
                    <a:pos x="0" y="52"/>
                  </a:cxn>
                  <a:cxn ang="0">
                    <a:pos x="0" y="121"/>
                  </a:cxn>
                </a:cxnLst>
                <a:rect l="0" t="0" r="r" b="b"/>
                <a:pathLst>
                  <a:path w="92" h="121">
                    <a:moveTo>
                      <a:pt x="0" y="121"/>
                    </a:moveTo>
                    <a:lnTo>
                      <a:pt x="87" y="71"/>
                    </a:lnTo>
                    <a:lnTo>
                      <a:pt x="87" y="62"/>
                    </a:lnTo>
                    <a:lnTo>
                      <a:pt x="92" y="59"/>
                    </a:lnTo>
                    <a:lnTo>
                      <a:pt x="92" y="0"/>
                    </a:lnTo>
                    <a:lnTo>
                      <a:pt x="0" y="52"/>
                    </a:lnTo>
                    <a:lnTo>
                      <a:pt x="0" y="121"/>
                    </a:lnTo>
                    <a:close/>
                  </a:path>
                </a:pathLst>
              </a:custGeom>
              <a:noFill/>
              <a:ln w="6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319" name="Picture 2187"/>
              <p:cNvPicPr>
                <a:picLocks noChangeAspect="1" noChangeArrowheads="1"/>
              </p:cNvPicPr>
              <p:nvPr/>
            </p:nvPicPr>
            <p:blipFill>
              <a:blip r:embed="rId144" cstate="print"/>
              <a:srcRect/>
              <a:stretch>
                <a:fillRect/>
              </a:stretch>
            </p:blipFill>
            <p:spPr bwMode="auto">
              <a:xfrm>
                <a:off x="4487" y="2398"/>
                <a:ext cx="199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20" name="Freeform 2188"/>
              <p:cNvSpPr>
                <a:spLocks/>
              </p:cNvSpPr>
              <p:nvPr/>
            </p:nvSpPr>
            <p:spPr bwMode="auto">
              <a:xfrm>
                <a:off x="4496" y="2407"/>
                <a:ext cx="184" cy="175"/>
              </a:xfrm>
              <a:custGeom>
                <a:avLst/>
                <a:gdLst/>
                <a:ahLst/>
                <a:cxnLst>
                  <a:cxn ang="0">
                    <a:pos x="0" y="158"/>
                  </a:cxn>
                  <a:cxn ang="0">
                    <a:pos x="12" y="168"/>
                  </a:cxn>
                  <a:cxn ang="0">
                    <a:pos x="12" y="192"/>
                  </a:cxn>
                  <a:cxn ang="0">
                    <a:pos x="109" y="247"/>
                  </a:cxn>
                  <a:cxn ang="0">
                    <a:pos x="378" y="402"/>
                  </a:cxn>
                  <a:cxn ang="0">
                    <a:pos x="487" y="466"/>
                  </a:cxn>
                  <a:cxn ang="0">
                    <a:pos x="487" y="283"/>
                  </a:cxn>
                  <a:cxn ang="0">
                    <a:pos x="378" y="219"/>
                  </a:cxn>
                  <a:cxn ang="0">
                    <a:pos x="109" y="64"/>
                  </a:cxn>
                  <a:cxn ang="0">
                    <a:pos x="0" y="0"/>
                  </a:cxn>
                  <a:cxn ang="0">
                    <a:pos x="0" y="158"/>
                  </a:cxn>
                </a:cxnLst>
                <a:rect l="0" t="0" r="r" b="b"/>
                <a:pathLst>
                  <a:path w="487" h="466">
                    <a:moveTo>
                      <a:pt x="0" y="158"/>
                    </a:moveTo>
                    <a:lnTo>
                      <a:pt x="12" y="168"/>
                    </a:lnTo>
                    <a:lnTo>
                      <a:pt x="12" y="192"/>
                    </a:lnTo>
                    <a:lnTo>
                      <a:pt x="109" y="247"/>
                    </a:lnTo>
                    <a:cubicBezTo>
                      <a:pt x="151" y="354"/>
                      <a:pt x="262" y="419"/>
                      <a:pt x="378" y="402"/>
                    </a:cubicBezTo>
                    <a:lnTo>
                      <a:pt x="487" y="466"/>
                    </a:lnTo>
                    <a:lnTo>
                      <a:pt x="487" y="283"/>
                    </a:lnTo>
                    <a:lnTo>
                      <a:pt x="378" y="219"/>
                    </a:lnTo>
                    <a:cubicBezTo>
                      <a:pt x="262" y="236"/>
                      <a:pt x="151" y="172"/>
                      <a:pt x="109" y="64"/>
                    </a:cubicBezTo>
                    <a:lnTo>
                      <a:pt x="0" y="0"/>
                    </a:lnTo>
                    <a:lnTo>
                      <a:pt x="0" y="158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" name="Freeform 2189"/>
              <p:cNvSpPr>
                <a:spLocks/>
              </p:cNvSpPr>
              <p:nvPr/>
            </p:nvSpPr>
            <p:spPr bwMode="auto">
              <a:xfrm>
                <a:off x="4496" y="2353"/>
                <a:ext cx="276" cy="229"/>
              </a:xfrm>
              <a:custGeom>
                <a:avLst/>
                <a:gdLst/>
                <a:ahLst/>
                <a:cxnLst>
                  <a:cxn ang="0">
                    <a:pos x="0" y="143"/>
                  </a:cxn>
                  <a:cxn ang="0">
                    <a:pos x="0" y="301"/>
                  </a:cxn>
                  <a:cxn ang="0">
                    <a:pos x="12" y="311"/>
                  </a:cxn>
                  <a:cxn ang="0">
                    <a:pos x="12" y="335"/>
                  </a:cxn>
                  <a:cxn ang="0">
                    <a:pos x="109" y="390"/>
                  </a:cxn>
                  <a:cxn ang="0">
                    <a:pos x="378" y="545"/>
                  </a:cxn>
                  <a:cxn ang="0">
                    <a:pos x="487" y="609"/>
                  </a:cxn>
                  <a:cxn ang="0">
                    <a:pos x="719" y="475"/>
                  </a:cxn>
                  <a:cxn ang="0">
                    <a:pos x="719" y="451"/>
                  </a:cxn>
                  <a:cxn ang="0">
                    <a:pos x="731" y="445"/>
                  </a:cxn>
                  <a:cxn ang="0">
                    <a:pos x="731" y="286"/>
                  </a:cxn>
                  <a:cxn ang="0">
                    <a:pos x="244" y="0"/>
                  </a:cxn>
                  <a:cxn ang="0">
                    <a:pos x="0" y="143"/>
                  </a:cxn>
                </a:cxnLst>
                <a:rect l="0" t="0" r="r" b="b"/>
                <a:pathLst>
                  <a:path w="731" h="609">
                    <a:moveTo>
                      <a:pt x="0" y="143"/>
                    </a:moveTo>
                    <a:lnTo>
                      <a:pt x="0" y="301"/>
                    </a:lnTo>
                    <a:lnTo>
                      <a:pt x="12" y="311"/>
                    </a:lnTo>
                    <a:lnTo>
                      <a:pt x="12" y="335"/>
                    </a:lnTo>
                    <a:lnTo>
                      <a:pt x="109" y="390"/>
                    </a:lnTo>
                    <a:cubicBezTo>
                      <a:pt x="151" y="497"/>
                      <a:pt x="262" y="562"/>
                      <a:pt x="378" y="545"/>
                    </a:cubicBezTo>
                    <a:lnTo>
                      <a:pt x="487" y="609"/>
                    </a:lnTo>
                    <a:lnTo>
                      <a:pt x="719" y="475"/>
                    </a:lnTo>
                    <a:lnTo>
                      <a:pt x="719" y="451"/>
                    </a:lnTo>
                    <a:lnTo>
                      <a:pt x="731" y="445"/>
                    </a:lnTo>
                    <a:lnTo>
                      <a:pt x="731" y="286"/>
                    </a:lnTo>
                    <a:lnTo>
                      <a:pt x="244" y="0"/>
                    </a:lnTo>
                    <a:lnTo>
                      <a:pt x="0" y="143"/>
                    </a:lnTo>
                    <a:close/>
                  </a:path>
                </a:pathLst>
              </a:custGeom>
              <a:noFill/>
              <a:ln w="12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322" name="Picture 2190"/>
              <p:cNvPicPr>
                <a:picLocks noChangeAspect="1" noChangeArrowheads="1"/>
              </p:cNvPicPr>
              <p:nvPr/>
            </p:nvPicPr>
            <p:blipFill>
              <a:blip r:embed="rId145" cstate="print"/>
              <a:srcRect/>
              <a:stretch>
                <a:fillRect/>
              </a:stretch>
            </p:blipFill>
            <p:spPr bwMode="auto">
              <a:xfrm>
                <a:off x="4499" y="2416"/>
                <a:ext cx="36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3" name="Picture 2191"/>
              <p:cNvPicPr>
                <a:picLocks noChangeAspect="1" noChangeArrowheads="1"/>
              </p:cNvPicPr>
              <p:nvPr/>
            </p:nvPicPr>
            <p:blipFill>
              <a:blip r:embed="rId146" cstate="print"/>
              <a:srcRect/>
              <a:stretch>
                <a:fillRect/>
              </a:stretch>
            </p:blipFill>
            <p:spPr bwMode="auto">
              <a:xfrm>
                <a:off x="4499" y="2416"/>
                <a:ext cx="36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24" name="Freeform 2192"/>
              <p:cNvSpPr>
                <a:spLocks/>
              </p:cNvSpPr>
              <p:nvPr/>
            </p:nvSpPr>
            <p:spPr bwMode="auto">
              <a:xfrm>
                <a:off x="4509" y="2422"/>
                <a:ext cx="20" cy="32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0" y="32"/>
                  </a:cxn>
                  <a:cxn ang="0">
                    <a:pos x="20" y="12"/>
                  </a:cxn>
                  <a:cxn ang="0">
                    <a:pos x="0" y="0"/>
                  </a:cxn>
                  <a:cxn ang="0">
                    <a:pos x="0" y="20"/>
                  </a:cxn>
                </a:cxnLst>
                <a:rect l="0" t="0" r="r" b="b"/>
                <a:pathLst>
                  <a:path w="20" h="32">
                    <a:moveTo>
                      <a:pt x="0" y="20"/>
                    </a:moveTo>
                    <a:lnTo>
                      <a:pt x="20" y="32"/>
                    </a:lnTo>
                    <a:lnTo>
                      <a:pt x="20" y="12"/>
                    </a:lnTo>
                    <a:lnTo>
                      <a:pt x="0" y="0"/>
                    </a:lnTo>
                    <a:lnTo>
                      <a:pt x="0" y="20"/>
                    </a:lnTo>
                    <a:close/>
                  </a:path>
                </a:pathLst>
              </a:custGeom>
              <a:noFill/>
              <a:ln w="1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" name="Line 2193"/>
              <p:cNvSpPr>
                <a:spLocks noChangeShapeType="1"/>
              </p:cNvSpPr>
              <p:nvPr/>
            </p:nvSpPr>
            <p:spPr bwMode="auto">
              <a:xfrm flipH="1">
                <a:off x="4678" y="2513"/>
                <a:ext cx="2" cy="1"/>
              </a:xfrm>
              <a:prstGeom prst="line">
                <a:avLst/>
              </a:prstGeom>
              <a:noFill/>
              <a:ln w="2" cap="rnd">
                <a:solidFill>
                  <a:srgbClr val="FF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326" name="Picture 2194"/>
              <p:cNvPicPr>
                <a:picLocks noChangeAspect="1" noChangeArrowheads="1"/>
              </p:cNvPicPr>
              <p:nvPr/>
            </p:nvPicPr>
            <p:blipFill>
              <a:blip r:embed="rId147" cstate="print"/>
              <a:srcRect/>
              <a:stretch>
                <a:fillRect/>
              </a:stretch>
            </p:blipFill>
            <p:spPr bwMode="auto">
              <a:xfrm>
                <a:off x="4487" y="2434"/>
                <a:ext cx="19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27" name="Freeform 2195"/>
              <p:cNvSpPr>
                <a:spLocks/>
              </p:cNvSpPr>
              <p:nvPr/>
            </p:nvSpPr>
            <p:spPr bwMode="auto">
              <a:xfrm>
                <a:off x="4496" y="2442"/>
                <a:ext cx="184" cy="124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0" y="50"/>
                  </a:cxn>
                  <a:cxn ang="0">
                    <a:pos x="109" y="110"/>
                  </a:cxn>
                  <a:cxn ang="0">
                    <a:pos x="378" y="266"/>
                  </a:cxn>
                  <a:cxn ang="0">
                    <a:pos x="487" y="330"/>
                  </a:cxn>
                  <a:cxn ang="0">
                    <a:pos x="487" y="284"/>
                  </a:cxn>
                  <a:cxn ang="0">
                    <a:pos x="378" y="220"/>
                  </a:cxn>
                  <a:cxn ang="0">
                    <a:pos x="109" y="64"/>
                  </a:cxn>
                  <a:cxn ang="0">
                    <a:pos x="0" y="0"/>
                  </a:cxn>
                  <a:cxn ang="0">
                    <a:pos x="0" y="22"/>
                  </a:cxn>
                </a:cxnLst>
                <a:rect l="0" t="0" r="r" b="b"/>
                <a:pathLst>
                  <a:path w="487" h="330">
                    <a:moveTo>
                      <a:pt x="0" y="22"/>
                    </a:moveTo>
                    <a:lnTo>
                      <a:pt x="0" y="50"/>
                    </a:lnTo>
                    <a:lnTo>
                      <a:pt x="109" y="110"/>
                    </a:lnTo>
                    <a:cubicBezTo>
                      <a:pt x="151" y="218"/>
                      <a:pt x="262" y="283"/>
                      <a:pt x="378" y="266"/>
                    </a:cubicBezTo>
                    <a:lnTo>
                      <a:pt x="487" y="330"/>
                    </a:lnTo>
                    <a:lnTo>
                      <a:pt x="487" y="284"/>
                    </a:lnTo>
                    <a:lnTo>
                      <a:pt x="378" y="220"/>
                    </a:lnTo>
                    <a:cubicBezTo>
                      <a:pt x="262" y="237"/>
                      <a:pt x="151" y="172"/>
                      <a:pt x="109" y="64"/>
                    </a:cubicBezTo>
                    <a:lnTo>
                      <a:pt x="0" y="0"/>
                    </a:lnTo>
                    <a:lnTo>
                      <a:pt x="0" y="22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" name="Freeform 2196"/>
              <p:cNvSpPr>
                <a:spLocks/>
              </p:cNvSpPr>
              <p:nvPr/>
            </p:nvSpPr>
            <p:spPr bwMode="auto">
              <a:xfrm>
                <a:off x="4571" y="2471"/>
                <a:ext cx="10" cy="27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5"/>
                  </a:cxn>
                  <a:cxn ang="0">
                    <a:pos x="1" y="27"/>
                  </a:cxn>
                </a:cxnLst>
                <a:rect l="0" t="0" r="r" b="b"/>
                <a:pathLst>
                  <a:path w="10" h="27">
                    <a:moveTo>
                      <a:pt x="10" y="0"/>
                    </a:moveTo>
                    <a:lnTo>
                      <a:pt x="0" y="5"/>
                    </a:lnTo>
                    <a:lnTo>
                      <a:pt x="1" y="27"/>
                    </a:lnTo>
                  </a:path>
                </a:pathLst>
              </a:custGeom>
              <a:noFill/>
              <a:ln w="6" cap="rnd">
                <a:solidFill>
                  <a:srgbClr val="00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" name="Freeform 2197"/>
              <p:cNvSpPr>
                <a:spLocks/>
              </p:cNvSpPr>
              <p:nvPr/>
            </p:nvSpPr>
            <p:spPr bwMode="auto">
              <a:xfrm>
                <a:off x="4583" y="2478"/>
                <a:ext cx="9" cy="28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4"/>
                  </a:cxn>
                  <a:cxn ang="0">
                    <a:pos x="1" y="28"/>
                  </a:cxn>
                </a:cxnLst>
                <a:rect l="0" t="0" r="r" b="b"/>
                <a:pathLst>
                  <a:path w="9" h="28">
                    <a:moveTo>
                      <a:pt x="9" y="0"/>
                    </a:moveTo>
                    <a:lnTo>
                      <a:pt x="0" y="4"/>
                    </a:lnTo>
                    <a:lnTo>
                      <a:pt x="1" y="28"/>
                    </a:lnTo>
                  </a:path>
                </a:pathLst>
              </a:custGeom>
              <a:noFill/>
              <a:ln w="6" cap="rnd">
                <a:solidFill>
                  <a:srgbClr val="00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Freeform 2198"/>
              <p:cNvSpPr>
                <a:spLocks/>
              </p:cNvSpPr>
              <p:nvPr/>
            </p:nvSpPr>
            <p:spPr bwMode="auto">
              <a:xfrm>
                <a:off x="4595" y="2482"/>
                <a:ext cx="9" cy="29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4"/>
                  </a:cxn>
                  <a:cxn ang="0">
                    <a:pos x="0" y="29"/>
                  </a:cxn>
                </a:cxnLst>
                <a:rect l="0" t="0" r="r" b="b"/>
                <a:pathLst>
                  <a:path w="9" h="29">
                    <a:moveTo>
                      <a:pt x="9" y="0"/>
                    </a:moveTo>
                    <a:lnTo>
                      <a:pt x="0" y="4"/>
                    </a:lnTo>
                    <a:lnTo>
                      <a:pt x="0" y="29"/>
                    </a:lnTo>
                  </a:path>
                </a:pathLst>
              </a:custGeom>
              <a:noFill/>
              <a:ln w="6" cap="rnd">
                <a:solidFill>
                  <a:srgbClr val="00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" name="Freeform 2199"/>
              <p:cNvSpPr>
                <a:spLocks/>
              </p:cNvSpPr>
              <p:nvPr/>
            </p:nvSpPr>
            <p:spPr bwMode="auto">
              <a:xfrm>
                <a:off x="4554" y="2457"/>
                <a:ext cx="9" cy="24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4"/>
                  </a:cxn>
                  <a:cxn ang="0">
                    <a:pos x="0" y="24"/>
                  </a:cxn>
                </a:cxnLst>
                <a:rect l="0" t="0" r="r" b="b"/>
                <a:pathLst>
                  <a:path w="9" h="24">
                    <a:moveTo>
                      <a:pt x="9" y="0"/>
                    </a:moveTo>
                    <a:lnTo>
                      <a:pt x="0" y="4"/>
                    </a:lnTo>
                    <a:lnTo>
                      <a:pt x="0" y="24"/>
                    </a:lnTo>
                  </a:path>
                </a:pathLst>
              </a:custGeom>
              <a:noFill/>
              <a:ln w="6" cap="rnd">
                <a:solidFill>
                  <a:srgbClr val="00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" name="Freeform 2200"/>
              <p:cNvSpPr>
                <a:spLocks/>
              </p:cNvSpPr>
              <p:nvPr/>
            </p:nvSpPr>
            <p:spPr bwMode="auto">
              <a:xfrm>
                <a:off x="4563" y="2465"/>
                <a:ext cx="9" cy="25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4"/>
                  </a:cxn>
                  <a:cxn ang="0">
                    <a:pos x="0" y="25"/>
                  </a:cxn>
                </a:cxnLst>
                <a:rect l="0" t="0" r="r" b="b"/>
                <a:pathLst>
                  <a:path w="9" h="25">
                    <a:moveTo>
                      <a:pt x="9" y="0"/>
                    </a:moveTo>
                    <a:lnTo>
                      <a:pt x="0" y="4"/>
                    </a:lnTo>
                    <a:lnTo>
                      <a:pt x="0" y="25"/>
                    </a:lnTo>
                  </a:path>
                </a:pathLst>
              </a:custGeom>
              <a:noFill/>
              <a:ln w="6" cap="rnd">
                <a:solidFill>
                  <a:srgbClr val="00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" name="Rectangle 2201"/>
              <p:cNvSpPr>
                <a:spLocks noChangeArrowheads="1"/>
              </p:cNvSpPr>
              <p:nvPr/>
            </p:nvSpPr>
            <p:spPr bwMode="auto">
              <a:xfrm>
                <a:off x="5156" y="1838"/>
                <a:ext cx="365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Komponen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" name="Rectangle 2202"/>
              <p:cNvSpPr>
                <a:spLocks noChangeArrowheads="1"/>
              </p:cNvSpPr>
              <p:nvPr/>
            </p:nvSpPr>
            <p:spPr bwMode="auto">
              <a:xfrm>
                <a:off x="5494" y="1838"/>
                <a:ext cx="23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: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" name="Rectangle 2203"/>
              <p:cNvSpPr>
                <a:spLocks noChangeArrowheads="1"/>
              </p:cNvSpPr>
              <p:nvPr/>
            </p:nvSpPr>
            <p:spPr bwMode="auto">
              <a:xfrm>
                <a:off x="5156" y="1917"/>
                <a:ext cx="62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" pitchFamily="2" charset="2"/>
                    <a:cs typeface="Arial" pitchFamily="34" charset="0"/>
                  </a:rPr>
                  <a:t>q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" name="Rectangle 2204"/>
              <p:cNvSpPr>
                <a:spLocks noChangeArrowheads="1"/>
              </p:cNvSpPr>
              <p:nvPr/>
            </p:nvSpPr>
            <p:spPr bwMode="auto">
              <a:xfrm>
                <a:off x="5301" y="1917"/>
                <a:ext cx="207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Server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" name="Rectangle 2205"/>
              <p:cNvSpPr>
                <a:spLocks noChangeArrowheads="1"/>
              </p:cNvSpPr>
              <p:nvPr/>
            </p:nvSpPr>
            <p:spPr bwMode="auto">
              <a:xfrm>
                <a:off x="5156" y="1995"/>
                <a:ext cx="62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" pitchFamily="2" charset="2"/>
                    <a:cs typeface="Arial" pitchFamily="34" charset="0"/>
                  </a:rPr>
                  <a:t>q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" name="Rectangle 2206"/>
              <p:cNvSpPr>
                <a:spLocks noChangeArrowheads="1"/>
              </p:cNvSpPr>
              <p:nvPr/>
            </p:nvSpPr>
            <p:spPr bwMode="auto">
              <a:xfrm>
                <a:off x="5301" y="1995"/>
                <a:ext cx="272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Terminal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9" name="Rectangle 2207"/>
              <p:cNvSpPr>
                <a:spLocks noChangeArrowheads="1"/>
              </p:cNvSpPr>
              <p:nvPr/>
            </p:nvSpPr>
            <p:spPr bwMode="auto">
              <a:xfrm>
                <a:off x="5156" y="2073"/>
                <a:ext cx="62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" pitchFamily="2" charset="2"/>
                    <a:cs typeface="Arial" pitchFamily="34" charset="0"/>
                  </a:rPr>
                  <a:t>q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0" name="Rectangle 2208"/>
              <p:cNvSpPr>
                <a:spLocks noChangeArrowheads="1"/>
              </p:cNvSpPr>
              <p:nvPr/>
            </p:nvSpPr>
            <p:spPr bwMode="auto">
              <a:xfrm>
                <a:off x="5301" y="2073"/>
                <a:ext cx="308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Radio link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1" name="Rectangle 2209"/>
              <p:cNvSpPr>
                <a:spLocks noChangeArrowheads="1"/>
              </p:cNvSpPr>
              <p:nvPr/>
            </p:nvSpPr>
            <p:spPr bwMode="auto">
              <a:xfrm>
                <a:off x="5156" y="2151"/>
                <a:ext cx="62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" pitchFamily="2" charset="2"/>
                    <a:cs typeface="Arial" pitchFamily="34" charset="0"/>
                  </a:rPr>
                  <a:t>q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2" name="Rectangle 2210"/>
              <p:cNvSpPr>
                <a:spLocks noChangeArrowheads="1"/>
              </p:cNvSpPr>
              <p:nvPr/>
            </p:nvSpPr>
            <p:spPr bwMode="auto">
              <a:xfrm>
                <a:off x="5301" y="2151"/>
                <a:ext cx="211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Router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" name="Rectangle 2211"/>
              <p:cNvSpPr>
                <a:spLocks noChangeArrowheads="1"/>
              </p:cNvSpPr>
              <p:nvPr/>
            </p:nvSpPr>
            <p:spPr bwMode="auto">
              <a:xfrm>
                <a:off x="5156" y="2230"/>
                <a:ext cx="62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" pitchFamily="2" charset="2"/>
                    <a:cs typeface="Arial" pitchFamily="34" charset="0"/>
                  </a:rPr>
                  <a:t>q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" name="Rectangle 2212"/>
              <p:cNvSpPr>
                <a:spLocks noChangeArrowheads="1"/>
              </p:cNvSpPr>
              <p:nvPr/>
            </p:nvSpPr>
            <p:spPr bwMode="auto">
              <a:xfrm>
                <a:off x="5301" y="2230"/>
                <a:ext cx="207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Switch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" name="Rectangle 2213"/>
              <p:cNvSpPr>
                <a:spLocks noChangeArrowheads="1"/>
              </p:cNvSpPr>
              <p:nvPr/>
            </p:nvSpPr>
            <p:spPr bwMode="auto">
              <a:xfrm>
                <a:off x="3940" y="2718"/>
                <a:ext cx="1731" cy="955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" name="Rectangle 2214"/>
              <p:cNvSpPr>
                <a:spLocks noChangeArrowheads="1"/>
              </p:cNvSpPr>
              <p:nvPr/>
            </p:nvSpPr>
            <p:spPr bwMode="auto">
              <a:xfrm>
                <a:off x="3940" y="2718"/>
                <a:ext cx="1731" cy="955"/>
              </a:xfrm>
              <a:prstGeom prst="rect">
                <a:avLst/>
              </a:prstGeom>
              <a:noFill/>
              <a:ln w="1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" name="Line 2216"/>
            <p:cNvSpPr>
              <a:spLocks noChangeShapeType="1"/>
            </p:cNvSpPr>
            <p:nvPr/>
          </p:nvSpPr>
          <p:spPr bwMode="auto">
            <a:xfrm flipH="1" flipV="1">
              <a:off x="3007" y="2809"/>
              <a:ext cx="1229" cy="568"/>
            </a:xfrm>
            <a:prstGeom prst="line">
              <a:avLst/>
            </a:prstGeom>
            <a:noFill/>
            <a:ln w="10" cap="rnd">
              <a:solidFill>
                <a:srgbClr val="003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217"/>
            <p:cNvSpPr>
              <a:spLocks noChangeShapeType="1"/>
            </p:cNvSpPr>
            <p:nvPr/>
          </p:nvSpPr>
          <p:spPr bwMode="auto">
            <a:xfrm flipH="1" flipV="1">
              <a:off x="3007" y="2809"/>
              <a:ext cx="1224" cy="205"/>
            </a:xfrm>
            <a:prstGeom prst="line">
              <a:avLst/>
            </a:prstGeom>
            <a:noFill/>
            <a:ln w="10" cap="rnd">
              <a:solidFill>
                <a:srgbClr val="003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18"/>
            <p:cNvSpPr>
              <a:spLocks/>
            </p:cNvSpPr>
            <p:nvPr/>
          </p:nvSpPr>
          <p:spPr bwMode="auto">
            <a:xfrm>
              <a:off x="4145" y="3429"/>
              <a:ext cx="53" cy="62"/>
            </a:xfrm>
            <a:custGeom>
              <a:avLst/>
              <a:gdLst/>
              <a:ahLst/>
              <a:cxnLst>
                <a:cxn ang="0">
                  <a:pos x="64" y="167"/>
                </a:cxn>
                <a:cxn ang="0">
                  <a:pos x="3" y="97"/>
                </a:cxn>
                <a:cxn ang="0">
                  <a:pos x="33" y="46"/>
                </a:cxn>
                <a:cxn ang="0">
                  <a:pos x="88" y="0"/>
                </a:cxn>
                <a:cxn ang="0">
                  <a:pos x="141" y="167"/>
                </a:cxn>
                <a:cxn ang="0">
                  <a:pos x="64" y="167"/>
                </a:cxn>
              </a:cxnLst>
              <a:rect l="0" t="0" r="r" b="b"/>
              <a:pathLst>
                <a:path w="141" h="167">
                  <a:moveTo>
                    <a:pt x="64" y="167"/>
                  </a:moveTo>
                  <a:cubicBezTo>
                    <a:pt x="28" y="164"/>
                    <a:pt x="0" y="133"/>
                    <a:pt x="3" y="97"/>
                  </a:cubicBezTo>
                  <a:cubicBezTo>
                    <a:pt x="4" y="76"/>
                    <a:pt x="15" y="57"/>
                    <a:pt x="33" y="46"/>
                  </a:cubicBezTo>
                  <a:lnTo>
                    <a:pt x="88" y="0"/>
                  </a:lnTo>
                  <a:lnTo>
                    <a:pt x="141" y="167"/>
                  </a:lnTo>
                  <a:lnTo>
                    <a:pt x="64" y="167"/>
                  </a:lnTo>
                  <a:close/>
                </a:path>
              </a:pathLst>
            </a:custGeom>
            <a:solidFill>
              <a:srgbClr val="DDDDD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2" name="Picture 2219"/>
            <p:cNvPicPr>
              <a:picLocks noChangeAspect="1" noChangeArrowheads="1"/>
            </p:cNvPicPr>
            <p:nvPr/>
          </p:nvPicPr>
          <p:blipFill>
            <a:blip r:embed="rId148" cstate="print"/>
            <a:srcRect/>
            <a:stretch>
              <a:fillRect/>
            </a:stretch>
          </p:blipFill>
          <p:spPr bwMode="auto">
            <a:xfrm>
              <a:off x="4192" y="3271"/>
              <a:ext cx="10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220"/>
            <p:cNvPicPr>
              <a:picLocks noChangeAspect="1" noChangeArrowheads="1"/>
            </p:cNvPicPr>
            <p:nvPr/>
          </p:nvPicPr>
          <p:blipFill>
            <a:blip r:embed="rId149" cstate="print"/>
            <a:srcRect/>
            <a:stretch>
              <a:fillRect/>
            </a:stretch>
          </p:blipFill>
          <p:spPr bwMode="auto">
            <a:xfrm>
              <a:off x="4192" y="3271"/>
              <a:ext cx="10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Rectangle 2221"/>
            <p:cNvSpPr>
              <a:spLocks noChangeArrowheads="1"/>
            </p:cNvSpPr>
            <p:nvPr/>
          </p:nvSpPr>
          <p:spPr bwMode="auto">
            <a:xfrm>
              <a:off x="4168" y="3313"/>
              <a:ext cx="6" cy="181"/>
            </a:xfrm>
            <a:prstGeom prst="rect">
              <a:avLst/>
            </a:prstGeom>
            <a:solidFill>
              <a:srgbClr val="B7B7B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222"/>
            <p:cNvSpPr>
              <a:spLocks noChangeArrowheads="1"/>
            </p:cNvSpPr>
            <p:nvPr/>
          </p:nvSpPr>
          <p:spPr bwMode="auto">
            <a:xfrm>
              <a:off x="4174" y="3313"/>
              <a:ext cx="6" cy="181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223"/>
            <p:cNvSpPr>
              <a:spLocks noChangeArrowheads="1"/>
            </p:cNvSpPr>
            <p:nvPr/>
          </p:nvSpPr>
          <p:spPr bwMode="auto">
            <a:xfrm>
              <a:off x="4180" y="3313"/>
              <a:ext cx="6" cy="181"/>
            </a:xfrm>
            <a:prstGeom prst="rect">
              <a:avLst/>
            </a:prstGeom>
            <a:solidFill>
              <a:srgbClr val="BDBDB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224"/>
            <p:cNvSpPr>
              <a:spLocks noChangeArrowheads="1"/>
            </p:cNvSpPr>
            <p:nvPr/>
          </p:nvSpPr>
          <p:spPr bwMode="auto">
            <a:xfrm>
              <a:off x="4186" y="3313"/>
              <a:ext cx="6" cy="181"/>
            </a:xfrm>
            <a:prstGeom prst="rect">
              <a:avLst/>
            </a:prstGeom>
            <a:solidFill>
              <a:srgbClr val="E2E2E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225"/>
            <p:cNvSpPr>
              <a:spLocks noChangeArrowheads="1"/>
            </p:cNvSpPr>
            <p:nvPr/>
          </p:nvSpPr>
          <p:spPr bwMode="auto">
            <a:xfrm>
              <a:off x="4192" y="3313"/>
              <a:ext cx="6" cy="181"/>
            </a:xfrm>
            <a:prstGeom prst="rect">
              <a:avLst/>
            </a:prstGeom>
            <a:solidFill>
              <a:srgbClr val="F8F8F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226"/>
            <p:cNvSpPr>
              <a:spLocks noChangeArrowheads="1"/>
            </p:cNvSpPr>
            <p:nvPr/>
          </p:nvSpPr>
          <p:spPr bwMode="auto">
            <a:xfrm>
              <a:off x="4198" y="3313"/>
              <a:ext cx="6" cy="181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227"/>
            <p:cNvSpPr>
              <a:spLocks noChangeArrowheads="1"/>
            </p:cNvSpPr>
            <p:nvPr/>
          </p:nvSpPr>
          <p:spPr bwMode="auto">
            <a:xfrm>
              <a:off x="4168" y="3253"/>
              <a:ext cx="126" cy="6"/>
            </a:xfrm>
            <a:prstGeom prst="rect">
              <a:avLst/>
            </a:prstGeom>
            <a:solidFill>
              <a:srgbClr val="FDFDF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228"/>
            <p:cNvSpPr>
              <a:spLocks noChangeArrowheads="1"/>
            </p:cNvSpPr>
            <p:nvPr/>
          </p:nvSpPr>
          <p:spPr bwMode="auto">
            <a:xfrm>
              <a:off x="4168" y="3259"/>
              <a:ext cx="126" cy="6"/>
            </a:xfrm>
            <a:prstGeom prst="rect">
              <a:avLst/>
            </a:prstGeom>
            <a:solidFill>
              <a:srgbClr val="DEDED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229"/>
            <p:cNvSpPr>
              <a:spLocks noChangeArrowheads="1"/>
            </p:cNvSpPr>
            <p:nvPr/>
          </p:nvSpPr>
          <p:spPr bwMode="auto">
            <a:xfrm>
              <a:off x="4168" y="3265"/>
              <a:ext cx="126" cy="6"/>
            </a:xfrm>
            <a:prstGeom prst="rect">
              <a:avLst/>
            </a:prstGeom>
            <a:solidFill>
              <a:srgbClr val="E0E0E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230"/>
            <p:cNvSpPr>
              <a:spLocks noChangeArrowheads="1"/>
            </p:cNvSpPr>
            <p:nvPr/>
          </p:nvSpPr>
          <p:spPr bwMode="auto">
            <a:xfrm>
              <a:off x="4168" y="3271"/>
              <a:ext cx="126" cy="6"/>
            </a:xfrm>
            <a:prstGeom prst="rect">
              <a:avLst/>
            </a:prstGeom>
            <a:solidFill>
              <a:srgbClr val="E2E2E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231"/>
            <p:cNvSpPr>
              <a:spLocks noChangeArrowheads="1"/>
            </p:cNvSpPr>
            <p:nvPr/>
          </p:nvSpPr>
          <p:spPr bwMode="auto">
            <a:xfrm>
              <a:off x="4168" y="3277"/>
              <a:ext cx="126" cy="6"/>
            </a:xfrm>
            <a:prstGeom prst="rect">
              <a:avLst/>
            </a:prstGeom>
            <a:solidFill>
              <a:srgbClr val="E5E5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232"/>
            <p:cNvSpPr>
              <a:spLocks noChangeArrowheads="1"/>
            </p:cNvSpPr>
            <p:nvPr/>
          </p:nvSpPr>
          <p:spPr bwMode="auto">
            <a:xfrm>
              <a:off x="4168" y="3283"/>
              <a:ext cx="126" cy="6"/>
            </a:xfrm>
            <a:prstGeom prst="rect">
              <a:avLst/>
            </a:prstGeom>
            <a:solidFill>
              <a:srgbClr val="E8E8E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2233"/>
            <p:cNvSpPr>
              <a:spLocks noChangeArrowheads="1"/>
            </p:cNvSpPr>
            <p:nvPr/>
          </p:nvSpPr>
          <p:spPr bwMode="auto">
            <a:xfrm>
              <a:off x="4168" y="3289"/>
              <a:ext cx="126" cy="6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2234"/>
            <p:cNvSpPr>
              <a:spLocks noChangeArrowheads="1"/>
            </p:cNvSpPr>
            <p:nvPr/>
          </p:nvSpPr>
          <p:spPr bwMode="auto">
            <a:xfrm>
              <a:off x="4168" y="3295"/>
              <a:ext cx="126" cy="6"/>
            </a:xfrm>
            <a:prstGeom prst="rect">
              <a:avLst/>
            </a:prstGeom>
            <a:solidFill>
              <a:srgbClr val="ECECE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2235"/>
            <p:cNvSpPr>
              <a:spLocks noChangeArrowheads="1"/>
            </p:cNvSpPr>
            <p:nvPr/>
          </p:nvSpPr>
          <p:spPr bwMode="auto">
            <a:xfrm>
              <a:off x="4168" y="3301"/>
              <a:ext cx="126" cy="6"/>
            </a:xfrm>
            <a:prstGeom prst="rect">
              <a:avLst/>
            </a:prstGeom>
            <a:solidFill>
              <a:srgbClr val="EFEF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236"/>
            <p:cNvSpPr>
              <a:spLocks noChangeArrowheads="1"/>
            </p:cNvSpPr>
            <p:nvPr/>
          </p:nvSpPr>
          <p:spPr bwMode="auto">
            <a:xfrm>
              <a:off x="4168" y="3307"/>
              <a:ext cx="126" cy="6"/>
            </a:xfrm>
            <a:prstGeom prst="rect">
              <a:avLst/>
            </a:prstGeom>
            <a:solidFill>
              <a:srgbClr val="F1F1F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2237"/>
            <p:cNvSpPr>
              <a:spLocks noChangeArrowheads="1"/>
            </p:cNvSpPr>
            <p:nvPr/>
          </p:nvSpPr>
          <p:spPr bwMode="auto">
            <a:xfrm>
              <a:off x="4168" y="3313"/>
              <a:ext cx="126" cy="6"/>
            </a:xfrm>
            <a:prstGeom prst="rect">
              <a:avLst/>
            </a:prstGeom>
            <a:solidFill>
              <a:srgbClr val="F3F3F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2238"/>
            <p:cNvSpPr>
              <a:spLocks noChangeArrowheads="1"/>
            </p:cNvSpPr>
            <p:nvPr/>
          </p:nvSpPr>
          <p:spPr bwMode="auto">
            <a:xfrm>
              <a:off x="4168" y="3319"/>
              <a:ext cx="126" cy="6"/>
            </a:xfrm>
            <a:prstGeom prst="rect">
              <a:avLst/>
            </a:prstGeom>
            <a:solidFill>
              <a:srgbClr val="F7F7F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2239"/>
            <p:cNvSpPr>
              <a:spLocks noChangeArrowheads="1"/>
            </p:cNvSpPr>
            <p:nvPr/>
          </p:nvSpPr>
          <p:spPr bwMode="auto">
            <a:xfrm>
              <a:off x="4168" y="3325"/>
              <a:ext cx="126" cy="6"/>
            </a:xfrm>
            <a:prstGeom prst="rect">
              <a:avLst/>
            </a:prstGeom>
            <a:solidFill>
              <a:srgbClr val="F9F9F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2240"/>
            <p:cNvSpPr>
              <a:spLocks noChangeArrowheads="1"/>
            </p:cNvSpPr>
            <p:nvPr/>
          </p:nvSpPr>
          <p:spPr bwMode="auto">
            <a:xfrm>
              <a:off x="4168" y="3331"/>
              <a:ext cx="126" cy="6"/>
            </a:xfrm>
            <a:prstGeom prst="rect">
              <a:avLst/>
            </a:prstGeom>
            <a:solidFill>
              <a:srgbClr val="FBFBF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241"/>
            <p:cNvSpPr>
              <a:spLocks/>
            </p:cNvSpPr>
            <p:nvPr/>
          </p:nvSpPr>
          <p:spPr bwMode="auto">
            <a:xfrm>
              <a:off x="4180" y="3263"/>
              <a:ext cx="113" cy="74"/>
            </a:xfrm>
            <a:custGeom>
              <a:avLst/>
              <a:gdLst/>
              <a:ahLst/>
              <a:cxnLst>
                <a:cxn ang="0">
                  <a:pos x="113" y="15"/>
                </a:cxn>
                <a:cxn ang="0">
                  <a:pos x="23" y="70"/>
                </a:cxn>
                <a:cxn ang="0">
                  <a:pos x="1" y="61"/>
                </a:cxn>
                <a:cxn ang="0">
                  <a:pos x="0" y="57"/>
                </a:cxn>
                <a:cxn ang="0">
                  <a:pos x="90" y="1"/>
                </a:cxn>
                <a:cxn ang="0">
                  <a:pos x="113" y="15"/>
                </a:cxn>
              </a:cxnLst>
              <a:rect l="0" t="0" r="r" b="b"/>
              <a:pathLst>
                <a:path w="113" h="74">
                  <a:moveTo>
                    <a:pt x="113" y="15"/>
                  </a:moveTo>
                  <a:cubicBezTo>
                    <a:pt x="81" y="30"/>
                    <a:pt x="50" y="48"/>
                    <a:pt x="23" y="70"/>
                  </a:cubicBezTo>
                  <a:cubicBezTo>
                    <a:pt x="14" y="74"/>
                    <a:pt x="4" y="70"/>
                    <a:pt x="1" y="61"/>
                  </a:cubicBezTo>
                  <a:cubicBezTo>
                    <a:pt x="0" y="60"/>
                    <a:pt x="0" y="58"/>
                    <a:pt x="0" y="57"/>
                  </a:cubicBezTo>
                  <a:cubicBezTo>
                    <a:pt x="25" y="32"/>
                    <a:pt x="56" y="12"/>
                    <a:pt x="90" y="1"/>
                  </a:cubicBezTo>
                  <a:cubicBezTo>
                    <a:pt x="100" y="0"/>
                    <a:pt x="110" y="5"/>
                    <a:pt x="113" y="15"/>
                  </a:cubicBezTo>
                </a:path>
              </a:pathLst>
            </a:custGeom>
            <a:noFill/>
            <a:ln w="6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242"/>
            <p:cNvSpPr>
              <a:spLocks/>
            </p:cNvSpPr>
            <p:nvPr/>
          </p:nvSpPr>
          <p:spPr bwMode="auto">
            <a:xfrm>
              <a:off x="4180" y="3263"/>
              <a:ext cx="113" cy="228"/>
            </a:xfrm>
            <a:custGeom>
              <a:avLst/>
              <a:gdLst/>
              <a:ahLst/>
              <a:cxnLst>
                <a:cxn ang="0">
                  <a:pos x="302" y="479"/>
                </a:cxn>
                <a:cxn ang="0">
                  <a:pos x="282" y="523"/>
                </a:cxn>
                <a:cxn ang="0">
                  <a:pos x="97" y="607"/>
                </a:cxn>
                <a:cxn ang="0">
                  <a:pos x="0" y="542"/>
                </a:cxn>
                <a:cxn ang="0">
                  <a:pos x="0" y="151"/>
                </a:cxn>
                <a:cxn ang="0">
                  <a:pos x="240" y="2"/>
                </a:cxn>
                <a:cxn ang="0">
                  <a:pos x="302" y="41"/>
                </a:cxn>
                <a:cxn ang="0">
                  <a:pos x="302" y="41"/>
                </a:cxn>
                <a:cxn ang="0">
                  <a:pos x="302" y="479"/>
                </a:cxn>
              </a:cxnLst>
              <a:rect l="0" t="0" r="r" b="b"/>
              <a:pathLst>
                <a:path w="302" h="607">
                  <a:moveTo>
                    <a:pt x="302" y="479"/>
                  </a:moveTo>
                  <a:cubicBezTo>
                    <a:pt x="299" y="495"/>
                    <a:pt x="292" y="510"/>
                    <a:pt x="282" y="523"/>
                  </a:cubicBezTo>
                  <a:cubicBezTo>
                    <a:pt x="234" y="575"/>
                    <a:pt x="168" y="605"/>
                    <a:pt x="97" y="607"/>
                  </a:cubicBezTo>
                  <a:cubicBezTo>
                    <a:pt x="55" y="605"/>
                    <a:pt x="18" y="580"/>
                    <a:pt x="0" y="542"/>
                  </a:cubicBezTo>
                  <a:lnTo>
                    <a:pt x="0" y="151"/>
                  </a:lnTo>
                  <a:cubicBezTo>
                    <a:pt x="68" y="84"/>
                    <a:pt x="150" y="33"/>
                    <a:pt x="240" y="2"/>
                  </a:cubicBezTo>
                  <a:cubicBezTo>
                    <a:pt x="267" y="0"/>
                    <a:pt x="293" y="15"/>
                    <a:pt x="302" y="41"/>
                  </a:cubicBezTo>
                  <a:lnTo>
                    <a:pt x="302" y="41"/>
                  </a:lnTo>
                  <a:lnTo>
                    <a:pt x="302" y="479"/>
                  </a:lnTo>
                  <a:close/>
                </a:path>
              </a:pathLst>
            </a:custGeom>
            <a:noFill/>
            <a:ln w="12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6" name="Picture 2243"/>
            <p:cNvPicPr>
              <a:picLocks noChangeAspect="1" noChangeArrowheads="1"/>
            </p:cNvPicPr>
            <p:nvPr/>
          </p:nvPicPr>
          <p:blipFill>
            <a:blip r:embed="rId150" cstate="print"/>
            <a:srcRect/>
            <a:stretch>
              <a:fillRect/>
            </a:stretch>
          </p:blipFill>
          <p:spPr bwMode="auto">
            <a:xfrm>
              <a:off x="4222" y="3421"/>
              <a:ext cx="66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2244"/>
            <p:cNvPicPr>
              <a:picLocks noChangeAspect="1" noChangeArrowheads="1"/>
            </p:cNvPicPr>
            <p:nvPr/>
          </p:nvPicPr>
          <p:blipFill>
            <a:blip r:embed="rId151" cstate="print"/>
            <a:srcRect/>
            <a:stretch>
              <a:fillRect/>
            </a:stretch>
          </p:blipFill>
          <p:spPr bwMode="auto">
            <a:xfrm>
              <a:off x="4222" y="3421"/>
              <a:ext cx="66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Freeform 2245"/>
            <p:cNvSpPr>
              <a:spLocks/>
            </p:cNvSpPr>
            <p:nvPr/>
          </p:nvSpPr>
          <p:spPr bwMode="auto">
            <a:xfrm>
              <a:off x="4237" y="3435"/>
              <a:ext cx="33" cy="41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26" y="4"/>
                </a:cxn>
                <a:cxn ang="0">
                  <a:pos x="28" y="27"/>
                </a:cxn>
                <a:cxn ang="0">
                  <a:pos x="7" y="37"/>
                </a:cxn>
                <a:cxn ang="0">
                  <a:pos x="5" y="14"/>
                </a:cxn>
              </a:cxnLst>
              <a:rect l="0" t="0" r="r" b="b"/>
              <a:pathLst>
                <a:path w="33" h="41">
                  <a:moveTo>
                    <a:pt x="5" y="14"/>
                  </a:moveTo>
                  <a:cubicBezTo>
                    <a:pt x="11" y="5"/>
                    <a:pt x="20" y="0"/>
                    <a:pt x="26" y="4"/>
                  </a:cubicBezTo>
                  <a:cubicBezTo>
                    <a:pt x="33" y="7"/>
                    <a:pt x="33" y="18"/>
                    <a:pt x="28" y="27"/>
                  </a:cubicBezTo>
                  <a:cubicBezTo>
                    <a:pt x="23" y="36"/>
                    <a:pt x="13" y="41"/>
                    <a:pt x="7" y="37"/>
                  </a:cubicBezTo>
                  <a:cubicBezTo>
                    <a:pt x="1" y="33"/>
                    <a:pt x="0" y="23"/>
                    <a:pt x="5" y="14"/>
                  </a:cubicBezTo>
                </a:path>
              </a:pathLst>
            </a:custGeom>
            <a:noFill/>
            <a:ln w="6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9" name="Picture 2246"/>
            <p:cNvPicPr>
              <a:picLocks noChangeAspect="1" noChangeArrowheads="1"/>
            </p:cNvPicPr>
            <p:nvPr/>
          </p:nvPicPr>
          <p:blipFill>
            <a:blip r:embed="rId152" cstate="print"/>
            <a:srcRect/>
            <a:stretch>
              <a:fillRect/>
            </a:stretch>
          </p:blipFill>
          <p:spPr bwMode="auto">
            <a:xfrm>
              <a:off x="4204" y="3433"/>
              <a:ext cx="42" cy="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0" name="Picture 2247"/>
            <p:cNvPicPr>
              <a:picLocks noChangeAspect="1" noChangeArrowheads="1"/>
            </p:cNvPicPr>
            <p:nvPr/>
          </p:nvPicPr>
          <p:blipFill>
            <a:blip r:embed="rId153" cstate="print"/>
            <a:srcRect/>
            <a:stretch>
              <a:fillRect/>
            </a:stretch>
          </p:blipFill>
          <p:spPr bwMode="auto">
            <a:xfrm>
              <a:off x="4204" y="3433"/>
              <a:ext cx="42" cy="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" name="Freeform 2248"/>
            <p:cNvSpPr>
              <a:spLocks/>
            </p:cNvSpPr>
            <p:nvPr/>
          </p:nvSpPr>
          <p:spPr bwMode="auto">
            <a:xfrm>
              <a:off x="4216" y="3447"/>
              <a:ext cx="14" cy="17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11" y="1"/>
                </a:cxn>
                <a:cxn ang="0">
                  <a:pos x="11" y="11"/>
                </a:cxn>
                <a:cxn ang="0">
                  <a:pos x="3" y="15"/>
                </a:cxn>
                <a:cxn ang="0">
                  <a:pos x="2" y="5"/>
                </a:cxn>
              </a:cxnLst>
              <a:rect l="0" t="0" r="r" b="b"/>
              <a:pathLst>
                <a:path w="14" h="17">
                  <a:moveTo>
                    <a:pt x="2" y="5"/>
                  </a:moveTo>
                  <a:cubicBezTo>
                    <a:pt x="4" y="2"/>
                    <a:pt x="8" y="0"/>
                    <a:pt x="11" y="1"/>
                  </a:cubicBezTo>
                  <a:cubicBezTo>
                    <a:pt x="13" y="3"/>
                    <a:pt x="14" y="7"/>
                    <a:pt x="11" y="11"/>
                  </a:cubicBezTo>
                  <a:cubicBezTo>
                    <a:pt x="9" y="15"/>
                    <a:pt x="5" y="17"/>
                    <a:pt x="3" y="15"/>
                  </a:cubicBezTo>
                  <a:cubicBezTo>
                    <a:pt x="0" y="14"/>
                    <a:pt x="0" y="9"/>
                    <a:pt x="2" y="5"/>
                  </a:cubicBezTo>
                </a:path>
              </a:pathLst>
            </a:custGeom>
            <a:noFill/>
            <a:ln w="6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249"/>
            <p:cNvSpPr>
              <a:spLocks/>
            </p:cNvSpPr>
            <p:nvPr/>
          </p:nvSpPr>
          <p:spPr bwMode="auto">
            <a:xfrm>
              <a:off x="4216" y="3303"/>
              <a:ext cx="63" cy="140"/>
            </a:xfrm>
            <a:custGeom>
              <a:avLst/>
              <a:gdLst/>
              <a:ahLst/>
              <a:cxnLst>
                <a:cxn ang="0">
                  <a:pos x="0" y="140"/>
                </a:cxn>
                <a:cxn ang="0">
                  <a:pos x="63" y="101"/>
                </a:cxn>
                <a:cxn ang="0">
                  <a:pos x="63" y="0"/>
                </a:cxn>
              </a:cxnLst>
              <a:rect l="0" t="0" r="r" b="b"/>
              <a:pathLst>
                <a:path w="63" h="140">
                  <a:moveTo>
                    <a:pt x="0" y="140"/>
                  </a:moveTo>
                  <a:lnTo>
                    <a:pt x="63" y="101"/>
                  </a:lnTo>
                  <a:lnTo>
                    <a:pt x="63" y="0"/>
                  </a:lnTo>
                </a:path>
              </a:pathLst>
            </a:custGeom>
            <a:noFill/>
            <a:ln w="6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53" name="Picture 2250"/>
            <p:cNvPicPr>
              <a:picLocks noChangeAspect="1" noChangeArrowheads="1"/>
            </p:cNvPicPr>
            <p:nvPr/>
          </p:nvPicPr>
          <p:blipFill>
            <a:blip r:embed="rId154" cstate="print"/>
            <a:srcRect/>
            <a:stretch>
              <a:fillRect/>
            </a:stretch>
          </p:blipFill>
          <p:spPr bwMode="auto">
            <a:xfrm>
              <a:off x="4210" y="3295"/>
              <a:ext cx="78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" name="Picture 2251"/>
            <p:cNvPicPr>
              <a:picLocks noChangeAspect="1" noChangeArrowheads="1"/>
            </p:cNvPicPr>
            <p:nvPr/>
          </p:nvPicPr>
          <p:blipFill>
            <a:blip r:embed="rId155" cstate="print"/>
            <a:srcRect/>
            <a:stretch>
              <a:fillRect/>
            </a:stretch>
          </p:blipFill>
          <p:spPr bwMode="auto">
            <a:xfrm>
              <a:off x="4210" y="3295"/>
              <a:ext cx="78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" name="Freeform 2252"/>
            <p:cNvSpPr>
              <a:spLocks/>
            </p:cNvSpPr>
            <p:nvPr/>
          </p:nvSpPr>
          <p:spPr bwMode="auto">
            <a:xfrm>
              <a:off x="4216" y="3303"/>
              <a:ext cx="63" cy="140"/>
            </a:xfrm>
            <a:custGeom>
              <a:avLst/>
              <a:gdLst/>
              <a:ahLst/>
              <a:cxnLst>
                <a:cxn ang="0">
                  <a:pos x="60" y="99"/>
                </a:cxn>
                <a:cxn ang="0">
                  <a:pos x="0" y="136"/>
                </a:cxn>
                <a:cxn ang="0">
                  <a:pos x="0" y="140"/>
                </a:cxn>
                <a:cxn ang="0">
                  <a:pos x="0" y="39"/>
                </a:cxn>
                <a:cxn ang="0">
                  <a:pos x="63" y="0"/>
                </a:cxn>
                <a:cxn ang="0">
                  <a:pos x="60" y="2"/>
                </a:cxn>
                <a:cxn ang="0">
                  <a:pos x="60" y="99"/>
                </a:cxn>
              </a:cxnLst>
              <a:rect l="0" t="0" r="r" b="b"/>
              <a:pathLst>
                <a:path w="63" h="140">
                  <a:moveTo>
                    <a:pt x="60" y="99"/>
                  </a:moveTo>
                  <a:lnTo>
                    <a:pt x="0" y="136"/>
                  </a:lnTo>
                  <a:lnTo>
                    <a:pt x="0" y="140"/>
                  </a:lnTo>
                  <a:lnTo>
                    <a:pt x="0" y="39"/>
                  </a:lnTo>
                  <a:lnTo>
                    <a:pt x="63" y="0"/>
                  </a:lnTo>
                  <a:lnTo>
                    <a:pt x="60" y="2"/>
                  </a:lnTo>
                  <a:lnTo>
                    <a:pt x="60" y="99"/>
                  </a:lnTo>
                  <a:close/>
                </a:path>
              </a:pathLst>
            </a:custGeom>
            <a:noFill/>
            <a:ln w="6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56" name="Picture 2253"/>
            <p:cNvPicPr>
              <a:picLocks noChangeAspect="1" noChangeArrowheads="1"/>
            </p:cNvPicPr>
            <p:nvPr/>
          </p:nvPicPr>
          <p:blipFill>
            <a:blip r:embed="rId156" cstate="print"/>
            <a:srcRect/>
            <a:stretch>
              <a:fillRect/>
            </a:stretch>
          </p:blipFill>
          <p:spPr bwMode="auto">
            <a:xfrm>
              <a:off x="4252" y="3403"/>
              <a:ext cx="42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" name="Picture 2254"/>
            <p:cNvPicPr>
              <a:picLocks noChangeAspect="1" noChangeArrowheads="1"/>
            </p:cNvPicPr>
            <p:nvPr/>
          </p:nvPicPr>
          <p:blipFill>
            <a:blip r:embed="rId157" cstate="print"/>
            <a:srcRect/>
            <a:stretch>
              <a:fillRect/>
            </a:stretch>
          </p:blipFill>
          <p:spPr bwMode="auto">
            <a:xfrm>
              <a:off x="4252" y="3403"/>
              <a:ext cx="42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" name="Freeform 2255"/>
            <p:cNvSpPr>
              <a:spLocks/>
            </p:cNvSpPr>
            <p:nvPr/>
          </p:nvSpPr>
          <p:spPr bwMode="auto">
            <a:xfrm>
              <a:off x="4267" y="3415"/>
              <a:ext cx="14" cy="17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11" y="1"/>
                </a:cxn>
                <a:cxn ang="0">
                  <a:pos x="12" y="11"/>
                </a:cxn>
                <a:cxn ang="0">
                  <a:pos x="3" y="15"/>
                </a:cxn>
                <a:cxn ang="0">
                  <a:pos x="2" y="5"/>
                </a:cxn>
              </a:cxnLst>
              <a:rect l="0" t="0" r="r" b="b"/>
              <a:pathLst>
                <a:path w="14" h="17">
                  <a:moveTo>
                    <a:pt x="2" y="5"/>
                  </a:moveTo>
                  <a:cubicBezTo>
                    <a:pt x="4" y="2"/>
                    <a:pt x="8" y="0"/>
                    <a:pt x="11" y="1"/>
                  </a:cubicBezTo>
                  <a:cubicBezTo>
                    <a:pt x="13" y="3"/>
                    <a:pt x="14" y="7"/>
                    <a:pt x="12" y="11"/>
                  </a:cubicBezTo>
                  <a:cubicBezTo>
                    <a:pt x="9" y="15"/>
                    <a:pt x="6" y="17"/>
                    <a:pt x="3" y="15"/>
                  </a:cubicBezTo>
                  <a:cubicBezTo>
                    <a:pt x="0" y="14"/>
                    <a:pt x="0" y="9"/>
                    <a:pt x="2" y="5"/>
                  </a:cubicBezTo>
                </a:path>
              </a:pathLst>
            </a:custGeom>
            <a:noFill/>
            <a:ln w="6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59" name="Picture 2256"/>
            <p:cNvPicPr>
              <a:picLocks noChangeAspect="1" noChangeArrowheads="1"/>
            </p:cNvPicPr>
            <p:nvPr/>
          </p:nvPicPr>
          <p:blipFill>
            <a:blip r:embed="rId158" cstate="print"/>
            <a:srcRect/>
            <a:stretch>
              <a:fillRect/>
            </a:stretch>
          </p:blipFill>
          <p:spPr bwMode="auto">
            <a:xfrm>
              <a:off x="4204" y="3313"/>
              <a:ext cx="36" cy="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0" name="Picture 2257"/>
            <p:cNvPicPr>
              <a:picLocks noChangeAspect="1" noChangeArrowheads="1"/>
            </p:cNvPicPr>
            <p:nvPr/>
          </p:nvPicPr>
          <p:blipFill>
            <a:blip r:embed="rId159" cstate="print"/>
            <a:srcRect/>
            <a:stretch>
              <a:fillRect/>
            </a:stretch>
          </p:blipFill>
          <p:spPr bwMode="auto">
            <a:xfrm>
              <a:off x="4204" y="3313"/>
              <a:ext cx="36" cy="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" name="Freeform 2258"/>
            <p:cNvSpPr>
              <a:spLocks/>
            </p:cNvSpPr>
            <p:nvPr/>
          </p:nvSpPr>
          <p:spPr bwMode="auto">
            <a:xfrm>
              <a:off x="4217" y="3325"/>
              <a:ext cx="9" cy="11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7" y="0"/>
                </a:cxn>
                <a:cxn ang="0">
                  <a:pos x="8" y="7"/>
                </a:cxn>
                <a:cxn ang="0">
                  <a:pos x="2" y="10"/>
                </a:cxn>
                <a:cxn ang="0">
                  <a:pos x="2" y="3"/>
                </a:cxn>
              </a:cxnLst>
              <a:rect l="0" t="0" r="r" b="b"/>
              <a:pathLst>
                <a:path w="9" h="11">
                  <a:moveTo>
                    <a:pt x="2" y="3"/>
                  </a:moveTo>
                  <a:cubicBezTo>
                    <a:pt x="3" y="1"/>
                    <a:pt x="6" y="0"/>
                    <a:pt x="7" y="0"/>
                  </a:cubicBezTo>
                  <a:cubicBezTo>
                    <a:pt x="9" y="2"/>
                    <a:pt x="9" y="4"/>
                    <a:pt x="8" y="7"/>
                  </a:cubicBezTo>
                  <a:cubicBezTo>
                    <a:pt x="6" y="10"/>
                    <a:pt x="4" y="11"/>
                    <a:pt x="2" y="10"/>
                  </a:cubicBezTo>
                  <a:cubicBezTo>
                    <a:pt x="1" y="9"/>
                    <a:pt x="0" y="6"/>
                    <a:pt x="2" y="3"/>
                  </a:cubicBezTo>
                </a:path>
              </a:pathLst>
            </a:custGeom>
            <a:noFill/>
            <a:ln w="6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259"/>
            <p:cNvSpPr>
              <a:spLocks/>
            </p:cNvSpPr>
            <p:nvPr/>
          </p:nvSpPr>
          <p:spPr bwMode="auto">
            <a:xfrm>
              <a:off x="4040" y="3121"/>
              <a:ext cx="127" cy="101"/>
            </a:xfrm>
            <a:custGeom>
              <a:avLst/>
              <a:gdLst/>
              <a:ahLst/>
              <a:cxnLst>
                <a:cxn ang="0">
                  <a:pos x="137" y="258"/>
                </a:cxn>
                <a:cxn ang="0">
                  <a:pos x="6" y="162"/>
                </a:cxn>
                <a:cxn ang="0">
                  <a:pos x="39" y="62"/>
                </a:cxn>
                <a:cxn ang="0">
                  <a:pos x="213" y="0"/>
                </a:cxn>
                <a:cxn ang="0">
                  <a:pos x="337" y="258"/>
                </a:cxn>
                <a:cxn ang="0">
                  <a:pos x="137" y="258"/>
                </a:cxn>
              </a:cxnLst>
              <a:rect l="0" t="0" r="r" b="b"/>
              <a:pathLst>
                <a:path w="337" h="268">
                  <a:moveTo>
                    <a:pt x="137" y="258"/>
                  </a:moveTo>
                  <a:cubicBezTo>
                    <a:pt x="74" y="268"/>
                    <a:pt x="15" y="225"/>
                    <a:pt x="6" y="162"/>
                  </a:cubicBezTo>
                  <a:cubicBezTo>
                    <a:pt x="0" y="126"/>
                    <a:pt x="12" y="88"/>
                    <a:pt x="39" y="62"/>
                  </a:cubicBezTo>
                  <a:cubicBezTo>
                    <a:pt x="90" y="26"/>
                    <a:pt x="150" y="5"/>
                    <a:pt x="213" y="0"/>
                  </a:cubicBezTo>
                  <a:lnTo>
                    <a:pt x="337" y="258"/>
                  </a:lnTo>
                  <a:lnTo>
                    <a:pt x="137" y="258"/>
                  </a:lnTo>
                  <a:close/>
                </a:path>
              </a:pathLst>
            </a:custGeom>
            <a:solidFill>
              <a:srgbClr val="DDDDD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3" name="Picture 2260"/>
            <p:cNvPicPr>
              <a:picLocks noChangeAspect="1" noChangeArrowheads="1"/>
            </p:cNvPicPr>
            <p:nvPr/>
          </p:nvPicPr>
          <p:blipFill>
            <a:blip r:embed="rId160" cstate="print"/>
            <a:srcRect/>
            <a:stretch>
              <a:fillRect/>
            </a:stretch>
          </p:blipFill>
          <p:spPr bwMode="auto">
            <a:xfrm>
              <a:off x="4114" y="2934"/>
              <a:ext cx="4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" name="Freeform 2261"/>
            <p:cNvSpPr>
              <a:spLocks/>
            </p:cNvSpPr>
            <p:nvPr/>
          </p:nvSpPr>
          <p:spPr bwMode="auto">
            <a:xfrm>
              <a:off x="4120" y="2941"/>
              <a:ext cx="34" cy="222"/>
            </a:xfrm>
            <a:custGeom>
              <a:avLst/>
              <a:gdLst/>
              <a:ahLst/>
              <a:cxnLst>
                <a:cxn ang="0">
                  <a:pos x="34" y="222"/>
                </a:cxn>
                <a:cxn ang="0">
                  <a:pos x="0" y="203"/>
                </a:cxn>
                <a:cxn ang="0">
                  <a:pos x="0" y="0"/>
                </a:cxn>
                <a:cxn ang="0">
                  <a:pos x="34" y="19"/>
                </a:cxn>
                <a:cxn ang="0">
                  <a:pos x="34" y="222"/>
                </a:cxn>
              </a:cxnLst>
              <a:rect l="0" t="0" r="r" b="b"/>
              <a:pathLst>
                <a:path w="34" h="222">
                  <a:moveTo>
                    <a:pt x="34" y="222"/>
                  </a:moveTo>
                  <a:lnTo>
                    <a:pt x="0" y="203"/>
                  </a:lnTo>
                  <a:lnTo>
                    <a:pt x="0" y="0"/>
                  </a:lnTo>
                  <a:lnTo>
                    <a:pt x="34" y="19"/>
                  </a:lnTo>
                  <a:lnTo>
                    <a:pt x="34" y="222"/>
                  </a:lnTo>
                  <a:close/>
                </a:path>
              </a:pathLst>
            </a:custGeom>
            <a:noFill/>
            <a:ln w="6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2262"/>
            <p:cNvSpPr>
              <a:spLocks noChangeArrowheads="1"/>
            </p:cNvSpPr>
            <p:nvPr/>
          </p:nvSpPr>
          <p:spPr bwMode="auto">
            <a:xfrm>
              <a:off x="4114" y="2801"/>
              <a:ext cx="283" cy="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2263"/>
            <p:cNvSpPr>
              <a:spLocks noChangeArrowheads="1"/>
            </p:cNvSpPr>
            <p:nvPr/>
          </p:nvSpPr>
          <p:spPr bwMode="auto">
            <a:xfrm>
              <a:off x="4114" y="2807"/>
              <a:ext cx="283" cy="6"/>
            </a:xfrm>
            <a:prstGeom prst="rect">
              <a:avLst/>
            </a:prstGeom>
            <a:solidFill>
              <a:srgbClr val="DEDED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2264"/>
            <p:cNvSpPr>
              <a:spLocks noChangeArrowheads="1"/>
            </p:cNvSpPr>
            <p:nvPr/>
          </p:nvSpPr>
          <p:spPr bwMode="auto">
            <a:xfrm>
              <a:off x="4114" y="2813"/>
              <a:ext cx="283" cy="6"/>
            </a:xfrm>
            <a:prstGeom prst="rect">
              <a:avLst/>
            </a:prstGeom>
            <a:solidFill>
              <a:srgbClr val="DFDFD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2265"/>
            <p:cNvSpPr>
              <a:spLocks noChangeArrowheads="1"/>
            </p:cNvSpPr>
            <p:nvPr/>
          </p:nvSpPr>
          <p:spPr bwMode="auto">
            <a:xfrm>
              <a:off x="4114" y="2819"/>
              <a:ext cx="283" cy="6"/>
            </a:xfrm>
            <a:prstGeom prst="rect">
              <a:avLst/>
            </a:prstGeom>
            <a:solidFill>
              <a:srgbClr val="E0E0E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2266"/>
            <p:cNvSpPr>
              <a:spLocks noChangeArrowheads="1"/>
            </p:cNvSpPr>
            <p:nvPr/>
          </p:nvSpPr>
          <p:spPr bwMode="auto">
            <a:xfrm>
              <a:off x="4114" y="2825"/>
              <a:ext cx="283" cy="6"/>
            </a:xfrm>
            <a:prstGeom prst="rect">
              <a:avLst/>
            </a:prstGeom>
            <a:solidFill>
              <a:srgbClr val="E1E1E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2267"/>
            <p:cNvSpPr>
              <a:spLocks noChangeArrowheads="1"/>
            </p:cNvSpPr>
            <p:nvPr/>
          </p:nvSpPr>
          <p:spPr bwMode="auto">
            <a:xfrm>
              <a:off x="4114" y="2831"/>
              <a:ext cx="283" cy="7"/>
            </a:xfrm>
            <a:prstGeom prst="rect">
              <a:avLst/>
            </a:prstGeom>
            <a:solidFill>
              <a:srgbClr val="E3E3E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2268"/>
            <p:cNvSpPr>
              <a:spLocks noChangeArrowheads="1"/>
            </p:cNvSpPr>
            <p:nvPr/>
          </p:nvSpPr>
          <p:spPr bwMode="auto">
            <a:xfrm>
              <a:off x="4114" y="2838"/>
              <a:ext cx="283" cy="6"/>
            </a:xfrm>
            <a:prstGeom prst="rect">
              <a:avLst/>
            </a:prstGeom>
            <a:solidFill>
              <a:srgbClr val="E4E4E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2269"/>
            <p:cNvSpPr>
              <a:spLocks noChangeArrowheads="1"/>
            </p:cNvSpPr>
            <p:nvPr/>
          </p:nvSpPr>
          <p:spPr bwMode="auto">
            <a:xfrm>
              <a:off x="4114" y="2844"/>
              <a:ext cx="283" cy="6"/>
            </a:xfrm>
            <a:prstGeom prst="rect">
              <a:avLst/>
            </a:prstGeom>
            <a:solidFill>
              <a:srgbClr val="E6E6E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2270"/>
            <p:cNvSpPr>
              <a:spLocks noChangeArrowheads="1"/>
            </p:cNvSpPr>
            <p:nvPr/>
          </p:nvSpPr>
          <p:spPr bwMode="auto">
            <a:xfrm>
              <a:off x="4114" y="2850"/>
              <a:ext cx="283" cy="6"/>
            </a:xfrm>
            <a:prstGeom prst="rect">
              <a:avLst/>
            </a:prstGeom>
            <a:solidFill>
              <a:srgbClr val="E7E7E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2271"/>
            <p:cNvSpPr>
              <a:spLocks noChangeArrowheads="1"/>
            </p:cNvSpPr>
            <p:nvPr/>
          </p:nvSpPr>
          <p:spPr bwMode="auto">
            <a:xfrm>
              <a:off x="4114" y="2856"/>
              <a:ext cx="283" cy="6"/>
            </a:xfrm>
            <a:prstGeom prst="rect">
              <a:avLst/>
            </a:prstGeom>
            <a:solidFill>
              <a:srgbClr val="E8E8E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2272"/>
            <p:cNvSpPr>
              <a:spLocks noChangeArrowheads="1"/>
            </p:cNvSpPr>
            <p:nvPr/>
          </p:nvSpPr>
          <p:spPr bwMode="auto">
            <a:xfrm>
              <a:off x="4114" y="2862"/>
              <a:ext cx="283" cy="6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2273"/>
            <p:cNvSpPr>
              <a:spLocks noChangeArrowheads="1"/>
            </p:cNvSpPr>
            <p:nvPr/>
          </p:nvSpPr>
          <p:spPr bwMode="auto">
            <a:xfrm>
              <a:off x="4114" y="2868"/>
              <a:ext cx="283" cy="6"/>
            </a:xfrm>
            <a:prstGeom prst="rect">
              <a:avLst/>
            </a:prstGeom>
            <a:solidFill>
              <a:srgbClr val="EBEBE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2274"/>
            <p:cNvSpPr>
              <a:spLocks noChangeArrowheads="1"/>
            </p:cNvSpPr>
            <p:nvPr/>
          </p:nvSpPr>
          <p:spPr bwMode="auto">
            <a:xfrm>
              <a:off x="4114" y="2874"/>
              <a:ext cx="283" cy="6"/>
            </a:xfrm>
            <a:prstGeom prst="rect">
              <a:avLst/>
            </a:prstGeom>
            <a:solidFill>
              <a:srgbClr val="ECECE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2275"/>
            <p:cNvSpPr>
              <a:spLocks noChangeArrowheads="1"/>
            </p:cNvSpPr>
            <p:nvPr/>
          </p:nvSpPr>
          <p:spPr bwMode="auto">
            <a:xfrm>
              <a:off x="4114" y="2880"/>
              <a:ext cx="283" cy="6"/>
            </a:xfrm>
            <a:prstGeom prst="rect">
              <a:avLst/>
            </a:prstGeom>
            <a:solidFill>
              <a:srgbClr val="EDEDE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2276"/>
            <p:cNvSpPr>
              <a:spLocks noChangeArrowheads="1"/>
            </p:cNvSpPr>
            <p:nvPr/>
          </p:nvSpPr>
          <p:spPr bwMode="auto">
            <a:xfrm>
              <a:off x="4114" y="2886"/>
              <a:ext cx="283" cy="6"/>
            </a:xfrm>
            <a:prstGeom prst="rect">
              <a:avLst/>
            </a:prstGeom>
            <a:solidFill>
              <a:srgbClr val="EEEEE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2277"/>
            <p:cNvSpPr>
              <a:spLocks noChangeArrowheads="1"/>
            </p:cNvSpPr>
            <p:nvPr/>
          </p:nvSpPr>
          <p:spPr bwMode="auto">
            <a:xfrm>
              <a:off x="4114" y="2892"/>
              <a:ext cx="283" cy="6"/>
            </a:xfrm>
            <a:prstGeom prst="rect">
              <a:avLst/>
            </a:prstGeom>
            <a:solidFill>
              <a:srgbClr val="EFEF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2278"/>
            <p:cNvSpPr>
              <a:spLocks noChangeArrowheads="1"/>
            </p:cNvSpPr>
            <p:nvPr/>
          </p:nvSpPr>
          <p:spPr bwMode="auto">
            <a:xfrm>
              <a:off x="4114" y="2898"/>
              <a:ext cx="283" cy="6"/>
            </a:xfrm>
            <a:prstGeom prst="rect">
              <a:avLst/>
            </a:prstGeom>
            <a:solidFill>
              <a:srgbClr val="F1F1F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2279"/>
            <p:cNvSpPr>
              <a:spLocks noChangeArrowheads="1"/>
            </p:cNvSpPr>
            <p:nvPr/>
          </p:nvSpPr>
          <p:spPr bwMode="auto">
            <a:xfrm>
              <a:off x="4114" y="2904"/>
              <a:ext cx="283" cy="6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2280"/>
            <p:cNvSpPr>
              <a:spLocks noChangeArrowheads="1"/>
            </p:cNvSpPr>
            <p:nvPr/>
          </p:nvSpPr>
          <p:spPr bwMode="auto">
            <a:xfrm>
              <a:off x="4114" y="2910"/>
              <a:ext cx="283" cy="6"/>
            </a:xfrm>
            <a:prstGeom prst="rect">
              <a:avLst/>
            </a:prstGeom>
            <a:solidFill>
              <a:srgbClr val="F3F3F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2281"/>
            <p:cNvSpPr>
              <a:spLocks noChangeArrowheads="1"/>
            </p:cNvSpPr>
            <p:nvPr/>
          </p:nvSpPr>
          <p:spPr bwMode="auto">
            <a:xfrm>
              <a:off x="4114" y="2916"/>
              <a:ext cx="283" cy="6"/>
            </a:xfrm>
            <a:prstGeom prst="rect">
              <a:avLst/>
            </a:prstGeom>
            <a:solidFill>
              <a:srgbClr val="F4F4F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2282"/>
            <p:cNvSpPr>
              <a:spLocks noChangeArrowheads="1"/>
            </p:cNvSpPr>
            <p:nvPr/>
          </p:nvSpPr>
          <p:spPr bwMode="auto">
            <a:xfrm>
              <a:off x="4114" y="2922"/>
              <a:ext cx="283" cy="6"/>
            </a:xfrm>
            <a:prstGeom prst="rect">
              <a:avLst/>
            </a:prstGeom>
            <a:solidFill>
              <a:srgbClr val="F6F6F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2283"/>
            <p:cNvSpPr>
              <a:spLocks noChangeArrowheads="1"/>
            </p:cNvSpPr>
            <p:nvPr/>
          </p:nvSpPr>
          <p:spPr bwMode="auto">
            <a:xfrm>
              <a:off x="4114" y="2928"/>
              <a:ext cx="283" cy="6"/>
            </a:xfrm>
            <a:prstGeom prst="rect">
              <a:avLst/>
            </a:prstGeom>
            <a:solidFill>
              <a:srgbClr val="F8F8F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2284"/>
            <p:cNvSpPr>
              <a:spLocks noChangeArrowheads="1"/>
            </p:cNvSpPr>
            <p:nvPr/>
          </p:nvSpPr>
          <p:spPr bwMode="auto">
            <a:xfrm>
              <a:off x="4114" y="2934"/>
              <a:ext cx="283" cy="6"/>
            </a:xfrm>
            <a:prstGeom prst="rect">
              <a:avLst/>
            </a:prstGeom>
            <a:solidFill>
              <a:srgbClr val="F9F9F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2285"/>
            <p:cNvSpPr>
              <a:spLocks noChangeArrowheads="1"/>
            </p:cNvSpPr>
            <p:nvPr/>
          </p:nvSpPr>
          <p:spPr bwMode="auto">
            <a:xfrm>
              <a:off x="4114" y="2940"/>
              <a:ext cx="283" cy="6"/>
            </a:xfrm>
            <a:prstGeom prst="rect">
              <a:avLst/>
            </a:prstGeom>
            <a:solidFill>
              <a:srgbClr val="FAFAF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2286"/>
            <p:cNvSpPr>
              <a:spLocks noChangeArrowheads="1"/>
            </p:cNvSpPr>
            <p:nvPr/>
          </p:nvSpPr>
          <p:spPr bwMode="auto">
            <a:xfrm>
              <a:off x="4114" y="2946"/>
              <a:ext cx="283" cy="6"/>
            </a:xfrm>
            <a:prstGeom prst="rect">
              <a:avLst/>
            </a:prstGeom>
            <a:solidFill>
              <a:srgbClr val="FBFBF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2287"/>
            <p:cNvSpPr>
              <a:spLocks noChangeArrowheads="1"/>
            </p:cNvSpPr>
            <p:nvPr/>
          </p:nvSpPr>
          <p:spPr bwMode="auto">
            <a:xfrm>
              <a:off x="4114" y="2952"/>
              <a:ext cx="283" cy="6"/>
            </a:xfrm>
            <a:prstGeom prst="rect">
              <a:avLst/>
            </a:prstGeom>
            <a:solidFill>
              <a:srgbClr val="FCFCF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2288"/>
            <p:cNvSpPr>
              <a:spLocks noChangeArrowheads="1"/>
            </p:cNvSpPr>
            <p:nvPr/>
          </p:nvSpPr>
          <p:spPr bwMode="auto">
            <a:xfrm>
              <a:off x="4114" y="2958"/>
              <a:ext cx="283" cy="6"/>
            </a:xfrm>
            <a:prstGeom prst="rect">
              <a:avLst/>
            </a:prstGeom>
            <a:solidFill>
              <a:srgbClr val="FDFDF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2289"/>
            <p:cNvSpPr>
              <a:spLocks noChangeArrowheads="1"/>
            </p:cNvSpPr>
            <p:nvPr/>
          </p:nvSpPr>
          <p:spPr bwMode="auto">
            <a:xfrm>
              <a:off x="4114" y="2964"/>
              <a:ext cx="283" cy="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290"/>
            <p:cNvSpPr>
              <a:spLocks/>
            </p:cNvSpPr>
            <p:nvPr/>
          </p:nvSpPr>
          <p:spPr bwMode="auto">
            <a:xfrm>
              <a:off x="4120" y="2809"/>
              <a:ext cx="267" cy="151"/>
            </a:xfrm>
            <a:custGeom>
              <a:avLst/>
              <a:gdLst/>
              <a:ahLst/>
              <a:cxnLst>
                <a:cxn ang="0">
                  <a:pos x="708" y="51"/>
                </a:cxn>
                <a:cxn ang="0">
                  <a:pos x="90" y="402"/>
                </a:cxn>
                <a:cxn ang="0">
                  <a:pos x="90" y="402"/>
                </a:cxn>
                <a:cxn ang="0">
                  <a:pos x="0" y="351"/>
                </a:cxn>
                <a:cxn ang="0">
                  <a:pos x="617" y="0"/>
                </a:cxn>
                <a:cxn ang="0">
                  <a:pos x="617" y="0"/>
                </a:cxn>
                <a:cxn ang="0">
                  <a:pos x="708" y="51"/>
                </a:cxn>
              </a:cxnLst>
              <a:rect l="0" t="0" r="r" b="b"/>
              <a:pathLst>
                <a:path w="708" h="402">
                  <a:moveTo>
                    <a:pt x="708" y="51"/>
                  </a:moveTo>
                  <a:cubicBezTo>
                    <a:pt x="473" y="127"/>
                    <a:pt x="261" y="247"/>
                    <a:pt x="90" y="402"/>
                  </a:cubicBezTo>
                  <a:lnTo>
                    <a:pt x="90" y="402"/>
                  </a:lnTo>
                  <a:lnTo>
                    <a:pt x="0" y="351"/>
                  </a:lnTo>
                  <a:cubicBezTo>
                    <a:pt x="173" y="198"/>
                    <a:pt x="384" y="77"/>
                    <a:pt x="617" y="0"/>
                  </a:cubicBezTo>
                  <a:lnTo>
                    <a:pt x="617" y="0"/>
                  </a:lnTo>
                  <a:lnTo>
                    <a:pt x="708" y="51"/>
                  </a:lnTo>
                  <a:close/>
                </a:path>
              </a:pathLst>
            </a:custGeom>
            <a:noFill/>
            <a:ln w="6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2291"/>
            <p:cNvSpPr>
              <a:spLocks noChangeArrowheads="1"/>
            </p:cNvSpPr>
            <p:nvPr/>
          </p:nvSpPr>
          <p:spPr bwMode="auto">
            <a:xfrm>
              <a:off x="4065" y="3078"/>
              <a:ext cx="284" cy="6"/>
            </a:xfrm>
            <a:prstGeom prst="rect">
              <a:avLst/>
            </a:prstGeom>
            <a:solidFill>
              <a:srgbClr val="FEFEF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2292"/>
            <p:cNvSpPr>
              <a:spLocks noChangeArrowheads="1"/>
            </p:cNvSpPr>
            <p:nvPr/>
          </p:nvSpPr>
          <p:spPr bwMode="auto">
            <a:xfrm>
              <a:off x="4065" y="3084"/>
              <a:ext cx="284" cy="6"/>
            </a:xfrm>
            <a:prstGeom prst="rect">
              <a:avLst/>
            </a:prstGeom>
            <a:solidFill>
              <a:srgbClr val="DEDED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2293"/>
            <p:cNvSpPr>
              <a:spLocks noChangeArrowheads="1"/>
            </p:cNvSpPr>
            <p:nvPr/>
          </p:nvSpPr>
          <p:spPr bwMode="auto">
            <a:xfrm>
              <a:off x="4065" y="3090"/>
              <a:ext cx="284" cy="6"/>
            </a:xfrm>
            <a:prstGeom prst="rect">
              <a:avLst/>
            </a:prstGeom>
            <a:solidFill>
              <a:srgbClr val="DFDFD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2294"/>
            <p:cNvSpPr>
              <a:spLocks noChangeArrowheads="1"/>
            </p:cNvSpPr>
            <p:nvPr/>
          </p:nvSpPr>
          <p:spPr bwMode="auto">
            <a:xfrm>
              <a:off x="4065" y="3096"/>
              <a:ext cx="284" cy="6"/>
            </a:xfrm>
            <a:prstGeom prst="rect">
              <a:avLst/>
            </a:prstGeom>
            <a:solidFill>
              <a:srgbClr val="E0E0E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2295"/>
            <p:cNvSpPr>
              <a:spLocks noChangeArrowheads="1"/>
            </p:cNvSpPr>
            <p:nvPr/>
          </p:nvSpPr>
          <p:spPr bwMode="auto">
            <a:xfrm>
              <a:off x="4065" y="3102"/>
              <a:ext cx="284" cy="6"/>
            </a:xfrm>
            <a:prstGeom prst="rect">
              <a:avLst/>
            </a:prstGeom>
            <a:solidFill>
              <a:srgbClr val="E2E2E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2296"/>
            <p:cNvSpPr>
              <a:spLocks noChangeArrowheads="1"/>
            </p:cNvSpPr>
            <p:nvPr/>
          </p:nvSpPr>
          <p:spPr bwMode="auto">
            <a:xfrm>
              <a:off x="4065" y="3108"/>
              <a:ext cx="284" cy="6"/>
            </a:xfrm>
            <a:prstGeom prst="rect">
              <a:avLst/>
            </a:prstGeom>
            <a:solidFill>
              <a:srgbClr val="E3E3E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2297"/>
            <p:cNvSpPr>
              <a:spLocks noChangeArrowheads="1"/>
            </p:cNvSpPr>
            <p:nvPr/>
          </p:nvSpPr>
          <p:spPr bwMode="auto">
            <a:xfrm>
              <a:off x="4065" y="3114"/>
              <a:ext cx="284" cy="6"/>
            </a:xfrm>
            <a:prstGeom prst="rect">
              <a:avLst/>
            </a:prstGeom>
            <a:solidFill>
              <a:srgbClr val="E5E5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2298"/>
            <p:cNvSpPr>
              <a:spLocks noChangeArrowheads="1"/>
            </p:cNvSpPr>
            <p:nvPr/>
          </p:nvSpPr>
          <p:spPr bwMode="auto">
            <a:xfrm>
              <a:off x="4065" y="3120"/>
              <a:ext cx="284" cy="6"/>
            </a:xfrm>
            <a:prstGeom prst="rect">
              <a:avLst/>
            </a:prstGeom>
            <a:solidFill>
              <a:srgbClr val="E7E7E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2299"/>
            <p:cNvSpPr>
              <a:spLocks noChangeArrowheads="1"/>
            </p:cNvSpPr>
            <p:nvPr/>
          </p:nvSpPr>
          <p:spPr bwMode="auto">
            <a:xfrm>
              <a:off x="4065" y="3126"/>
              <a:ext cx="284" cy="6"/>
            </a:xfrm>
            <a:prstGeom prst="rect">
              <a:avLst/>
            </a:prstGeom>
            <a:solidFill>
              <a:srgbClr val="E8E8E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2300"/>
            <p:cNvSpPr>
              <a:spLocks noChangeArrowheads="1"/>
            </p:cNvSpPr>
            <p:nvPr/>
          </p:nvSpPr>
          <p:spPr bwMode="auto">
            <a:xfrm>
              <a:off x="4065" y="3132"/>
              <a:ext cx="284" cy="6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2301"/>
            <p:cNvSpPr>
              <a:spLocks noChangeArrowheads="1"/>
            </p:cNvSpPr>
            <p:nvPr/>
          </p:nvSpPr>
          <p:spPr bwMode="auto">
            <a:xfrm>
              <a:off x="4065" y="3138"/>
              <a:ext cx="284" cy="7"/>
            </a:xfrm>
            <a:prstGeom prst="rect">
              <a:avLst/>
            </a:prstGeom>
            <a:solidFill>
              <a:srgbClr val="EBEBE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2302"/>
            <p:cNvSpPr>
              <a:spLocks noChangeArrowheads="1"/>
            </p:cNvSpPr>
            <p:nvPr/>
          </p:nvSpPr>
          <p:spPr bwMode="auto">
            <a:xfrm>
              <a:off x="4065" y="3145"/>
              <a:ext cx="284" cy="6"/>
            </a:xfrm>
            <a:prstGeom prst="rect">
              <a:avLst/>
            </a:prstGeom>
            <a:solidFill>
              <a:srgbClr val="ECECE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2303"/>
            <p:cNvSpPr>
              <a:spLocks noChangeArrowheads="1"/>
            </p:cNvSpPr>
            <p:nvPr/>
          </p:nvSpPr>
          <p:spPr bwMode="auto">
            <a:xfrm>
              <a:off x="4065" y="3151"/>
              <a:ext cx="284" cy="6"/>
            </a:xfrm>
            <a:prstGeom prst="rect">
              <a:avLst/>
            </a:prstGeom>
            <a:solidFill>
              <a:srgbClr val="EEEEE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2304"/>
            <p:cNvSpPr>
              <a:spLocks noChangeArrowheads="1"/>
            </p:cNvSpPr>
            <p:nvPr/>
          </p:nvSpPr>
          <p:spPr bwMode="auto">
            <a:xfrm>
              <a:off x="4065" y="3157"/>
              <a:ext cx="284" cy="6"/>
            </a:xfrm>
            <a:prstGeom prst="rect">
              <a:avLst/>
            </a:prstGeom>
            <a:solidFill>
              <a:srgbClr val="EFEF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2305"/>
            <p:cNvSpPr>
              <a:spLocks noChangeArrowheads="1"/>
            </p:cNvSpPr>
            <p:nvPr/>
          </p:nvSpPr>
          <p:spPr bwMode="auto">
            <a:xfrm>
              <a:off x="4065" y="3163"/>
              <a:ext cx="284" cy="6"/>
            </a:xfrm>
            <a:prstGeom prst="rect">
              <a:avLst/>
            </a:prstGeom>
            <a:solidFill>
              <a:srgbClr val="F0F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2306"/>
            <p:cNvSpPr>
              <a:spLocks noChangeArrowheads="1"/>
            </p:cNvSpPr>
            <p:nvPr/>
          </p:nvSpPr>
          <p:spPr bwMode="auto">
            <a:xfrm>
              <a:off x="4065" y="3169"/>
              <a:ext cx="284" cy="6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2307"/>
            <p:cNvSpPr>
              <a:spLocks noChangeArrowheads="1"/>
            </p:cNvSpPr>
            <p:nvPr/>
          </p:nvSpPr>
          <p:spPr bwMode="auto">
            <a:xfrm>
              <a:off x="4065" y="3175"/>
              <a:ext cx="284" cy="6"/>
            </a:xfrm>
            <a:prstGeom prst="rect">
              <a:avLst/>
            </a:prstGeom>
            <a:solidFill>
              <a:srgbClr val="F3F3F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2308"/>
            <p:cNvSpPr>
              <a:spLocks noChangeArrowheads="1"/>
            </p:cNvSpPr>
            <p:nvPr/>
          </p:nvSpPr>
          <p:spPr bwMode="auto">
            <a:xfrm>
              <a:off x="4065" y="3181"/>
              <a:ext cx="284" cy="6"/>
            </a:xfrm>
            <a:prstGeom prst="rect">
              <a:avLst/>
            </a:prstGeom>
            <a:solidFill>
              <a:srgbClr val="F4F4F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2309"/>
            <p:cNvSpPr>
              <a:spLocks noChangeArrowheads="1"/>
            </p:cNvSpPr>
            <p:nvPr/>
          </p:nvSpPr>
          <p:spPr bwMode="auto">
            <a:xfrm>
              <a:off x="4065" y="3187"/>
              <a:ext cx="284" cy="6"/>
            </a:xfrm>
            <a:prstGeom prst="rect">
              <a:avLst/>
            </a:prstGeom>
            <a:solidFill>
              <a:srgbClr val="F6F6F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2310"/>
            <p:cNvSpPr>
              <a:spLocks noChangeArrowheads="1"/>
            </p:cNvSpPr>
            <p:nvPr/>
          </p:nvSpPr>
          <p:spPr bwMode="auto">
            <a:xfrm>
              <a:off x="4065" y="3193"/>
              <a:ext cx="284" cy="6"/>
            </a:xfrm>
            <a:prstGeom prst="rect">
              <a:avLst/>
            </a:prstGeom>
            <a:solidFill>
              <a:srgbClr val="F8F8F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Rectangle 2311"/>
            <p:cNvSpPr>
              <a:spLocks noChangeArrowheads="1"/>
            </p:cNvSpPr>
            <p:nvPr/>
          </p:nvSpPr>
          <p:spPr bwMode="auto">
            <a:xfrm>
              <a:off x="4065" y="3199"/>
              <a:ext cx="284" cy="6"/>
            </a:xfrm>
            <a:prstGeom prst="rect">
              <a:avLst/>
            </a:prstGeom>
            <a:solidFill>
              <a:srgbClr val="F9F9F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2312"/>
            <p:cNvSpPr>
              <a:spLocks noChangeArrowheads="1"/>
            </p:cNvSpPr>
            <p:nvPr/>
          </p:nvSpPr>
          <p:spPr bwMode="auto">
            <a:xfrm>
              <a:off x="4065" y="3205"/>
              <a:ext cx="284" cy="6"/>
            </a:xfrm>
            <a:prstGeom prst="rect">
              <a:avLst/>
            </a:prstGeom>
            <a:solidFill>
              <a:srgbClr val="FBFBF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2313"/>
            <p:cNvSpPr>
              <a:spLocks noChangeArrowheads="1"/>
            </p:cNvSpPr>
            <p:nvPr/>
          </p:nvSpPr>
          <p:spPr bwMode="auto">
            <a:xfrm>
              <a:off x="4065" y="3211"/>
              <a:ext cx="284" cy="6"/>
            </a:xfrm>
            <a:prstGeom prst="rect">
              <a:avLst/>
            </a:prstGeom>
            <a:solidFill>
              <a:srgbClr val="FCFCF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2314"/>
            <p:cNvSpPr>
              <a:spLocks noChangeArrowheads="1"/>
            </p:cNvSpPr>
            <p:nvPr/>
          </p:nvSpPr>
          <p:spPr bwMode="auto">
            <a:xfrm>
              <a:off x="4065" y="3217"/>
              <a:ext cx="284" cy="6"/>
            </a:xfrm>
            <a:prstGeom prst="rect">
              <a:avLst/>
            </a:prstGeom>
            <a:solidFill>
              <a:srgbClr val="FDFDF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315"/>
            <p:cNvSpPr>
              <a:spLocks/>
            </p:cNvSpPr>
            <p:nvPr/>
          </p:nvSpPr>
          <p:spPr bwMode="auto">
            <a:xfrm>
              <a:off x="4075" y="3087"/>
              <a:ext cx="270" cy="131"/>
            </a:xfrm>
            <a:custGeom>
              <a:avLst/>
              <a:gdLst/>
              <a:ahLst/>
              <a:cxnLst>
                <a:cxn ang="0">
                  <a:pos x="716" y="80"/>
                </a:cxn>
                <a:cxn ang="0">
                  <a:pos x="247" y="348"/>
                </a:cxn>
                <a:cxn ang="0">
                  <a:pos x="0" y="207"/>
                </a:cxn>
                <a:cxn ang="0">
                  <a:pos x="0" y="158"/>
                </a:cxn>
                <a:cxn ang="0">
                  <a:pos x="119" y="76"/>
                </a:cxn>
                <a:cxn ang="0">
                  <a:pos x="119" y="150"/>
                </a:cxn>
                <a:cxn ang="0">
                  <a:pos x="209" y="201"/>
                </a:cxn>
                <a:cxn ang="0">
                  <a:pos x="623" y="0"/>
                </a:cxn>
                <a:cxn ang="0">
                  <a:pos x="623" y="0"/>
                </a:cxn>
                <a:cxn ang="0">
                  <a:pos x="716" y="54"/>
                </a:cxn>
                <a:cxn ang="0">
                  <a:pos x="716" y="80"/>
                </a:cxn>
              </a:cxnLst>
              <a:rect l="0" t="0" r="r" b="b"/>
              <a:pathLst>
                <a:path w="716" h="348">
                  <a:moveTo>
                    <a:pt x="716" y="80"/>
                  </a:moveTo>
                  <a:lnTo>
                    <a:pt x="247" y="348"/>
                  </a:lnTo>
                  <a:lnTo>
                    <a:pt x="0" y="207"/>
                  </a:lnTo>
                  <a:lnTo>
                    <a:pt x="0" y="158"/>
                  </a:lnTo>
                  <a:lnTo>
                    <a:pt x="119" y="76"/>
                  </a:lnTo>
                  <a:lnTo>
                    <a:pt x="119" y="150"/>
                  </a:lnTo>
                  <a:lnTo>
                    <a:pt x="209" y="201"/>
                  </a:lnTo>
                  <a:cubicBezTo>
                    <a:pt x="357" y="150"/>
                    <a:pt x="496" y="82"/>
                    <a:pt x="623" y="0"/>
                  </a:cubicBezTo>
                  <a:lnTo>
                    <a:pt x="623" y="0"/>
                  </a:lnTo>
                  <a:lnTo>
                    <a:pt x="716" y="54"/>
                  </a:lnTo>
                  <a:lnTo>
                    <a:pt x="716" y="80"/>
                  </a:lnTo>
                  <a:close/>
                </a:path>
              </a:pathLst>
            </a:custGeom>
            <a:noFill/>
            <a:ln w="6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9" name="Picture 2316"/>
            <p:cNvPicPr>
              <a:picLocks noChangeAspect="1" noChangeArrowheads="1"/>
            </p:cNvPicPr>
            <p:nvPr/>
          </p:nvPicPr>
          <p:blipFill>
            <a:blip r:embed="rId161" cstate="print"/>
            <a:srcRect/>
            <a:stretch>
              <a:fillRect/>
            </a:stretch>
          </p:blipFill>
          <p:spPr bwMode="auto">
            <a:xfrm>
              <a:off x="4144" y="2819"/>
              <a:ext cx="247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0" name="Picture 2317"/>
            <p:cNvPicPr>
              <a:picLocks noChangeAspect="1" noChangeArrowheads="1"/>
            </p:cNvPicPr>
            <p:nvPr/>
          </p:nvPicPr>
          <p:blipFill>
            <a:blip r:embed="rId162" cstate="print"/>
            <a:srcRect/>
            <a:stretch>
              <a:fillRect/>
            </a:stretch>
          </p:blipFill>
          <p:spPr bwMode="auto">
            <a:xfrm>
              <a:off x="4144" y="2819"/>
              <a:ext cx="247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1" name="Freeform 2318"/>
            <p:cNvSpPr>
              <a:spLocks/>
            </p:cNvSpPr>
            <p:nvPr/>
          </p:nvSpPr>
          <p:spPr bwMode="auto">
            <a:xfrm>
              <a:off x="4154" y="2828"/>
              <a:ext cx="233" cy="335"/>
            </a:xfrm>
            <a:custGeom>
              <a:avLst/>
              <a:gdLst/>
              <a:ahLst/>
              <a:cxnLst>
                <a:cxn ang="0">
                  <a:pos x="618" y="536"/>
                </a:cxn>
                <a:cxn ang="0">
                  <a:pos x="0" y="890"/>
                </a:cxn>
                <a:cxn ang="0">
                  <a:pos x="0" y="890"/>
                </a:cxn>
                <a:cxn ang="0">
                  <a:pos x="0" y="351"/>
                </a:cxn>
                <a:cxn ang="0">
                  <a:pos x="618" y="0"/>
                </a:cxn>
                <a:cxn ang="0">
                  <a:pos x="618" y="0"/>
                </a:cxn>
                <a:cxn ang="0">
                  <a:pos x="618" y="536"/>
                </a:cxn>
              </a:cxnLst>
              <a:rect l="0" t="0" r="r" b="b"/>
              <a:pathLst>
                <a:path w="618" h="890">
                  <a:moveTo>
                    <a:pt x="618" y="536"/>
                  </a:moveTo>
                  <a:cubicBezTo>
                    <a:pt x="442" y="688"/>
                    <a:pt x="232" y="808"/>
                    <a:pt x="0" y="890"/>
                  </a:cubicBezTo>
                  <a:lnTo>
                    <a:pt x="0" y="890"/>
                  </a:lnTo>
                  <a:lnTo>
                    <a:pt x="0" y="351"/>
                  </a:lnTo>
                  <a:cubicBezTo>
                    <a:pt x="174" y="198"/>
                    <a:pt x="385" y="78"/>
                    <a:pt x="618" y="0"/>
                  </a:cubicBezTo>
                  <a:lnTo>
                    <a:pt x="618" y="0"/>
                  </a:lnTo>
                  <a:lnTo>
                    <a:pt x="618" y="536"/>
                  </a:lnTo>
                  <a:close/>
                </a:path>
              </a:pathLst>
            </a:custGeom>
            <a:noFill/>
            <a:ln w="6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319"/>
            <p:cNvSpPr>
              <a:spLocks/>
            </p:cNvSpPr>
            <p:nvPr/>
          </p:nvSpPr>
          <p:spPr bwMode="auto">
            <a:xfrm>
              <a:off x="4075" y="2809"/>
              <a:ext cx="312" cy="409"/>
            </a:xfrm>
            <a:custGeom>
              <a:avLst/>
              <a:gdLst/>
              <a:ahLst/>
              <a:cxnLst>
                <a:cxn ang="0">
                  <a:pos x="827" y="587"/>
                </a:cxn>
                <a:cxn ang="0">
                  <a:pos x="623" y="740"/>
                </a:cxn>
                <a:cxn ang="0">
                  <a:pos x="623" y="740"/>
                </a:cxn>
                <a:cxn ang="0">
                  <a:pos x="716" y="794"/>
                </a:cxn>
                <a:cxn ang="0">
                  <a:pos x="716" y="820"/>
                </a:cxn>
                <a:cxn ang="0">
                  <a:pos x="247" y="1088"/>
                </a:cxn>
                <a:cxn ang="0">
                  <a:pos x="0" y="947"/>
                </a:cxn>
                <a:cxn ang="0">
                  <a:pos x="0" y="898"/>
                </a:cxn>
                <a:cxn ang="0">
                  <a:pos x="119" y="830"/>
                </a:cxn>
                <a:cxn ang="0">
                  <a:pos x="119" y="351"/>
                </a:cxn>
                <a:cxn ang="0">
                  <a:pos x="736" y="0"/>
                </a:cxn>
                <a:cxn ang="0">
                  <a:pos x="736" y="0"/>
                </a:cxn>
                <a:cxn ang="0">
                  <a:pos x="827" y="51"/>
                </a:cxn>
                <a:cxn ang="0">
                  <a:pos x="827" y="587"/>
                </a:cxn>
              </a:cxnLst>
              <a:rect l="0" t="0" r="r" b="b"/>
              <a:pathLst>
                <a:path w="827" h="1088">
                  <a:moveTo>
                    <a:pt x="827" y="587"/>
                  </a:moveTo>
                  <a:cubicBezTo>
                    <a:pt x="762" y="641"/>
                    <a:pt x="694" y="692"/>
                    <a:pt x="623" y="740"/>
                  </a:cubicBezTo>
                  <a:lnTo>
                    <a:pt x="623" y="740"/>
                  </a:lnTo>
                  <a:lnTo>
                    <a:pt x="716" y="794"/>
                  </a:lnTo>
                  <a:lnTo>
                    <a:pt x="716" y="820"/>
                  </a:lnTo>
                  <a:lnTo>
                    <a:pt x="247" y="1088"/>
                  </a:lnTo>
                  <a:lnTo>
                    <a:pt x="0" y="947"/>
                  </a:lnTo>
                  <a:lnTo>
                    <a:pt x="0" y="898"/>
                  </a:lnTo>
                  <a:lnTo>
                    <a:pt x="119" y="830"/>
                  </a:lnTo>
                  <a:lnTo>
                    <a:pt x="119" y="351"/>
                  </a:lnTo>
                  <a:cubicBezTo>
                    <a:pt x="298" y="204"/>
                    <a:pt x="507" y="85"/>
                    <a:pt x="736" y="0"/>
                  </a:cubicBezTo>
                  <a:lnTo>
                    <a:pt x="736" y="0"/>
                  </a:lnTo>
                  <a:lnTo>
                    <a:pt x="827" y="51"/>
                  </a:lnTo>
                  <a:lnTo>
                    <a:pt x="827" y="587"/>
                  </a:lnTo>
                  <a:close/>
                </a:path>
              </a:pathLst>
            </a:custGeom>
            <a:noFill/>
            <a:ln w="12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2320"/>
            <p:cNvSpPr>
              <a:spLocks/>
            </p:cNvSpPr>
            <p:nvPr/>
          </p:nvSpPr>
          <p:spPr bwMode="auto">
            <a:xfrm>
              <a:off x="4175" y="2855"/>
              <a:ext cx="191" cy="283"/>
            </a:xfrm>
            <a:custGeom>
              <a:avLst/>
              <a:gdLst/>
              <a:ahLst/>
              <a:cxnLst>
                <a:cxn ang="0">
                  <a:pos x="191" y="0"/>
                </a:cxn>
                <a:cxn ang="0">
                  <a:pos x="191" y="174"/>
                </a:cxn>
                <a:cxn ang="0">
                  <a:pos x="0" y="283"/>
                </a:cxn>
              </a:cxnLst>
              <a:rect l="0" t="0" r="r" b="b"/>
              <a:pathLst>
                <a:path w="191" h="283">
                  <a:moveTo>
                    <a:pt x="191" y="0"/>
                  </a:moveTo>
                  <a:lnTo>
                    <a:pt x="191" y="174"/>
                  </a:lnTo>
                  <a:lnTo>
                    <a:pt x="0" y="283"/>
                  </a:lnTo>
                </a:path>
              </a:pathLst>
            </a:custGeom>
            <a:noFill/>
            <a:ln w="6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321"/>
            <p:cNvSpPr>
              <a:spLocks/>
            </p:cNvSpPr>
            <p:nvPr/>
          </p:nvSpPr>
          <p:spPr bwMode="auto">
            <a:xfrm>
              <a:off x="4096" y="3128"/>
              <a:ext cx="212" cy="80"/>
            </a:xfrm>
            <a:custGeom>
              <a:avLst/>
              <a:gdLst/>
              <a:ahLst/>
              <a:cxnLst>
                <a:cxn ang="0">
                  <a:pos x="212" y="0"/>
                </a:cxn>
                <a:cxn ang="0">
                  <a:pos x="73" y="80"/>
                </a:cxn>
                <a:cxn ang="0">
                  <a:pos x="0" y="37"/>
                </a:cxn>
              </a:cxnLst>
              <a:rect l="0" t="0" r="r" b="b"/>
              <a:pathLst>
                <a:path w="212" h="80">
                  <a:moveTo>
                    <a:pt x="212" y="0"/>
                  </a:moveTo>
                  <a:lnTo>
                    <a:pt x="73" y="80"/>
                  </a:lnTo>
                  <a:lnTo>
                    <a:pt x="0" y="37"/>
                  </a:lnTo>
                </a:path>
              </a:pathLst>
            </a:custGeom>
            <a:noFill/>
            <a:ln w="6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5" name="Picture 2322"/>
            <p:cNvPicPr>
              <a:picLocks noChangeAspect="1" noChangeArrowheads="1"/>
            </p:cNvPicPr>
            <p:nvPr/>
          </p:nvPicPr>
          <p:blipFill>
            <a:blip r:embed="rId163" cstate="print"/>
            <a:srcRect/>
            <a:stretch>
              <a:fillRect/>
            </a:stretch>
          </p:blipFill>
          <p:spPr bwMode="auto">
            <a:xfrm>
              <a:off x="4168" y="2844"/>
              <a:ext cx="205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6" name="Picture 2323"/>
            <p:cNvPicPr>
              <a:picLocks noChangeAspect="1" noChangeArrowheads="1"/>
            </p:cNvPicPr>
            <p:nvPr/>
          </p:nvPicPr>
          <p:blipFill>
            <a:blip r:embed="rId164" cstate="print"/>
            <a:srcRect/>
            <a:stretch>
              <a:fillRect/>
            </a:stretch>
          </p:blipFill>
          <p:spPr bwMode="auto">
            <a:xfrm>
              <a:off x="4168" y="2844"/>
              <a:ext cx="205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7" name="Freeform 2324"/>
            <p:cNvSpPr>
              <a:spLocks/>
            </p:cNvSpPr>
            <p:nvPr/>
          </p:nvSpPr>
          <p:spPr bwMode="auto">
            <a:xfrm>
              <a:off x="4175" y="2855"/>
              <a:ext cx="191" cy="283"/>
            </a:xfrm>
            <a:custGeom>
              <a:avLst/>
              <a:gdLst/>
              <a:ahLst/>
              <a:cxnLst>
                <a:cxn ang="0">
                  <a:pos x="187" y="171"/>
                </a:cxn>
                <a:cxn ang="0">
                  <a:pos x="0" y="277"/>
                </a:cxn>
                <a:cxn ang="0">
                  <a:pos x="0" y="283"/>
                </a:cxn>
                <a:cxn ang="0">
                  <a:pos x="0" y="109"/>
                </a:cxn>
                <a:cxn ang="0">
                  <a:pos x="191" y="0"/>
                </a:cxn>
                <a:cxn ang="0">
                  <a:pos x="187" y="2"/>
                </a:cxn>
                <a:cxn ang="0">
                  <a:pos x="187" y="171"/>
                </a:cxn>
              </a:cxnLst>
              <a:rect l="0" t="0" r="r" b="b"/>
              <a:pathLst>
                <a:path w="191" h="283">
                  <a:moveTo>
                    <a:pt x="187" y="171"/>
                  </a:moveTo>
                  <a:lnTo>
                    <a:pt x="0" y="277"/>
                  </a:lnTo>
                  <a:lnTo>
                    <a:pt x="0" y="283"/>
                  </a:lnTo>
                  <a:lnTo>
                    <a:pt x="0" y="109"/>
                  </a:lnTo>
                  <a:lnTo>
                    <a:pt x="191" y="0"/>
                  </a:lnTo>
                  <a:lnTo>
                    <a:pt x="187" y="2"/>
                  </a:lnTo>
                  <a:lnTo>
                    <a:pt x="187" y="171"/>
                  </a:lnTo>
                  <a:close/>
                </a:path>
              </a:pathLst>
            </a:custGeom>
            <a:noFill/>
            <a:ln w="6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Rectangle 2325"/>
            <p:cNvSpPr>
              <a:spLocks noChangeArrowheads="1"/>
            </p:cNvSpPr>
            <p:nvPr/>
          </p:nvSpPr>
          <p:spPr bwMode="auto">
            <a:xfrm>
              <a:off x="5079" y="2718"/>
              <a:ext cx="592" cy="1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2326"/>
            <p:cNvSpPr>
              <a:spLocks noChangeArrowheads="1"/>
            </p:cNvSpPr>
            <p:nvPr/>
          </p:nvSpPr>
          <p:spPr bwMode="auto">
            <a:xfrm>
              <a:off x="5114" y="2747"/>
              <a:ext cx="56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MANAJEMEN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Rectangle 2327"/>
            <p:cNvSpPr>
              <a:spLocks noChangeArrowheads="1"/>
            </p:cNvSpPr>
            <p:nvPr/>
          </p:nvSpPr>
          <p:spPr bwMode="auto">
            <a:xfrm>
              <a:off x="4795" y="2886"/>
              <a:ext cx="365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Komponen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Rectangle 2328"/>
            <p:cNvSpPr>
              <a:spLocks noChangeArrowheads="1"/>
            </p:cNvSpPr>
            <p:nvPr/>
          </p:nvSpPr>
          <p:spPr bwMode="auto">
            <a:xfrm>
              <a:off x="5126" y="2886"/>
              <a:ext cx="23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: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Rectangle 2329"/>
            <p:cNvSpPr>
              <a:spLocks noChangeArrowheads="1"/>
            </p:cNvSpPr>
            <p:nvPr/>
          </p:nvSpPr>
          <p:spPr bwMode="auto">
            <a:xfrm>
              <a:off x="4795" y="2964"/>
              <a:ext cx="62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itchFamily="2" charset="2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Rectangle 2330"/>
            <p:cNvSpPr>
              <a:spLocks noChangeArrowheads="1"/>
            </p:cNvSpPr>
            <p:nvPr/>
          </p:nvSpPr>
          <p:spPr bwMode="auto">
            <a:xfrm>
              <a:off x="4939" y="2964"/>
              <a:ext cx="277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Network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Rectangle 2331"/>
            <p:cNvSpPr>
              <a:spLocks noChangeArrowheads="1"/>
            </p:cNvSpPr>
            <p:nvPr/>
          </p:nvSpPr>
          <p:spPr bwMode="auto">
            <a:xfrm>
              <a:off x="5192" y="2964"/>
              <a:ext cx="67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&amp;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Rectangle 2332"/>
            <p:cNvSpPr>
              <a:spLocks noChangeArrowheads="1"/>
            </p:cNvSpPr>
            <p:nvPr/>
          </p:nvSpPr>
          <p:spPr bwMode="auto">
            <a:xfrm>
              <a:off x="5253" y="2964"/>
              <a:ext cx="254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System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Rectangle 2333"/>
            <p:cNvSpPr>
              <a:spLocks noChangeArrowheads="1"/>
            </p:cNvSpPr>
            <p:nvPr/>
          </p:nvSpPr>
          <p:spPr bwMode="auto">
            <a:xfrm>
              <a:off x="4939" y="3036"/>
              <a:ext cx="41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Management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Rectangle 2334"/>
            <p:cNvSpPr>
              <a:spLocks noChangeArrowheads="1"/>
            </p:cNvSpPr>
            <p:nvPr/>
          </p:nvSpPr>
          <p:spPr bwMode="auto">
            <a:xfrm>
              <a:off x="4795" y="3115"/>
              <a:ext cx="62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itchFamily="2" charset="2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Rectangle 2335"/>
            <p:cNvSpPr>
              <a:spLocks noChangeArrowheads="1"/>
            </p:cNvSpPr>
            <p:nvPr/>
          </p:nvSpPr>
          <p:spPr bwMode="auto">
            <a:xfrm>
              <a:off x="4939" y="3115"/>
              <a:ext cx="293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Helpdesk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Rectangle 2336"/>
            <p:cNvSpPr>
              <a:spLocks noChangeArrowheads="1"/>
            </p:cNvSpPr>
            <p:nvPr/>
          </p:nvSpPr>
          <p:spPr bwMode="auto">
            <a:xfrm>
              <a:off x="4795" y="3193"/>
              <a:ext cx="62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itchFamily="2" charset="2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ctangle 2337"/>
            <p:cNvSpPr>
              <a:spLocks noChangeArrowheads="1"/>
            </p:cNvSpPr>
            <p:nvPr/>
          </p:nvSpPr>
          <p:spPr bwMode="auto">
            <a:xfrm>
              <a:off x="4939" y="3193"/>
              <a:ext cx="689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Desktop Management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Rectangle 2338"/>
            <p:cNvSpPr>
              <a:spLocks noChangeArrowheads="1"/>
            </p:cNvSpPr>
            <p:nvPr/>
          </p:nvSpPr>
          <p:spPr bwMode="auto">
            <a:xfrm>
              <a:off x="4795" y="3271"/>
              <a:ext cx="62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itchFamily="2" charset="2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Rectangle 2339"/>
            <p:cNvSpPr>
              <a:spLocks noChangeArrowheads="1"/>
            </p:cNvSpPr>
            <p:nvPr/>
          </p:nvSpPr>
          <p:spPr bwMode="auto">
            <a:xfrm>
              <a:off x="4939" y="3271"/>
              <a:ext cx="269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Antivirus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Rectangle 2340"/>
            <p:cNvSpPr>
              <a:spLocks noChangeArrowheads="1"/>
            </p:cNvSpPr>
            <p:nvPr/>
          </p:nvSpPr>
          <p:spPr bwMode="auto">
            <a:xfrm>
              <a:off x="4795" y="3349"/>
              <a:ext cx="62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itchFamily="2" charset="2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Rectangle 2341"/>
            <p:cNvSpPr>
              <a:spLocks noChangeArrowheads="1"/>
            </p:cNvSpPr>
            <p:nvPr/>
          </p:nvSpPr>
          <p:spPr bwMode="auto">
            <a:xfrm>
              <a:off x="4939" y="3349"/>
              <a:ext cx="207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Switch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Rectangle 2342"/>
            <p:cNvSpPr>
              <a:spLocks noChangeArrowheads="1"/>
            </p:cNvSpPr>
            <p:nvPr/>
          </p:nvSpPr>
          <p:spPr bwMode="auto">
            <a:xfrm>
              <a:off x="4795" y="3428"/>
              <a:ext cx="62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itchFamily="2" charset="2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Rectangle 2343"/>
            <p:cNvSpPr>
              <a:spLocks noChangeArrowheads="1"/>
            </p:cNvSpPr>
            <p:nvPr/>
          </p:nvSpPr>
          <p:spPr bwMode="auto">
            <a:xfrm>
              <a:off x="4939" y="3428"/>
              <a:ext cx="144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PDA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 rot="19906246">
            <a:off x="6914849" y="5369359"/>
            <a:ext cx="2096299" cy="428628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2347" name="Rectangle 2346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Topologi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Jaingan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000108"/>
            <a:ext cx="3786554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561142" y="5929330"/>
            <a:ext cx="2762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66175" y="5286388"/>
            <a:ext cx="2096299" cy="357190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endParaRPr lang="en-US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08229" y="2357431"/>
            <a:ext cx="4615962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Layanan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49491" y="1357298"/>
            <a:ext cx="2571768" cy="42862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Obyektif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9491" y="2000241"/>
            <a:ext cx="2571768" cy="4124206"/>
          </a:xfrm>
          <a:prstGeom prst="rect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Cetak</a:t>
            </a:r>
            <a:r>
              <a:rPr lang="en-US" sz="1400" dirty="0" smtClean="0"/>
              <a:t> </a:t>
            </a:r>
            <a:r>
              <a:rPr lang="en-US" sz="1400" dirty="0" err="1" smtClean="0"/>
              <a:t>Biru</a:t>
            </a:r>
            <a:r>
              <a:rPr lang="en-US" sz="1400" dirty="0" smtClean="0"/>
              <a:t> </a:t>
            </a:r>
            <a:r>
              <a:rPr lang="en-US" sz="1400" dirty="0" err="1" smtClean="0"/>
              <a:t>Arsitektur</a:t>
            </a:r>
            <a:r>
              <a:rPr lang="en-US" sz="1400" dirty="0" smtClean="0"/>
              <a:t> TI ideal </a:t>
            </a:r>
            <a:r>
              <a:rPr lang="en-US" sz="1400" err="1" smtClean="0"/>
              <a:t>bagi</a:t>
            </a:r>
            <a:r>
              <a:rPr lang="en-US" sz="1400" smtClean="0"/>
              <a:t> PT </a:t>
            </a:r>
            <a:r>
              <a:rPr lang="en-US" sz="1400" dirty="0" err="1" smtClean="0"/>
              <a:t>disertai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i="1" dirty="0" smtClean="0"/>
              <a:t>Capability Building </a:t>
            </a:r>
            <a:r>
              <a:rPr lang="en-US" sz="1400" dirty="0" smtClean="0"/>
              <a:t>yang </a:t>
            </a:r>
            <a:r>
              <a:rPr lang="en-US" sz="1400" dirty="0" err="1" smtClean="0"/>
              <a:t>memadai</a:t>
            </a:r>
            <a:r>
              <a:rPr lang="en-US" sz="1400" dirty="0" smtClean="0"/>
              <a:t> </a:t>
            </a:r>
            <a:r>
              <a:rPr lang="en-US" sz="1400" dirty="0" err="1" smtClean="0"/>
              <a:t>sehingga</a:t>
            </a:r>
            <a:r>
              <a:rPr lang="en-US" sz="1400" dirty="0" smtClean="0"/>
              <a:t> Roadmap </a:t>
            </a:r>
            <a:r>
              <a:rPr lang="en-US" sz="1400" dirty="0" err="1" smtClean="0"/>
              <a:t>realistis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dicapai</a:t>
            </a:r>
            <a:endParaRPr lang="en-US" sz="1400" dirty="0" smtClean="0"/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Tersusunnya</a:t>
            </a:r>
            <a:r>
              <a:rPr lang="en-US" sz="1400" dirty="0" smtClean="0"/>
              <a:t> </a:t>
            </a:r>
            <a:r>
              <a:rPr lang="en-US" sz="1400" dirty="0" err="1" smtClean="0"/>
              <a:t>strategi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merealisasikan</a:t>
            </a:r>
            <a:r>
              <a:rPr lang="en-US" sz="1400" dirty="0" smtClean="0"/>
              <a:t> IT Leadership yang </a:t>
            </a:r>
            <a:r>
              <a:rPr lang="en-US" sz="1400" dirty="0" err="1" smtClean="0"/>
              <a:t>memadai</a:t>
            </a:r>
            <a:endParaRPr lang="en-US" sz="1400" dirty="0" smtClean="0"/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Tersusunnya</a:t>
            </a:r>
            <a:r>
              <a:rPr lang="en-US" sz="1400" dirty="0" smtClean="0"/>
              <a:t> </a:t>
            </a:r>
            <a:r>
              <a:rPr lang="en-US" sz="1400" dirty="0" err="1" smtClean="0"/>
              <a:t>desain</a:t>
            </a:r>
            <a:r>
              <a:rPr lang="en-US" sz="1400" dirty="0" smtClean="0"/>
              <a:t> </a:t>
            </a:r>
            <a:r>
              <a:rPr lang="en-US" sz="1400" dirty="0" err="1" smtClean="0"/>
              <a:t>Organisasi</a:t>
            </a:r>
            <a:r>
              <a:rPr lang="en-US" sz="1400" dirty="0" smtClean="0"/>
              <a:t> TI yang </a:t>
            </a:r>
            <a:r>
              <a:rPr lang="en-US" sz="1400" dirty="0" err="1" smtClean="0"/>
              <a:t>memadai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didukung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SDM TI yang </a:t>
            </a:r>
            <a:r>
              <a:rPr lang="en-US" sz="1400" dirty="0" err="1" smtClean="0"/>
              <a:t>memadai</a:t>
            </a:r>
            <a:endParaRPr lang="en-US" sz="1400" dirty="0" smtClean="0"/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Tersusunnya</a:t>
            </a:r>
            <a:r>
              <a:rPr lang="en-US" sz="1400" dirty="0" smtClean="0"/>
              <a:t> </a:t>
            </a:r>
            <a:r>
              <a:rPr lang="en-US" sz="1400" dirty="0" err="1" smtClean="0"/>
              <a:t>desain</a:t>
            </a:r>
            <a:r>
              <a:rPr lang="en-US" sz="1400" dirty="0" smtClean="0"/>
              <a:t> </a:t>
            </a:r>
            <a:r>
              <a:rPr lang="en-US" sz="1400" dirty="0" err="1" smtClean="0"/>
              <a:t>mekanisme</a:t>
            </a:r>
            <a:r>
              <a:rPr lang="en-US" sz="1400" dirty="0" smtClean="0"/>
              <a:t> </a:t>
            </a:r>
            <a:r>
              <a:rPr lang="en-US" sz="1400" dirty="0" err="1" smtClean="0"/>
              <a:t>tata</a:t>
            </a:r>
            <a:r>
              <a:rPr lang="en-US" sz="1400" dirty="0" smtClean="0"/>
              <a:t> </a:t>
            </a:r>
            <a:r>
              <a:rPr lang="en-US" sz="1400" dirty="0" err="1" smtClean="0"/>
              <a:t>kelola</a:t>
            </a:r>
            <a:r>
              <a:rPr lang="en-US" sz="1400" dirty="0" smtClean="0"/>
              <a:t> yang </a:t>
            </a:r>
            <a:r>
              <a:rPr lang="en-US" sz="1400" dirty="0" err="1" smtClean="0"/>
              <a:t>sesuai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tingkat</a:t>
            </a:r>
            <a:r>
              <a:rPr lang="en-US" sz="1400" dirty="0" smtClean="0"/>
              <a:t> </a:t>
            </a:r>
            <a:r>
              <a:rPr lang="en-US" sz="1400" dirty="0" err="1" smtClean="0"/>
              <a:t>kematangan</a:t>
            </a:r>
            <a:r>
              <a:rPr lang="en-US" sz="1400" dirty="0" smtClean="0"/>
              <a:t> </a:t>
            </a:r>
            <a:r>
              <a:rPr lang="en-US" sz="1400" dirty="0" err="1" smtClean="0"/>
              <a:t>organisasi</a:t>
            </a:r>
            <a:r>
              <a:rPr lang="en-US" sz="1400" dirty="0" smtClean="0"/>
              <a:t> TI</a:t>
            </a:r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Tersusunnnya</a:t>
            </a:r>
            <a:r>
              <a:rPr lang="en-US" sz="1400" dirty="0" smtClean="0"/>
              <a:t> roadmap Tata </a:t>
            </a:r>
            <a:r>
              <a:rPr lang="en-US" sz="1400" dirty="0" err="1" smtClean="0"/>
              <a:t>Kelola</a:t>
            </a:r>
            <a:r>
              <a:rPr lang="en-US" sz="1400" dirty="0" smtClean="0"/>
              <a:t> TIK</a:t>
            </a:r>
            <a:endParaRPr lang="en-U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3253145" y="1357298"/>
            <a:ext cx="2571768" cy="42862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Aktifitas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53145" y="2000241"/>
            <a:ext cx="2571768" cy="2031325"/>
          </a:xfrm>
          <a:prstGeom prst="rect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6538" indent="-236538">
              <a:buFont typeface="Arial" pitchFamily="34" charset="0"/>
              <a:buChar char="•"/>
            </a:pPr>
            <a:r>
              <a:rPr lang="en-US" sz="1400" dirty="0" err="1" smtClean="0"/>
              <a:t>Penyusunan</a:t>
            </a:r>
            <a:r>
              <a:rPr lang="en-US" sz="1400" dirty="0" smtClean="0"/>
              <a:t> </a:t>
            </a:r>
            <a:r>
              <a:rPr lang="en-US" sz="1400" dirty="0" err="1" smtClean="0"/>
              <a:t>Skenario</a:t>
            </a:r>
            <a:r>
              <a:rPr lang="en-US" sz="1400" dirty="0" smtClean="0"/>
              <a:t> </a:t>
            </a:r>
            <a:r>
              <a:rPr lang="en-US" sz="1400" dirty="0" err="1" smtClean="0"/>
              <a:t>Penguatan</a:t>
            </a:r>
            <a:r>
              <a:rPr lang="en-US" sz="1400" dirty="0" smtClean="0"/>
              <a:t> IT Leadership: </a:t>
            </a:r>
            <a:r>
              <a:rPr lang="en-US" sz="1400" dirty="0" err="1" smtClean="0"/>
              <a:t>Komite</a:t>
            </a:r>
            <a:r>
              <a:rPr lang="en-US" sz="1400" dirty="0" smtClean="0"/>
              <a:t> TI </a:t>
            </a:r>
            <a:r>
              <a:rPr lang="en-US" sz="1400" dirty="0" err="1" smtClean="0"/>
              <a:t>dan</a:t>
            </a:r>
            <a:r>
              <a:rPr lang="en-US" sz="1400" dirty="0" smtClean="0"/>
              <a:t> CIO</a:t>
            </a:r>
          </a:p>
          <a:p>
            <a:pPr marL="236538" indent="-236538">
              <a:buFont typeface="Arial" pitchFamily="34" charset="0"/>
              <a:buChar char="•"/>
            </a:pPr>
            <a:r>
              <a:rPr lang="en-US" sz="1400" dirty="0" err="1" smtClean="0"/>
              <a:t>Penyusunan</a:t>
            </a:r>
            <a:r>
              <a:rPr lang="en-US" sz="1400" dirty="0" smtClean="0"/>
              <a:t> </a:t>
            </a:r>
            <a:r>
              <a:rPr lang="en-US" sz="1400" dirty="0" err="1" smtClean="0"/>
              <a:t>Organisasi</a:t>
            </a:r>
            <a:r>
              <a:rPr lang="en-US" sz="1400" dirty="0" smtClean="0"/>
              <a:t> TI </a:t>
            </a:r>
            <a:r>
              <a:rPr lang="en-US" sz="1400" dirty="0" err="1" smtClean="0"/>
              <a:t>dan</a:t>
            </a:r>
            <a:r>
              <a:rPr lang="en-US" sz="1400" dirty="0" smtClean="0"/>
              <a:t> Program </a:t>
            </a:r>
            <a:r>
              <a:rPr lang="en-US" sz="1400" dirty="0" err="1" smtClean="0"/>
              <a:t>Pengembangan</a:t>
            </a:r>
            <a:r>
              <a:rPr lang="en-US" sz="1400" dirty="0" smtClean="0"/>
              <a:t> SDM TI</a:t>
            </a:r>
          </a:p>
          <a:p>
            <a:pPr marL="236538" indent="-236538">
              <a:buFont typeface="Arial" pitchFamily="34" charset="0"/>
              <a:buChar char="•"/>
            </a:pPr>
            <a:r>
              <a:rPr lang="en-US" sz="1400" dirty="0" err="1" smtClean="0"/>
              <a:t>Penyusunan</a:t>
            </a:r>
            <a:r>
              <a:rPr lang="en-US" sz="1400" dirty="0" smtClean="0"/>
              <a:t> </a:t>
            </a:r>
            <a:r>
              <a:rPr lang="en-US" sz="1400" dirty="0" err="1" smtClean="0"/>
              <a:t>Proses</a:t>
            </a:r>
            <a:r>
              <a:rPr lang="en-US" sz="1400" dirty="0" smtClean="0"/>
              <a:t> Tata </a:t>
            </a:r>
            <a:r>
              <a:rPr lang="en-US" sz="1400" dirty="0" err="1" smtClean="0"/>
              <a:t>Kelola</a:t>
            </a:r>
            <a:r>
              <a:rPr lang="en-US" sz="1400" dirty="0" smtClean="0"/>
              <a:t> TI &amp; IT Balanced Scorecard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6022741" y="1357298"/>
            <a:ext cx="2571768" cy="42862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22741" y="2000240"/>
            <a:ext cx="2571768" cy="4924425"/>
          </a:xfrm>
          <a:prstGeom prst="rect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Konsep</a:t>
            </a:r>
            <a:r>
              <a:rPr lang="en-US" sz="1400" dirty="0" smtClean="0"/>
              <a:t> IT Leadership</a:t>
            </a:r>
          </a:p>
          <a:p>
            <a:pPr marL="693738" lvl="1" indent="-236538">
              <a:spcAft>
                <a:spcPts val="300"/>
              </a:spcAft>
              <a:buFont typeface="Wingdings" pitchFamily="2" charset="2"/>
              <a:buChar char="ü"/>
            </a:pPr>
            <a:r>
              <a:rPr lang="en-US" sz="1400" dirty="0" err="1" smtClean="0"/>
              <a:t>Komite</a:t>
            </a:r>
            <a:r>
              <a:rPr lang="en-US" sz="1400" dirty="0" smtClean="0"/>
              <a:t> TI</a:t>
            </a:r>
          </a:p>
          <a:p>
            <a:pPr marL="693738" lvl="1" indent="-236538">
              <a:spcAft>
                <a:spcPts val="300"/>
              </a:spcAft>
              <a:buFont typeface="Wingdings" pitchFamily="2" charset="2"/>
              <a:buChar char="ü"/>
            </a:pPr>
            <a:r>
              <a:rPr lang="en-US" sz="1400" dirty="0" smtClean="0"/>
              <a:t>CIO</a:t>
            </a:r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Rekomendasi</a:t>
            </a:r>
            <a:r>
              <a:rPr lang="en-US" sz="1400" dirty="0" smtClean="0"/>
              <a:t> re-positioning </a:t>
            </a:r>
            <a:r>
              <a:rPr lang="en-US" sz="1400" dirty="0" err="1" smtClean="0"/>
              <a:t>Organisasi</a:t>
            </a:r>
            <a:r>
              <a:rPr lang="en-US" sz="1400" dirty="0" smtClean="0"/>
              <a:t> TI (</a:t>
            </a:r>
            <a:r>
              <a:rPr lang="en-US" sz="1400" dirty="0" err="1" smtClean="0"/>
              <a:t>jika</a:t>
            </a:r>
            <a:r>
              <a:rPr lang="en-US" sz="1400" dirty="0" smtClean="0"/>
              <a:t> </a:t>
            </a:r>
            <a:r>
              <a:rPr lang="en-US" sz="1400" dirty="0" err="1" smtClean="0"/>
              <a:t>dibutuhkan</a:t>
            </a:r>
            <a:r>
              <a:rPr lang="en-US" sz="1400" dirty="0" smtClean="0"/>
              <a:t>)</a:t>
            </a:r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Rekomendasi</a:t>
            </a:r>
            <a:r>
              <a:rPr lang="en-US" sz="1400" dirty="0" smtClean="0"/>
              <a:t> </a:t>
            </a:r>
            <a:r>
              <a:rPr lang="en-US" sz="1400" dirty="0" err="1" smtClean="0"/>
              <a:t>struktur</a:t>
            </a:r>
            <a:r>
              <a:rPr lang="en-US" sz="1400" dirty="0" smtClean="0"/>
              <a:t> </a:t>
            </a:r>
            <a:r>
              <a:rPr lang="en-US" sz="1400" dirty="0" err="1" smtClean="0"/>
              <a:t>organisasi</a:t>
            </a:r>
            <a:r>
              <a:rPr lang="en-US" sz="1400" dirty="0" smtClean="0"/>
              <a:t> TI </a:t>
            </a:r>
            <a:r>
              <a:rPr lang="en-US" sz="1400" dirty="0" err="1" smtClean="0"/>
              <a:t>berorientasi</a:t>
            </a:r>
            <a:r>
              <a:rPr lang="en-US" sz="1400" dirty="0" smtClean="0"/>
              <a:t> </a:t>
            </a:r>
            <a:r>
              <a:rPr lang="en-US" sz="1400" dirty="0" err="1" smtClean="0"/>
              <a:t>layanan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memenuhi</a:t>
            </a:r>
            <a:r>
              <a:rPr lang="en-US" sz="1400" dirty="0" smtClean="0"/>
              <a:t> </a:t>
            </a:r>
            <a:r>
              <a:rPr lang="en-US" sz="1400" dirty="0" err="1" smtClean="0"/>
              <a:t>aspek</a:t>
            </a:r>
            <a:r>
              <a:rPr lang="en-US" sz="1400" dirty="0" smtClean="0"/>
              <a:t> </a:t>
            </a:r>
            <a:r>
              <a:rPr lang="en-US" sz="1400" dirty="0" err="1" smtClean="0"/>
              <a:t>Manajemen</a:t>
            </a:r>
            <a:r>
              <a:rPr lang="en-US" sz="1400" dirty="0" smtClean="0"/>
              <a:t> </a:t>
            </a:r>
            <a:r>
              <a:rPr lang="en-US" sz="1400" dirty="0" err="1" smtClean="0"/>
              <a:t>Risiko</a:t>
            </a:r>
            <a:endParaRPr lang="en-US" sz="1400" dirty="0" smtClean="0"/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Rekomendasi</a:t>
            </a:r>
            <a:r>
              <a:rPr lang="en-US" sz="1400" dirty="0" smtClean="0"/>
              <a:t> </a:t>
            </a:r>
            <a:r>
              <a:rPr lang="en-US" sz="1400" dirty="0" err="1" smtClean="0"/>
              <a:t>Proses-Proses</a:t>
            </a:r>
            <a:r>
              <a:rPr lang="en-US" sz="1400" dirty="0" smtClean="0"/>
              <a:t> Tata </a:t>
            </a:r>
            <a:r>
              <a:rPr lang="en-US" sz="1400" dirty="0" err="1" smtClean="0"/>
              <a:t>Kelola</a:t>
            </a:r>
            <a:r>
              <a:rPr lang="en-US" sz="1400" dirty="0" smtClean="0"/>
              <a:t> TI </a:t>
            </a:r>
            <a:r>
              <a:rPr lang="en-US" sz="1400" dirty="0" err="1" smtClean="0"/>
              <a:t>Prioritas</a:t>
            </a:r>
            <a:endParaRPr lang="en-US" sz="1400" dirty="0" smtClean="0"/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Rekomendasi</a:t>
            </a:r>
            <a:r>
              <a:rPr lang="en-US" sz="1400" dirty="0" smtClean="0"/>
              <a:t> IT Balanced Scorecard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mengevaluasi</a:t>
            </a:r>
            <a:r>
              <a:rPr lang="en-US" sz="1400" dirty="0" smtClean="0"/>
              <a:t> </a:t>
            </a:r>
            <a:r>
              <a:rPr lang="en-US" sz="1400" dirty="0" err="1" smtClean="0"/>
              <a:t>kinerja</a:t>
            </a:r>
            <a:r>
              <a:rPr lang="en-US" sz="1400" dirty="0" smtClean="0"/>
              <a:t> </a:t>
            </a:r>
            <a:r>
              <a:rPr lang="en-US" sz="1400" dirty="0" err="1" smtClean="0"/>
              <a:t>Organisasi</a:t>
            </a:r>
            <a:r>
              <a:rPr lang="en-US" sz="1400" dirty="0" smtClean="0"/>
              <a:t> TI</a:t>
            </a:r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Rekomendasi</a:t>
            </a:r>
            <a:r>
              <a:rPr lang="en-US" sz="1400" dirty="0" smtClean="0"/>
              <a:t> SDM TI </a:t>
            </a:r>
            <a:r>
              <a:rPr lang="en-US" sz="1400" dirty="0" err="1" smtClean="0"/>
              <a:t>dan</a:t>
            </a:r>
            <a:r>
              <a:rPr lang="en-US" sz="1400" dirty="0" smtClean="0"/>
              <a:t> Program </a:t>
            </a:r>
            <a:r>
              <a:rPr lang="en-US" sz="1400" dirty="0" err="1" smtClean="0"/>
              <a:t>Pengembangan</a:t>
            </a:r>
            <a:r>
              <a:rPr lang="en-US" sz="1400" dirty="0" smtClean="0"/>
              <a:t> SDM TI</a:t>
            </a:r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Rekomendasi</a:t>
            </a:r>
            <a:r>
              <a:rPr lang="en-US" sz="1400" dirty="0" smtClean="0"/>
              <a:t> draft </a:t>
            </a:r>
            <a:r>
              <a:rPr lang="en-US" sz="1400" dirty="0" err="1" smtClean="0"/>
              <a:t>regulasi</a:t>
            </a:r>
            <a:r>
              <a:rPr lang="en-US" sz="1400" dirty="0" smtClean="0"/>
              <a:t> internal </a:t>
            </a:r>
            <a:r>
              <a:rPr lang="en-US" sz="1400" dirty="0" err="1" smtClean="0"/>
              <a:t>perusahaan</a:t>
            </a:r>
            <a:endParaRPr lang="en-US" sz="1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Cetak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Biru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Tata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Kelola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53145" y="1000108"/>
            <a:ext cx="1582626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MWA/Yayasan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85030" y="2285992"/>
            <a:ext cx="1318855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Pimpinan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5434" y="3286124"/>
            <a:ext cx="1780455" cy="12144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Wakil Pimpinan 1 Bidang Akademik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25602" y="3286124"/>
            <a:ext cx="1780455" cy="12144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Wakil Pimpinan 2 Bidang Sumber Daya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69828" y="3286124"/>
            <a:ext cx="1780455" cy="12144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Wakil Pimpinan 3 Bidang Kemahasiswaan &amp; lulusan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14054" y="3286124"/>
            <a:ext cx="1780455" cy="12144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Wakil Pimpinan 4 Bidang Penelitian &amp; Kemitraan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7606" y="1928802"/>
            <a:ext cx="8440674" cy="285752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0256339">
            <a:off x="6099402" y="5099610"/>
            <a:ext cx="3033367" cy="714380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endParaRPr lang="en-US" dirty="0" smtClean="0"/>
          </a:p>
          <a:p>
            <a:pPr algn="ctr"/>
            <a:r>
              <a:rPr lang="en-US" dirty="0" smtClean="0"/>
              <a:t>Repositioning </a:t>
            </a:r>
            <a:r>
              <a:rPr lang="en-US" dirty="0" err="1" smtClean="0"/>
              <a:t>Organisasi</a:t>
            </a:r>
            <a:r>
              <a:rPr lang="en-US" dirty="0" smtClean="0"/>
              <a:t> TI</a:t>
            </a:r>
            <a:endParaRPr lang="en-US" dirty="0"/>
          </a:p>
        </p:txBody>
      </p:sp>
      <p:cxnSp>
        <p:nvCxnSpPr>
          <p:cNvPr id="15" name="Straight Connector 14"/>
          <p:cNvCxnSpPr>
            <a:stCxn id="6" idx="2"/>
            <a:endCxn id="7" idx="0"/>
          </p:cNvCxnSpPr>
          <p:nvPr/>
        </p:nvCxnSpPr>
        <p:spPr>
          <a:xfrm rot="5400000">
            <a:off x="3687268" y="1928863"/>
            <a:ext cx="714380" cy="1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2"/>
            <a:endCxn id="9" idx="0"/>
          </p:cNvCxnSpPr>
          <p:nvPr/>
        </p:nvCxnSpPr>
        <p:spPr>
          <a:xfrm rot="5400000">
            <a:off x="3615830" y="2857497"/>
            <a:ext cx="42862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2"/>
            <a:endCxn id="8" idx="0"/>
          </p:cNvCxnSpPr>
          <p:nvPr/>
        </p:nvCxnSpPr>
        <p:spPr>
          <a:xfrm rot="5400000">
            <a:off x="2560746" y="1802413"/>
            <a:ext cx="428628" cy="2538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2"/>
            <a:endCxn id="10" idx="0"/>
          </p:cNvCxnSpPr>
          <p:nvPr/>
        </p:nvCxnSpPr>
        <p:spPr>
          <a:xfrm rot="16200000" flipH="1">
            <a:off x="4637942" y="2264011"/>
            <a:ext cx="428628" cy="1615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11" idx="0"/>
          </p:cNvCxnSpPr>
          <p:nvPr/>
        </p:nvCxnSpPr>
        <p:spPr>
          <a:xfrm rot="16200000" flipH="1">
            <a:off x="5660055" y="1241898"/>
            <a:ext cx="428628" cy="3659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846630" y="5214950"/>
            <a:ext cx="15826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Teknologi Informasi</a:t>
            </a:r>
            <a:endParaRPr lang="en-US"/>
          </a:p>
        </p:txBody>
      </p:sp>
      <p:cxnSp>
        <p:nvCxnSpPr>
          <p:cNvPr id="26" name="Straight Connector 25"/>
          <p:cNvCxnSpPr>
            <a:stCxn id="12" idx="2"/>
            <a:endCxn id="24" idx="0"/>
          </p:cNvCxnSpPr>
          <p:nvPr/>
        </p:nvCxnSpPr>
        <p:spPr>
          <a:xfrm rot="5400000">
            <a:off x="4423629" y="5000697"/>
            <a:ext cx="428628" cy="1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491" y="785794"/>
            <a:ext cx="731579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066175" y="5643578"/>
            <a:ext cx="6858048" cy="642942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SDM TI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program </a:t>
            </a:r>
            <a:r>
              <a:rPr lang="en-US" dirty="0" err="1" smtClean="0"/>
              <a:t>pengembangan</a:t>
            </a:r>
            <a:r>
              <a:rPr lang="en-US" dirty="0" smtClean="0"/>
              <a:t> SDM TI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Pengembangan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SDM TI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714356"/>
            <a:ext cx="6792105" cy="537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 rot="19906246">
            <a:off x="6914849" y="5369359"/>
            <a:ext cx="2096299" cy="428628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Existing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Aplikasi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Priority Analysis</a:t>
            </a:r>
            <a:endParaRPr lang="en-US"/>
          </a:p>
        </p:txBody>
      </p:sp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491" y="1500175"/>
            <a:ext cx="7506207" cy="3897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 rot="19906246">
            <a:off x="7078793" y="5083608"/>
            <a:ext cx="2096299" cy="428628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TI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Cetak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Biru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16200000">
            <a:off x="-1499407" y="3085003"/>
            <a:ext cx="4291329" cy="921108"/>
          </a:xfrm>
          <a:prstGeom prst="roundRect">
            <a:avLst>
              <a:gd name="adj" fmla="val 503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Assessment TI</a:t>
            </a:r>
          </a:p>
          <a:p>
            <a:pPr algn="ctr"/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042958" y="1209954"/>
            <a:ext cx="3618646" cy="2052375"/>
            <a:chOff x="1523976" y="1500174"/>
            <a:chExt cx="3929090" cy="2357454"/>
          </a:xfrm>
        </p:grpSpPr>
        <p:sp>
          <p:nvSpPr>
            <p:cNvPr id="11" name="Pentagon 10"/>
            <p:cNvSpPr/>
            <p:nvPr/>
          </p:nvSpPr>
          <p:spPr>
            <a:xfrm>
              <a:off x="1523976" y="1500174"/>
              <a:ext cx="3929090" cy="428628"/>
            </a:xfrm>
            <a:prstGeom prst="homePlate">
              <a:avLst>
                <a:gd name="adj" fmla="val 2057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Arsitektur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Bisnis</a:t>
              </a:r>
              <a:r>
                <a:rPr lang="en-US" sz="1400" dirty="0" smtClean="0"/>
                <a:t> PTPN X</a:t>
              </a:r>
              <a:endParaRPr lang="en-US" sz="1400" dirty="0"/>
            </a:p>
          </p:txBody>
        </p:sp>
        <p:sp>
          <p:nvSpPr>
            <p:cNvPr id="12" name="Pentagon 11"/>
            <p:cNvSpPr/>
            <p:nvPr/>
          </p:nvSpPr>
          <p:spPr>
            <a:xfrm>
              <a:off x="1523976" y="2000240"/>
              <a:ext cx="3929090" cy="571504"/>
            </a:xfrm>
            <a:prstGeom prst="homePlate">
              <a:avLst>
                <a:gd name="adj" fmla="val 2057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Tingkat </a:t>
              </a:r>
              <a:r>
                <a:rPr lang="en-US" sz="1400" dirty="0" err="1" smtClean="0"/>
                <a:t>Kematangan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Dukungan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Arsitektur</a:t>
              </a:r>
              <a:r>
                <a:rPr lang="en-US" sz="1400" dirty="0" smtClean="0"/>
                <a:t> TI </a:t>
              </a:r>
              <a:r>
                <a:rPr lang="en-US" sz="1400" dirty="0" err="1" smtClean="0"/>
                <a:t>Pada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Arsitektur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Bisnis</a:t>
              </a:r>
              <a:r>
                <a:rPr lang="en-US" sz="1400" dirty="0" smtClean="0"/>
                <a:t> PTPN X</a:t>
              </a:r>
              <a:endParaRPr lang="en-US" sz="1400" dirty="0"/>
            </a:p>
          </p:txBody>
        </p:sp>
        <p:sp>
          <p:nvSpPr>
            <p:cNvPr id="13" name="Pentagon 12"/>
            <p:cNvSpPr/>
            <p:nvPr/>
          </p:nvSpPr>
          <p:spPr>
            <a:xfrm>
              <a:off x="1523976" y="3286124"/>
              <a:ext cx="3929090" cy="571504"/>
            </a:xfrm>
            <a:prstGeom prst="homePlate">
              <a:avLst>
                <a:gd name="adj" fmla="val 2057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smtClean="0"/>
                <a:t>Tingkat Keamanan </a:t>
              </a:r>
              <a:r>
                <a:rPr lang="en-US" sz="1400" dirty="0" smtClean="0"/>
                <a:t>TI </a:t>
              </a:r>
              <a:r>
                <a:rPr lang="en-US" sz="1400" dirty="0" err="1" smtClean="0"/>
                <a:t>dan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kecukupan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kapasitas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infrastruktur</a:t>
              </a:r>
              <a:r>
                <a:rPr lang="en-US" sz="1400" dirty="0" smtClean="0"/>
                <a:t> &amp; </a:t>
              </a:r>
              <a:r>
                <a:rPr lang="en-US" sz="1400" dirty="0" err="1" smtClean="0"/>
                <a:t>fasilitas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Eksisting</a:t>
              </a:r>
              <a:endParaRPr lang="en-US" sz="1400" dirty="0"/>
            </a:p>
          </p:txBody>
        </p:sp>
        <p:sp>
          <p:nvSpPr>
            <p:cNvPr id="14" name="Pentagon 13"/>
            <p:cNvSpPr/>
            <p:nvPr/>
          </p:nvSpPr>
          <p:spPr>
            <a:xfrm>
              <a:off x="1523976" y="2643182"/>
              <a:ext cx="3929090" cy="571504"/>
            </a:xfrm>
            <a:prstGeom prst="homePlate">
              <a:avLst>
                <a:gd name="adj" fmla="val 2057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Tingkat </a:t>
              </a:r>
              <a:r>
                <a:rPr lang="en-US" sz="1400" dirty="0" err="1" smtClean="0"/>
                <a:t>Kematangan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Pengelolaan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Informasi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Korporasi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dan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Integrasi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Sistem</a:t>
              </a:r>
              <a:endParaRPr lang="en-US" sz="1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42958" y="3744744"/>
            <a:ext cx="3618646" cy="1803602"/>
            <a:chOff x="1523976" y="4071942"/>
            <a:chExt cx="3929090" cy="2071702"/>
          </a:xfrm>
        </p:grpSpPr>
        <p:sp>
          <p:nvSpPr>
            <p:cNvPr id="16" name="Pentagon 15"/>
            <p:cNvSpPr/>
            <p:nvPr/>
          </p:nvSpPr>
          <p:spPr>
            <a:xfrm>
              <a:off x="1523976" y="4071942"/>
              <a:ext cx="3929090" cy="571504"/>
            </a:xfrm>
            <a:prstGeom prst="homePlate">
              <a:avLst>
                <a:gd name="adj" fmla="val 20575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Tingkat </a:t>
              </a:r>
              <a:r>
                <a:rPr lang="en-US" sz="1400" dirty="0" err="1" smtClean="0"/>
                <a:t>Kecukupan</a:t>
              </a:r>
              <a:r>
                <a:rPr lang="en-US" sz="1400" dirty="0" smtClean="0"/>
                <a:t> IT Leadership</a:t>
              </a:r>
            </a:p>
            <a:p>
              <a:pPr algn="ctr"/>
              <a:r>
                <a:rPr lang="en-US" sz="1400" dirty="0" smtClean="0"/>
                <a:t>(</a:t>
              </a:r>
              <a:r>
                <a:rPr lang="en-US" sz="1400" dirty="0" err="1" smtClean="0"/>
                <a:t>Fungsi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Komite</a:t>
              </a:r>
              <a:r>
                <a:rPr lang="en-US" sz="1400" dirty="0" smtClean="0"/>
                <a:t> TI </a:t>
              </a:r>
              <a:r>
                <a:rPr lang="en-US" sz="1400" dirty="0" err="1" smtClean="0"/>
                <a:t>dan</a:t>
              </a:r>
              <a:r>
                <a:rPr lang="en-US" sz="1400" dirty="0" smtClean="0"/>
                <a:t> CIO)</a:t>
              </a:r>
              <a:endParaRPr lang="en-US" sz="1400" dirty="0"/>
            </a:p>
          </p:txBody>
        </p:sp>
        <p:sp>
          <p:nvSpPr>
            <p:cNvPr id="17" name="Pentagon 16"/>
            <p:cNvSpPr/>
            <p:nvPr/>
          </p:nvSpPr>
          <p:spPr>
            <a:xfrm>
              <a:off x="1523976" y="4714884"/>
              <a:ext cx="3929090" cy="428628"/>
            </a:xfrm>
            <a:prstGeom prst="homePlate">
              <a:avLst>
                <a:gd name="adj" fmla="val 20575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Kecukupan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Organisasi</a:t>
              </a:r>
              <a:r>
                <a:rPr lang="en-US" sz="1400" dirty="0" smtClean="0"/>
                <a:t> TI </a:t>
              </a:r>
              <a:r>
                <a:rPr lang="en-US" sz="1400" dirty="0" err="1" smtClean="0"/>
                <a:t>dan</a:t>
              </a:r>
              <a:r>
                <a:rPr lang="en-US" sz="1400" dirty="0" smtClean="0"/>
                <a:t> SDM</a:t>
              </a:r>
              <a:endParaRPr lang="en-US" sz="1400" dirty="0"/>
            </a:p>
          </p:txBody>
        </p:sp>
        <p:sp>
          <p:nvSpPr>
            <p:cNvPr id="18" name="Pentagon 17"/>
            <p:cNvSpPr/>
            <p:nvPr/>
          </p:nvSpPr>
          <p:spPr>
            <a:xfrm>
              <a:off x="1523976" y="5214950"/>
              <a:ext cx="3929090" cy="428628"/>
            </a:xfrm>
            <a:prstGeom prst="homePlate">
              <a:avLst>
                <a:gd name="adj" fmla="val 20575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Tingkat </a:t>
              </a:r>
              <a:r>
                <a:rPr lang="en-US" sz="1400" dirty="0" err="1" smtClean="0"/>
                <a:t>Kematangan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Proses</a:t>
              </a:r>
              <a:r>
                <a:rPr lang="en-US" sz="1400" dirty="0" smtClean="0"/>
                <a:t> Tata </a:t>
              </a:r>
              <a:r>
                <a:rPr lang="en-US" sz="1400" dirty="0" err="1" smtClean="0"/>
                <a:t>Kelola</a:t>
              </a:r>
              <a:r>
                <a:rPr lang="en-US" sz="1400" dirty="0" smtClean="0"/>
                <a:t> TI</a:t>
              </a:r>
              <a:endParaRPr lang="en-US" sz="1400" dirty="0"/>
            </a:p>
          </p:txBody>
        </p:sp>
        <p:sp>
          <p:nvSpPr>
            <p:cNvPr id="19" name="Pentagon 18"/>
            <p:cNvSpPr/>
            <p:nvPr/>
          </p:nvSpPr>
          <p:spPr>
            <a:xfrm>
              <a:off x="1523976" y="5715016"/>
              <a:ext cx="3929090" cy="428628"/>
            </a:xfrm>
            <a:prstGeom prst="homePlate">
              <a:avLst>
                <a:gd name="adj" fmla="val 20575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Kecukupan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Kebijakan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dan</a:t>
              </a:r>
              <a:r>
                <a:rPr lang="en-US" sz="1400" dirty="0" smtClean="0"/>
                <a:t> SOP TI</a:t>
              </a:r>
              <a:endParaRPr lang="en-US" sz="14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257800" y="1219200"/>
            <a:ext cx="3552852" cy="2114568"/>
            <a:chOff x="5738818" y="1500174"/>
            <a:chExt cx="3857652" cy="2428892"/>
          </a:xfrm>
        </p:grpSpPr>
        <p:sp>
          <p:nvSpPr>
            <p:cNvPr id="21" name="Rounded Rectangle 20"/>
            <p:cNvSpPr/>
            <p:nvPr/>
          </p:nvSpPr>
          <p:spPr>
            <a:xfrm>
              <a:off x="5738818" y="1500174"/>
              <a:ext cx="3857652" cy="2428892"/>
            </a:xfrm>
            <a:prstGeom prst="roundRect">
              <a:avLst>
                <a:gd name="adj" fmla="val 2795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dirty="0" err="1" smtClean="0"/>
                <a:t>Cetak</a:t>
              </a:r>
              <a:r>
                <a:rPr lang="en-US" dirty="0" smtClean="0"/>
                <a:t> </a:t>
              </a:r>
              <a:r>
                <a:rPr lang="en-US" dirty="0" err="1" smtClean="0"/>
                <a:t>Biru</a:t>
              </a:r>
              <a:r>
                <a:rPr lang="en-US" dirty="0" smtClean="0"/>
                <a:t> </a:t>
              </a:r>
              <a:r>
                <a:rPr lang="en-US" dirty="0" err="1" smtClean="0"/>
                <a:t>Arsitektur</a:t>
              </a:r>
              <a:r>
                <a:rPr lang="en-US" dirty="0" smtClean="0"/>
                <a:t> TI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953132" y="1682956"/>
              <a:ext cx="3500462" cy="3172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IT Strategic Principles</a:t>
              </a:r>
              <a:endParaRPr lang="en-US" sz="14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953132" y="2055912"/>
              <a:ext cx="3500462" cy="3172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Arsitektur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Aplikasi</a:t>
              </a:r>
              <a:endParaRPr lang="en-US" sz="14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953132" y="2421476"/>
              <a:ext cx="3500462" cy="3172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Arsitektur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Infrastruktur</a:t>
              </a:r>
              <a:endParaRPr lang="en-US" sz="14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953132" y="2794432"/>
              <a:ext cx="3500462" cy="3172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Standar-Standar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Terkait</a:t>
              </a:r>
              <a:endParaRPr lang="en-US" sz="14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953132" y="3167388"/>
              <a:ext cx="3500462" cy="3172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Roadmap </a:t>
              </a:r>
              <a:r>
                <a:rPr lang="en-US" sz="1400" dirty="0" err="1" smtClean="0"/>
                <a:t>Arsitektur</a:t>
              </a:r>
              <a:r>
                <a:rPr lang="en-US" sz="1400" dirty="0" smtClean="0"/>
                <a:t> TI</a:t>
              </a:r>
              <a:endParaRPr lang="en-US" sz="14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257800" y="3744744"/>
            <a:ext cx="3552852" cy="1803602"/>
            <a:chOff x="5738818" y="4071942"/>
            <a:chExt cx="3857652" cy="2071702"/>
          </a:xfrm>
        </p:grpSpPr>
        <p:sp>
          <p:nvSpPr>
            <p:cNvPr id="28" name="Rounded Rectangle 27"/>
            <p:cNvSpPr/>
            <p:nvPr/>
          </p:nvSpPr>
          <p:spPr>
            <a:xfrm>
              <a:off x="5738818" y="4071942"/>
              <a:ext cx="3857652" cy="2071702"/>
            </a:xfrm>
            <a:prstGeom prst="roundRect">
              <a:avLst>
                <a:gd name="adj" fmla="val 2795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dirty="0" err="1" smtClean="0"/>
                <a:t>Cetak</a:t>
              </a:r>
              <a:r>
                <a:rPr lang="en-US" dirty="0" smtClean="0"/>
                <a:t> </a:t>
              </a:r>
              <a:r>
                <a:rPr lang="en-US" dirty="0" err="1" smtClean="0"/>
                <a:t>Biru</a:t>
              </a:r>
              <a:r>
                <a:rPr lang="en-US" dirty="0" smtClean="0"/>
                <a:t> Tata </a:t>
              </a:r>
              <a:r>
                <a:rPr lang="en-US" dirty="0" err="1" smtClean="0"/>
                <a:t>Kelola</a:t>
              </a:r>
              <a:r>
                <a:rPr lang="en-US" dirty="0" smtClean="0"/>
                <a:t> TI</a:t>
              </a:r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953132" y="4214818"/>
              <a:ext cx="3500462" cy="3172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Arahan</a:t>
              </a:r>
              <a:r>
                <a:rPr lang="en-US" sz="1400" dirty="0" smtClean="0"/>
                <a:t> IT Leadership</a:t>
              </a:r>
              <a:endParaRPr lang="en-US" sz="14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953132" y="4587774"/>
              <a:ext cx="3500462" cy="3172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Organisasi</a:t>
              </a:r>
              <a:r>
                <a:rPr lang="en-US" sz="1400" dirty="0" smtClean="0"/>
                <a:t> &amp; SDM TI </a:t>
              </a:r>
              <a:r>
                <a:rPr lang="en-US" sz="1400" dirty="0" err="1" smtClean="0"/>
                <a:t>Berorientasi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Layanan</a:t>
              </a:r>
              <a:endParaRPr lang="en-US" sz="14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953132" y="4953338"/>
              <a:ext cx="3500462" cy="3172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Proses</a:t>
              </a:r>
              <a:r>
                <a:rPr lang="en-US" sz="1400" dirty="0" smtClean="0"/>
                <a:t> Tata </a:t>
              </a:r>
              <a:r>
                <a:rPr lang="en-US" sz="1400" dirty="0" err="1" smtClean="0"/>
                <a:t>Kelola</a:t>
              </a:r>
              <a:r>
                <a:rPr lang="en-US" sz="1400" dirty="0" smtClean="0"/>
                <a:t> TI Best Practices</a:t>
              </a:r>
              <a:endParaRPr lang="en-US" sz="14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953132" y="5326294"/>
              <a:ext cx="3500462" cy="3172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Roadmap Tata </a:t>
              </a:r>
              <a:r>
                <a:rPr lang="en-US" sz="1400" dirty="0" err="1" smtClean="0"/>
                <a:t>Kelola</a:t>
              </a:r>
              <a:r>
                <a:rPr lang="en-US" sz="1400" dirty="0" smtClean="0"/>
                <a:t> TI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69194" cy="64294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Penyusunan</a:t>
            </a:r>
            <a:r>
              <a:rPr lang="en-US" dirty="0" smtClean="0"/>
              <a:t> Roadmap</a:t>
            </a:r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434" y="1500174"/>
            <a:ext cx="4901469" cy="3609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022741" y="1571613"/>
            <a:ext cx="2801815" cy="3616375"/>
          </a:xfrm>
          <a:prstGeom prst="rect">
            <a:avLst/>
          </a:prstGeom>
          <a:noFill/>
          <a:ln w="76200" cmpd="thickThin">
            <a:solidFill>
              <a:srgbClr val="622423"/>
            </a:solidFill>
            <a:miter lim="800000"/>
            <a:headEnd/>
            <a:tailEnd/>
          </a:ln>
        </p:spPr>
        <p:txBody>
          <a:bodyPr vert="horz" wrap="square" lIns="137160" tIns="91440" rIns="137160" bIns="9144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400" dirty="0" err="1" smtClean="0">
                <a:latin typeface="Calibri" pitchFamily="34" charset="0"/>
              </a:rPr>
              <a:t>Inisiatif</a:t>
            </a:r>
            <a:r>
              <a:rPr lang="en-US" sz="1400" dirty="0" smtClean="0">
                <a:latin typeface="Calibri" pitchFamily="34" charset="0"/>
              </a:rPr>
              <a:t> #1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Inisiatif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#2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400" baseline="0" dirty="0" err="1" smtClean="0">
                <a:latin typeface="Calibri" pitchFamily="34" charset="0"/>
              </a:rPr>
              <a:t>Inisiatif</a:t>
            </a:r>
            <a:r>
              <a:rPr lang="en-US" sz="1400" dirty="0" smtClean="0">
                <a:latin typeface="Calibri" pitchFamily="34" charset="0"/>
              </a:rPr>
              <a:t> #3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400" dirty="0" smtClean="0">
                <a:latin typeface="Calibri" pitchFamily="34" charset="0"/>
              </a:rPr>
              <a:t>…..</a:t>
            </a:r>
            <a:endParaRPr lang="en-US" sz="1400" dirty="0" smtClean="0">
              <a:latin typeface="Arial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400" dirty="0" smtClean="0">
                <a:latin typeface="Calibri" pitchFamily="34" charset="0"/>
              </a:rPr>
              <a:t>…..</a:t>
            </a:r>
            <a:endParaRPr lang="en-US" sz="1400" dirty="0" smtClean="0">
              <a:latin typeface="Arial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400" dirty="0" smtClean="0">
                <a:latin typeface="Calibri" pitchFamily="34" charset="0"/>
              </a:rPr>
              <a:t>…..</a:t>
            </a:r>
            <a:endParaRPr lang="en-US" sz="1400" dirty="0" smtClean="0">
              <a:latin typeface="Arial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400" dirty="0" smtClean="0">
                <a:latin typeface="Calibri" pitchFamily="34" charset="0"/>
              </a:rPr>
              <a:t>…..</a:t>
            </a:r>
            <a:endParaRPr lang="en-US" sz="1400" dirty="0" smtClean="0">
              <a:latin typeface="Arial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400" dirty="0" smtClean="0">
                <a:latin typeface="Calibri" pitchFamily="34" charset="0"/>
              </a:rPr>
              <a:t>…..</a:t>
            </a:r>
            <a:endParaRPr lang="en-US" sz="1400" dirty="0" smtClean="0">
              <a:latin typeface="Arial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400" dirty="0" smtClean="0">
                <a:latin typeface="Calibri" pitchFamily="34" charset="0"/>
              </a:rPr>
              <a:t>…..</a:t>
            </a:r>
            <a:endParaRPr lang="en-US" sz="1400" dirty="0" smtClean="0">
              <a:latin typeface="Arial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400" dirty="0" smtClean="0">
                <a:latin typeface="Calibri" pitchFamily="34" charset="0"/>
              </a:rPr>
              <a:t>…..</a:t>
            </a:r>
            <a:endParaRPr lang="en-US" sz="1400" dirty="0" smtClean="0">
              <a:latin typeface="Arial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400" dirty="0" smtClean="0">
                <a:latin typeface="Calibri" pitchFamily="34" charset="0"/>
              </a:rPr>
              <a:t>…..</a:t>
            </a:r>
            <a:endParaRPr lang="en-US" sz="1400" dirty="0" smtClean="0">
              <a:latin typeface="Arial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Inisiatif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#N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9492" y="5572140"/>
            <a:ext cx="7979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Roadmap </a:t>
            </a:r>
            <a:r>
              <a:rPr lang="en-US" sz="1600" dirty="0" err="1" smtClean="0"/>
              <a:t>berisi</a:t>
            </a:r>
            <a:r>
              <a:rPr lang="en-US" sz="1600" dirty="0" smtClean="0"/>
              <a:t> Program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Proyek</a:t>
            </a:r>
            <a:r>
              <a:rPr lang="en-US" sz="1600" dirty="0" smtClean="0"/>
              <a:t> </a:t>
            </a:r>
            <a:r>
              <a:rPr lang="en-US" sz="1600" dirty="0" err="1" smtClean="0"/>
              <a:t>dimana</a:t>
            </a:r>
            <a:r>
              <a:rPr lang="en-US" sz="1600" dirty="0" smtClean="0"/>
              <a:t> </a:t>
            </a:r>
            <a:r>
              <a:rPr lang="en-US" sz="1600" dirty="0" err="1" smtClean="0"/>
              <a:t>tiap</a:t>
            </a:r>
            <a:r>
              <a:rPr lang="en-US" sz="1600" dirty="0" smtClean="0"/>
              <a:t> </a:t>
            </a:r>
            <a:r>
              <a:rPr lang="en-US" sz="1600" dirty="0" err="1" smtClean="0"/>
              <a:t>proyek</a:t>
            </a:r>
            <a:r>
              <a:rPr lang="en-US" sz="1600" dirty="0" smtClean="0"/>
              <a:t>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penjelasan</a:t>
            </a:r>
            <a:r>
              <a:rPr lang="en-US" sz="1600" dirty="0" smtClean="0"/>
              <a:t> </a:t>
            </a:r>
            <a:r>
              <a:rPr lang="en-US" sz="1600" dirty="0" err="1" smtClean="0"/>
              <a:t>deskriptif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Pendekatan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0668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TI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99982" y="1219200"/>
            <a:ext cx="2786082" cy="42862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Obyektif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9982" y="1862142"/>
            <a:ext cx="2786082" cy="4162678"/>
          </a:xfrm>
          <a:prstGeom prst="rect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Mendapatkan</a:t>
            </a:r>
            <a:r>
              <a:rPr lang="en-US" sz="1400" dirty="0" smtClean="0"/>
              <a:t> </a:t>
            </a:r>
            <a:r>
              <a:rPr lang="en-US" sz="1400" dirty="0" err="1" smtClean="0"/>
              <a:t>profil</a:t>
            </a:r>
            <a:r>
              <a:rPr lang="en-US" sz="1400" dirty="0" smtClean="0"/>
              <a:t> </a:t>
            </a:r>
            <a:r>
              <a:rPr lang="en-US" sz="1400" dirty="0" err="1" smtClean="0"/>
              <a:t>arsitektur</a:t>
            </a:r>
            <a:r>
              <a:rPr lang="en-US" sz="1400" dirty="0" smtClean="0"/>
              <a:t> </a:t>
            </a:r>
            <a:r>
              <a:rPr lang="en-US" sz="1400" err="1" smtClean="0"/>
              <a:t>bisnis</a:t>
            </a:r>
            <a:r>
              <a:rPr lang="en-US" sz="1400" smtClean="0"/>
              <a:t> PT yang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dituangkan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value chain</a:t>
            </a:r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Mendapatkan</a:t>
            </a:r>
            <a:r>
              <a:rPr lang="en-US" sz="1400" dirty="0" smtClean="0"/>
              <a:t> </a:t>
            </a:r>
            <a:r>
              <a:rPr lang="en-US" sz="1400" dirty="0" err="1" smtClean="0"/>
              <a:t>kebutuhan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informasi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transaksi</a:t>
            </a:r>
            <a:r>
              <a:rPr lang="en-US" sz="1400" dirty="0" smtClean="0"/>
              <a:t> yang </a:t>
            </a:r>
            <a:r>
              <a:rPr lang="en-US" sz="1400" dirty="0" err="1" smtClean="0"/>
              <a:t>idealnya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didukung</a:t>
            </a:r>
            <a:r>
              <a:rPr lang="en-US" sz="1400" dirty="0" smtClean="0"/>
              <a:t> TI</a:t>
            </a:r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Mendapatkan</a:t>
            </a:r>
            <a:r>
              <a:rPr lang="en-US" sz="1400" dirty="0" smtClean="0"/>
              <a:t> </a:t>
            </a:r>
            <a:r>
              <a:rPr lang="en-US" sz="1400" dirty="0" err="1" smtClean="0"/>
              <a:t>tingkat</a:t>
            </a:r>
            <a:r>
              <a:rPr lang="en-US" sz="1400" dirty="0" smtClean="0"/>
              <a:t> </a:t>
            </a:r>
            <a:r>
              <a:rPr lang="en-US" sz="1400" dirty="0" err="1" smtClean="0"/>
              <a:t>kesenjangan</a:t>
            </a:r>
            <a:r>
              <a:rPr lang="en-US" sz="1400" dirty="0" smtClean="0"/>
              <a:t> </a:t>
            </a:r>
            <a:r>
              <a:rPr lang="en-US" sz="1400" dirty="0" err="1" smtClean="0"/>
              <a:t>dukungan</a:t>
            </a:r>
            <a:r>
              <a:rPr lang="en-US" sz="1400" dirty="0" smtClean="0"/>
              <a:t> TI </a:t>
            </a:r>
            <a:r>
              <a:rPr lang="en-US" sz="1400" dirty="0" err="1" smtClean="0"/>
              <a:t>atas</a:t>
            </a:r>
            <a:r>
              <a:rPr lang="en-US" sz="1400" dirty="0" smtClean="0"/>
              <a:t> </a:t>
            </a:r>
            <a:r>
              <a:rPr lang="en-US" sz="1400" dirty="0" err="1" smtClean="0"/>
              <a:t>kebutuhan</a:t>
            </a:r>
            <a:r>
              <a:rPr lang="en-US" sz="1400" dirty="0" smtClean="0"/>
              <a:t> </a:t>
            </a:r>
            <a:r>
              <a:rPr lang="en-US" sz="1400" dirty="0" err="1" smtClean="0"/>
              <a:t>arsitektur</a:t>
            </a:r>
            <a:r>
              <a:rPr lang="en-US" sz="1400" dirty="0" smtClean="0"/>
              <a:t> </a:t>
            </a:r>
            <a:r>
              <a:rPr lang="en-US" sz="1400" dirty="0" err="1" smtClean="0"/>
              <a:t>bisnis</a:t>
            </a:r>
            <a:endParaRPr lang="en-US" sz="1400" dirty="0" smtClean="0"/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Mendapatkan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informasi</a:t>
            </a:r>
            <a:r>
              <a:rPr lang="en-US" sz="1400" dirty="0" smtClean="0"/>
              <a:t> </a:t>
            </a:r>
            <a:r>
              <a:rPr lang="en-US" sz="1400" dirty="0" err="1" smtClean="0"/>
              <a:t>keamanan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kecukupan</a:t>
            </a:r>
            <a:r>
              <a:rPr lang="en-US" sz="1400" dirty="0" smtClean="0"/>
              <a:t> </a:t>
            </a:r>
            <a:r>
              <a:rPr lang="en-US" sz="1400" dirty="0" err="1" smtClean="0"/>
              <a:t>kapasitas</a:t>
            </a:r>
            <a:r>
              <a:rPr lang="en-US" sz="1400" dirty="0" smtClean="0"/>
              <a:t> </a:t>
            </a:r>
            <a:r>
              <a:rPr lang="en-US" sz="1400" dirty="0" err="1" smtClean="0"/>
              <a:t>infrastruktur</a:t>
            </a:r>
            <a:r>
              <a:rPr lang="en-US" sz="1400" dirty="0" smtClean="0"/>
              <a:t> &amp; </a:t>
            </a:r>
            <a:r>
              <a:rPr lang="en-US" sz="1400" dirty="0" err="1" smtClean="0"/>
              <a:t>fasilitas</a:t>
            </a:r>
            <a:endParaRPr lang="en-US" sz="1400" dirty="0" smtClean="0"/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Mendapatkan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informasi</a:t>
            </a:r>
            <a:r>
              <a:rPr lang="en-US" sz="1400" dirty="0" smtClean="0"/>
              <a:t> </a:t>
            </a:r>
            <a:r>
              <a:rPr lang="en-US" sz="1400" dirty="0" err="1" smtClean="0"/>
              <a:t>kecukupan</a:t>
            </a:r>
            <a:r>
              <a:rPr lang="en-US" sz="1400" dirty="0" smtClean="0"/>
              <a:t> IT Leadership, </a:t>
            </a:r>
            <a:r>
              <a:rPr lang="en-US" sz="1400" dirty="0" err="1" smtClean="0"/>
              <a:t>organisasi</a:t>
            </a:r>
            <a:r>
              <a:rPr lang="en-US" sz="1400" dirty="0" smtClean="0"/>
              <a:t> TI </a:t>
            </a:r>
            <a:r>
              <a:rPr lang="en-US" sz="1400" dirty="0" err="1" smtClean="0"/>
              <a:t>dan</a:t>
            </a:r>
            <a:r>
              <a:rPr lang="en-US" sz="1400" dirty="0" smtClean="0"/>
              <a:t> SDM TI</a:t>
            </a:r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Mendapatkan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informasi</a:t>
            </a:r>
            <a:r>
              <a:rPr lang="en-US" sz="1400" dirty="0" smtClean="0"/>
              <a:t> </a:t>
            </a:r>
            <a:r>
              <a:rPr lang="en-US" sz="1400" dirty="0" err="1" smtClean="0"/>
              <a:t>tingkat</a:t>
            </a:r>
            <a:r>
              <a:rPr lang="en-US" sz="1400" dirty="0" smtClean="0"/>
              <a:t> </a:t>
            </a:r>
            <a:r>
              <a:rPr lang="en-US" sz="1400" dirty="0" err="1" smtClean="0"/>
              <a:t>kematangan</a:t>
            </a:r>
            <a:r>
              <a:rPr lang="en-US" sz="1400" dirty="0" smtClean="0"/>
              <a:t> </a:t>
            </a:r>
            <a:r>
              <a:rPr lang="en-US" sz="1400" dirty="0" err="1" smtClean="0"/>
              <a:t>proses</a:t>
            </a:r>
            <a:r>
              <a:rPr lang="en-US" sz="1400" dirty="0" smtClean="0"/>
              <a:t> </a:t>
            </a:r>
            <a:r>
              <a:rPr lang="en-US" sz="1400" dirty="0" err="1" smtClean="0"/>
              <a:t>tata</a:t>
            </a:r>
            <a:r>
              <a:rPr lang="en-US" sz="1400" dirty="0" smtClean="0"/>
              <a:t> </a:t>
            </a:r>
            <a:r>
              <a:rPr lang="en-US" sz="1400" dirty="0" err="1" smtClean="0"/>
              <a:t>kelola</a:t>
            </a:r>
            <a:r>
              <a:rPr lang="en-US" sz="1400" dirty="0" smtClean="0"/>
              <a:t> TI </a:t>
            </a:r>
            <a:r>
              <a:rPr lang="en-US" sz="1400" dirty="0" err="1" smtClean="0"/>
              <a:t>eksisting</a:t>
            </a:r>
            <a:endParaRPr lang="en-US" sz="1400" dirty="0"/>
          </a:p>
        </p:txBody>
      </p:sp>
      <p:sp>
        <p:nvSpPr>
          <p:cNvPr id="31" name="Rounded Rectangle 30"/>
          <p:cNvSpPr/>
          <p:nvPr/>
        </p:nvSpPr>
        <p:spPr>
          <a:xfrm>
            <a:off x="3028940" y="1219200"/>
            <a:ext cx="2786082" cy="42862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Aktifitas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028940" y="1862142"/>
            <a:ext cx="2786082" cy="3593291"/>
          </a:xfrm>
          <a:prstGeom prst="rect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smtClean="0"/>
              <a:t>Assessment </a:t>
            </a:r>
            <a:r>
              <a:rPr lang="en-US" sz="1400" dirty="0" err="1" smtClean="0"/>
              <a:t>Arsitektur</a:t>
            </a:r>
            <a:r>
              <a:rPr lang="en-US" sz="1400" dirty="0" smtClean="0"/>
              <a:t> </a:t>
            </a:r>
            <a:r>
              <a:rPr lang="en-US" sz="1400" dirty="0" err="1" smtClean="0"/>
              <a:t>Bisnis</a:t>
            </a:r>
            <a:endParaRPr lang="en-US" sz="1400" dirty="0" smtClean="0"/>
          </a:p>
          <a:p>
            <a:pPr marL="693738" lvl="1" indent="-236538">
              <a:spcAft>
                <a:spcPts val="300"/>
              </a:spcAft>
              <a:buFont typeface="Wingdings" pitchFamily="2" charset="2"/>
              <a:buChar char="ü"/>
            </a:pPr>
            <a:r>
              <a:rPr lang="en-US" sz="1400" dirty="0" err="1" smtClean="0"/>
              <a:t>Proses</a:t>
            </a:r>
            <a:r>
              <a:rPr lang="en-US" sz="1400" dirty="0" smtClean="0"/>
              <a:t> </a:t>
            </a:r>
            <a:r>
              <a:rPr lang="en-US" sz="1400" dirty="0" err="1" smtClean="0"/>
              <a:t>bisnis</a:t>
            </a:r>
            <a:endParaRPr lang="en-US" sz="1400" dirty="0" smtClean="0"/>
          </a:p>
          <a:p>
            <a:pPr marL="693738" lvl="1" indent="-236538">
              <a:spcAft>
                <a:spcPts val="300"/>
              </a:spcAft>
              <a:buFont typeface="Wingdings" pitchFamily="2" charset="2"/>
              <a:buChar char="ü"/>
            </a:pPr>
            <a:r>
              <a:rPr lang="en-US" sz="1400" dirty="0" smtClean="0"/>
              <a:t>Value-Chain</a:t>
            </a:r>
          </a:p>
          <a:p>
            <a:pPr marL="693738" lvl="1" indent="-236538">
              <a:spcAft>
                <a:spcPts val="300"/>
              </a:spcAft>
              <a:buFont typeface="Wingdings" pitchFamily="2" charset="2"/>
              <a:buChar char="ü"/>
            </a:pPr>
            <a:r>
              <a:rPr lang="en-US" sz="1400" dirty="0" err="1" smtClean="0"/>
              <a:t>Kebutuhan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informasi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transaksi</a:t>
            </a:r>
            <a:r>
              <a:rPr lang="en-US" sz="1400" dirty="0" smtClean="0"/>
              <a:t> yang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didukung</a:t>
            </a:r>
            <a:r>
              <a:rPr lang="en-US" sz="1400" dirty="0" smtClean="0"/>
              <a:t> TI</a:t>
            </a:r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Analisa</a:t>
            </a:r>
            <a:r>
              <a:rPr lang="en-US" sz="1400" dirty="0" smtClean="0"/>
              <a:t> </a:t>
            </a:r>
            <a:r>
              <a:rPr lang="en-US" sz="1400" dirty="0" err="1" smtClean="0"/>
              <a:t>dukungan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kecukupan</a:t>
            </a:r>
            <a:r>
              <a:rPr lang="en-US" sz="1400" dirty="0" smtClean="0"/>
              <a:t> TI</a:t>
            </a:r>
          </a:p>
          <a:p>
            <a:pPr marL="693738" lvl="1" indent="-236538">
              <a:spcAft>
                <a:spcPts val="300"/>
              </a:spcAft>
              <a:buFont typeface="Wingdings" pitchFamily="2" charset="2"/>
              <a:buChar char="ü"/>
            </a:pPr>
            <a:r>
              <a:rPr lang="en-US" sz="1400" dirty="0" err="1" smtClean="0"/>
              <a:t>Inventarisasi</a:t>
            </a:r>
            <a:r>
              <a:rPr lang="en-US" sz="1400" dirty="0" smtClean="0"/>
              <a:t> </a:t>
            </a:r>
            <a:r>
              <a:rPr lang="en-US" sz="1400" dirty="0" err="1" smtClean="0"/>
              <a:t>kondisi</a:t>
            </a:r>
            <a:r>
              <a:rPr lang="en-US" sz="1400" dirty="0" smtClean="0"/>
              <a:t> TI </a:t>
            </a:r>
            <a:r>
              <a:rPr lang="en-US" sz="1400" dirty="0" err="1" smtClean="0"/>
              <a:t>eksisting</a:t>
            </a:r>
            <a:endParaRPr lang="en-US" sz="1400" dirty="0" smtClean="0"/>
          </a:p>
          <a:p>
            <a:pPr marL="693738" lvl="1" indent="-236538">
              <a:spcAft>
                <a:spcPts val="300"/>
              </a:spcAft>
              <a:buFont typeface="Wingdings" pitchFamily="2" charset="2"/>
              <a:buChar char="ü"/>
            </a:pPr>
            <a:r>
              <a:rPr lang="en-US" sz="1400" dirty="0" err="1" smtClean="0"/>
              <a:t>Analisa</a:t>
            </a:r>
            <a:r>
              <a:rPr lang="en-US" sz="1400" dirty="0" smtClean="0"/>
              <a:t> </a:t>
            </a:r>
            <a:r>
              <a:rPr lang="en-US" sz="1400" dirty="0" err="1" smtClean="0"/>
              <a:t>dukungan</a:t>
            </a:r>
            <a:r>
              <a:rPr lang="en-US" sz="1400" dirty="0" smtClean="0"/>
              <a:t> </a:t>
            </a:r>
            <a:r>
              <a:rPr lang="en-US" sz="1400" dirty="0" err="1" smtClean="0"/>
              <a:t>arsitektur</a:t>
            </a:r>
            <a:r>
              <a:rPr lang="en-US" sz="1400" dirty="0" smtClean="0"/>
              <a:t> TI</a:t>
            </a:r>
          </a:p>
          <a:p>
            <a:pPr marL="693738" lvl="1" indent="-236538">
              <a:spcAft>
                <a:spcPts val="300"/>
              </a:spcAft>
              <a:buFont typeface="Wingdings" pitchFamily="2" charset="2"/>
              <a:buChar char="ü"/>
            </a:pPr>
            <a:r>
              <a:rPr lang="en-US" sz="1400" dirty="0" err="1" smtClean="0"/>
              <a:t>Analisa</a:t>
            </a:r>
            <a:r>
              <a:rPr lang="en-US" sz="1400" dirty="0" smtClean="0"/>
              <a:t> </a:t>
            </a:r>
            <a:r>
              <a:rPr lang="en-US" sz="1400" dirty="0" err="1" smtClean="0"/>
              <a:t>kecukupan</a:t>
            </a:r>
            <a:r>
              <a:rPr lang="en-US" sz="1400" dirty="0" smtClean="0"/>
              <a:t> </a:t>
            </a:r>
            <a:r>
              <a:rPr lang="en-US" sz="1400" dirty="0" err="1" smtClean="0"/>
              <a:t>desain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operasional</a:t>
            </a:r>
            <a:r>
              <a:rPr lang="en-US" sz="1400" dirty="0" smtClean="0"/>
              <a:t> Tata </a:t>
            </a:r>
            <a:r>
              <a:rPr lang="en-US" sz="1400" dirty="0" err="1" smtClean="0"/>
              <a:t>Kelola</a:t>
            </a:r>
            <a:r>
              <a:rPr lang="en-US" sz="1400" dirty="0" smtClean="0"/>
              <a:t> TI</a:t>
            </a:r>
            <a:endParaRPr lang="en-US" sz="1400" dirty="0"/>
          </a:p>
        </p:txBody>
      </p:sp>
      <p:sp>
        <p:nvSpPr>
          <p:cNvPr id="33" name="Rounded Rectangle 32"/>
          <p:cNvSpPr/>
          <p:nvPr/>
        </p:nvSpPr>
        <p:spPr>
          <a:xfrm>
            <a:off x="6029336" y="1219200"/>
            <a:ext cx="2786082" cy="42862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029336" y="1862142"/>
            <a:ext cx="2786082" cy="4555093"/>
          </a:xfrm>
          <a:prstGeom prst="rect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Inventarisasi</a:t>
            </a:r>
            <a:r>
              <a:rPr lang="en-US" sz="1400" dirty="0" smtClean="0"/>
              <a:t> </a:t>
            </a:r>
            <a:r>
              <a:rPr lang="en-US" sz="1400" dirty="0" err="1" smtClean="0"/>
              <a:t>Sistem</a:t>
            </a:r>
            <a:r>
              <a:rPr lang="en-US" sz="1400" dirty="0" smtClean="0"/>
              <a:t> TI </a:t>
            </a:r>
            <a:r>
              <a:rPr lang="en-US" sz="1400" dirty="0" err="1" smtClean="0"/>
              <a:t>Eksisting</a:t>
            </a:r>
            <a:r>
              <a:rPr lang="en-US" sz="1400" dirty="0" smtClean="0"/>
              <a:t>: </a:t>
            </a:r>
            <a:r>
              <a:rPr lang="en-US" sz="1400" dirty="0" err="1" smtClean="0"/>
              <a:t>Aplikasi</a:t>
            </a:r>
            <a:r>
              <a:rPr lang="en-US" sz="1400" dirty="0" smtClean="0"/>
              <a:t>, </a:t>
            </a:r>
            <a:r>
              <a:rPr lang="en-US" sz="1400" dirty="0" err="1" smtClean="0"/>
              <a:t>Infrastruktur</a:t>
            </a:r>
            <a:r>
              <a:rPr lang="en-US" sz="1400" dirty="0" smtClean="0"/>
              <a:t>, </a:t>
            </a:r>
            <a:r>
              <a:rPr lang="en-US" sz="1400" dirty="0" err="1" smtClean="0"/>
              <a:t>Fasilitas</a:t>
            </a:r>
            <a:r>
              <a:rPr lang="en-US" sz="1400" dirty="0" smtClean="0"/>
              <a:t>, </a:t>
            </a:r>
            <a:r>
              <a:rPr lang="en-US" sz="1400" dirty="0" err="1" smtClean="0"/>
              <a:t>Organisasi</a:t>
            </a:r>
            <a:r>
              <a:rPr lang="en-US" sz="1400" dirty="0" smtClean="0"/>
              <a:t> TI, </a:t>
            </a:r>
            <a:r>
              <a:rPr lang="en-US" sz="1400" dirty="0" err="1" smtClean="0"/>
              <a:t>Kebijakan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SOP TI, </a:t>
            </a:r>
            <a:r>
              <a:rPr lang="en-US" sz="1400" dirty="0" err="1" smtClean="0"/>
              <a:t>Rencana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Program-Program TI </a:t>
            </a:r>
            <a:r>
              <a:rPr lang="en-US" sz="1400" dirty="0" err="1" smtClean="0"/>
              <a:t>Sebelumnya</a:t>
            </a:r>
            <a:endParaRPr lang="en-US" sz="1400" dirty="0" smtClean="0"/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smtClean="0"/>
              <a:t>Value </a:t>
            </a:r>
            <a:r>
              <a:rPr lang="en-US" sz="1400" smtClean="0"/>
              <a:t>Chain PT</a:t>
            </a:r>
            <a:endParaRPr lang="en-US" sz="1400" dirty="0" smtClean="0"/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b="1" dirty="0" err="1" smtClean="0"/>
              <a:t>Analisa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Arsitektur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Aplikasi</a:t>
            </a:r>
            <a:r>
              <a:rPr lang="en-US" sz="1400" b="1" dirty="0" smtClean="0"/>
              <a:t>: </a:t>
            </a:r>
            <a:r>
              <a:rPr lang="en-US" sz="1400" dirty="0" smtClean="0"/>
              <a:t>[1] </a:t>
            </a:r>
            <a:r>
              <a:rPr lang="en-US" sz="1400" dirty="0" err="1" smtClean="0"/>
              <a:t>Kecukupan</a:t>
            </a:r>
            <a:r>
              <a:rPr lang="en-US" sz="1400" dirty="0" smtClean="0"/>
              <a:t> </a:t>
            </a:r>
            <a:r>
              <a:rPr lang="en-US" sz="1400" dirty="0" err="1" smtClean="0"/>
              <a:t>Dukungan</a:t>
            </a:r>
            <a:r>
              <a:rPr lang="en-US" sz="1400" dirty="0" smtClean="0"/>
              <a:t> TI </a:t>
            </a:r>
            <a:r>
              <a:rPr lang="en-US" sz="1400" dirty="0" err="1" smtClean="0"/>
              <a:t>atas</a:t>
            </a:r>
            <a:r>
              <a:rPr lang="en-US" sz="1400" dirty="0" smtClean="0"/>
              <a:t> Value </a:t>
            </a:r>
            <a:r>
              <a:rPr lang="en-US" sz="1400" smtClean="0"/>
              <a:t>Chain PT, </a:t>
            </a:r>
            <a:r>
              <a:rPr lang="en-US" sz="1400" dirty="0" smtClean="0"/>
              <a:t>[2] </a:t>
            </a:r>
            <a:r>
              <a:rPr lang="en-US" sz="1400" dirty="0" err="1" smtClean="0"/>
              <a:t>Integrasi</a:t>
            </a:r>
            <a:r>
              <a:rPr lang="en-US" sz="1400" dirty="0" smtClean="0"/>
              <a:t> Level </a:t>
            </a:r>
            <a:r>
              <a:rPr lang="en-US" sz="1400" dirty="0" err="1" smtClean="0"/>
              <a:t>Korporat</a:t>
            </a:r>
            <a:r>
              <a:rPr lang="en-US" sz="1400" dirty="0" smtClean="0"/>
              <a:t> </a:t>
            </a:r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b="1" dirty="0" err="1" smtClean="0"/>
              <a:t>Analisa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Arsitektur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Infrastruktur</a:t>
            </a:r>
            <a:r>
              <a:rPr lang="en-US" sz="1400" b="1" dirty="0" smtClean="0"/>
              <a:t> &amp; </a:t>
            </a:r>
            <a:r>
              <a:rPr lang="en-US" sz="1400" b="1" dirty="0" err="1" smtClean="0"/>
              <a:t>fasilitas</a:t>
            </a:r>
            <a:r>
              <a:rPr lang="en-US" sz="1400" b="1" dirty="0" smtClean="0"/>
              <a:t>: </a:t>
            </a:r>
            <a:r>
              <a:rPr lang="en-US" sz="1400" dirty="0" smtClean="0"/>
              <a:t>[1] </a:t>
            </a:r>
            <a:r>
              <a:rPr lang="en-US" sz="1400" dirty="0" err="1" smtClean="0"/>
              <a:t>Aspek</a:t>
            </a:r>
            <a:r>
              <a:rPr lang="en-US" sz="1400" dirty="0" smtClean="0"/>
              <a:t> </a:t>
            </a:r>
            <a:r>
              <a:rPr lang="en-US" sz="1400" dirty="0" err="1" smtClean="0"/>
              <a:t>Keamanan</a:t>
            </a:r>
            <a:r>
              <a:rPr lang="en-US" sz="1400" dirty="0" smtClean="0"/>
              <a:t> TI, [2] </a:t>
            </a:r>
            <a:r>
              <a:rPr lang="en-US" sz="1400" dirty="0" err="1" smtClean="0"/>
              <a:t>Aspek</a:t>
            </a:r>
            <a:r>
              <a:rPr lang="en-US" sz="1400" dirty="0" smtClean="0"/>
              <a:t> </a:t>
            </a:r>
            <a:r>
              <a:rPr lang="en-US" sz="1400" dirty="0" err="1" smtClean="0"/>
              <a:t>Kecukupan</a:t>
            </a:r>
            <a:r>
              <a:rPr lang="en-US" sz="1400" dirty="0" smtClean="0"/>
              <a:t> </a:t>
            </a:r>
            <a:r>
              <a:rPr lang="en-US" sz="1400" dirty="0" err="1" smtClean="0"/>
              <a:t>Kapasitas</a:t>
            </a:r>
            <a:r>
              <a:rPr lang="en-US" sz="1400" dirty="0" smtClean="0"/>
              <a:t> </a:t>
            </a:r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b="1" dirty="0" err="1" smtClean="0"/>
              <a:t>Analisa</a:t>
            </a:r>
            <a:r>
              <a:rPr lang="en-US" sz="1400" b="1" dirty="0" smtClean="0"/>
              <a:t> Tata </a:t>
            </a:r>
            <a:r>
              <a:rPr lang="en-US" sz="1400" b="1" dirty="0" err="1" smtClean="0"/>
              <a:t>Kelola</a:t>
            </a:r>
            <a:r>
              <a:rPr lang="en-US" sz="1400" b="1" dirty="0" smtClean="0"/>
              <a:t> TI: </a:t>
            </a:r>
            <a:r>
              <a:rPr lang="en-US" sz="1400" dirty="0" smtClean="0"/>
              <a:t>[1] </a:t>
            </a:r>
            <a:r>
              <a:rPr lang="en-US" sz="1400" dirty="0" err="1" smtClean="0"/>
              <a:t>Kecukupan</a:t>
            </a:r>
            <a:r>
              <a:rPr lang="en-US" sz="1400" dirty="0" smtClean="0"/>
              <a:t> IT Leadership, [2] </a:t>
            </a:r>
            <a:r>
              <a:rPr lang="en-US" sz="1400" dirty="0" err="1" smtClean="0"/>
              <a:t>Kecukupan</a:t>
            </a:r>
            <a:r>
              <a:rPr lang="en-US" sz="1400" dirty="0" smtClean="0"/>
              <a:t> </a:t>
            </a:r>
            <a:r>
              <a:rPr lang="en-US" sz="1400" dirty="0" err="1" smtClean="0"/>
              <a:t>Organisasi</a:t>
            </a:r>
            <a:r>
              <a:rPr lang="en-US" sz="1400" dirty="0" smtClean="0"/>
              <a:t> TI, [3] Tingkat </a:t>
            </a:r>
            <a:r>
              <a:rPr lang="en-US" sz="1400" dirty="0" err="1" smtClean="0"/>
              <a:t>Kematangan</a:t>
            </a:r>
            <a:r>
              <a:rPr lang="en-US" sz="1400" dirty="0" smtClean="0"/>
              <a:t> </a:t>
            </a:r>
            <a:r>
              <a:rPr lang="en-US" sz="1400" dirty="0" err="1" smtClean="0"/>
              <a:t>Proses</a:t>
            </a:r>
            <a:r>
              <a:rPr lang="en-US" sz="1400" dirty="0" smtClean="0"/>
              <a:t> Tata </a:t>
            </a:r>
            <a:r>
              <a:rPr lang="en-US" sz="1400" dirty="0" err="1" smtClean="0"/>
              <a:t>Kelola</a:t>
            </a:r>
            <a:r>
              <a:rPr lang="en-US" sz="1400" dirty="0" smtClean="0"/>
              <a:t> TI </a:t>
            </a:r>
            <a:r>
              <a:rPr lang="en-US" sz="1400" dirty="0" err="1" smtClean="0"/>
              <a:t>Prioritas</a:t>
            </a:r>
            <a:r>
              <a:rPr lang="en-US" sz="1400" dirty="0" smtClean="0"/>
              <a:t>, [4] </a:t>
            </a:r>
            <a:r>
              <a:rPr lang="en-US" sz="1400" dirty="0" err="1" smtClean="0"/>
              <a:t>Efektifitas</a:t>
            </a:r>
            <a:r>
              <a:rPr lang="en-US" sz="1400" dirty="0" smtClean="0"/>
              <a:t> </a:t>
            </a:r>
            <a:r>
              <a:rPr lang="en-US" sz="1400" dirty="0" err="1" smtClean="0"/>
              <a:t>Kontrol</a:t>
            </a:r>
            <a:r>
              <a:rPr lang="en-US" sz="1400" dirty="0" smtClean="0"/>
              <a:t> Internal 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TI –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Arsitektur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Bisnis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47694" y="819144"/>
            <a:ext cx="8958294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 descr="picture_porter_value_chai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76400"/>
            <a:ext cx="542928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162716" y="1676400"/>
            <a:ext cx="32147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Pendekatan </a:t>
            </a:r>
            <a:r>
              <a:rPr lang="en-US" sz="1600" dirty="0" smtClean="0"/>
              <a:t>Porter’s Value Chain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mendokumentasikan</a:t>
            </a:r>
            <a:r>
              <a:rPr lang="en-US" sz="1600" dirty="0" smtClean="0"/>
              <a:t> </a:t>
            </a:r>
            <a:r>
              <a:rPr lang="en-US" sz="1600" dirty="0" err="1" smtClean="0"/>
              <a:t>arsitektur</a:t>
            </a:r>
            <a:r>
              <a:rPr lang="en-US" sz="1600" dirty="0" smtClean="0"/>
              <a:t> </a:t>
            </a:r>
            <a:r>
              <a:rPr lang="en-US" sz="1600" err="1" smtClean="0"/>
              <a:t>bisnis</a:t>
            </a:r>
            <a:r>
              <a:rPr lang="en-US" sz="1600" smtClean="0"/>
              <a:t> PT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err="1" smtClean="0"/>
              <a:t>Analisa</a:t>
            </a:r>
            <a:r>
              <a:rPr lang="en-US" sz="1600" dirty="0" smtClean="0"/>
              <a:t> </a:t>
            </a:r>
            <a:r>
              <a:rPr lang="en-US" sz="1600" dirty="0" err="1" smtClean="0"/>
              <a:t>dukungan</a:t>
            </a:r>
            <a:r>
              <a:rPr lang="en-US" sz="1600" dirty="0" smtClean="0"/>
              <a:t> TI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dipetakan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 </a:t>
            </a:r>
            <a:r>
              <a:rPr lang="en-US" sz="1600" dirty="0" err="1" smtClean="0"/>
              <a:t>dukungan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transaksi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kelompok-kelompok</a:t>
            </a:r>
            <a:r>
              <a:rPr lang="en-US" sz="1600" dirty="0" smtClean="0"/>
              <a:t> yang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Value-Chain yang </a:t>
            </a:r>
            <a:r>
              <a:rPr lang="en-US" sz="1600" dirty="0" err="1" smtClean="0"/>
              <a:t>berhasil</a:t>
            </a:r>
            <a:r>
              <a:rPr lang="en-US" sz="1600" dirty="0" smtClean="0"/>
              <a:t> </a:t>
            </a:r>
            <a:r>
              <a:rPr lang="en-US" sz="1600" dirty="0" err="1" smtClean="0"/>
              <a:t>diidentifikasi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38200" y="1219200"/>
            <a:ext cx="7429552" cy="4429156"/>
            <a:chOff x="0" y="0"/>
            <a:chExt cx="4895850" cy="4076701"/>
          </a:xfrm>
        </p:grpSpPr>
        <p:grpSp>
          <p:nvGrpSpPr>
            <p:cNvPr id="9" name="Group 5"/>
            <p:cNvGrpSpPr/>
            <p:nvPr/>
          </p:nvGrpSpPr>
          <p:grpSpPr>
            <a:xfrm>
              <a:off x="352425" y="9525"/>
              <a:ext cx="3648074" cy="2133601"/>
              <a:chOff x="352425" y="9525"/>
              <a:chExt cx="3648074" cy="2133601"/>
            </a:xfrm>
          </p:grpSpPr>
          <p:sp>
            <p:nvSpPr>
              <p:cNvPr id="21" name="Pentagon 20"/>
              <p:cNvSpPr/>
              <p:nvPr/>
            </p:nvSpPr>
            <p:spPr>
              <a:xfrm>
                <a:off x="361951" y="9525"/>
                <a:ext cx="647700" cy="1400175"/>
              </a:xfrm>
              <a:prstGeom prst="homePlate">
                <a:avLst>
                  <a:gd name="adj" fmla="val 19118"/>
                </a:avLst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/>
                  <a:t>PMB</a:t>
                </a:r>
              </a:p>
            </p:txBody>
          </p:sp>
          <p:sp>
            <p:nvSpPr>
              <p:cNvPr id="22" name="Pentagon 21"/>
              <p:cNvSpPr/>
              <p:nvPr/>
            </p:nvSpPr>
            <p:spPr>
              <a:xfrm>
                <a:off x="1095375" y="9527"/>
                <a:ext cx="1981199" cy="314324"/>
              </a:xfrm>
              <a:prstGeom prst="homePlat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/>
                  <a:t>Akademik</a:t>
                </a:r>
              </a:p>
            </p:txBody>
          </p:sp>
          <p:sp>
            <p:nvSpPr>
              <p:cNvPr id="23" name="Pentagon 22"/>
              <p:cNvSpPr/>
              <p:nvPr/>
            </p:nvSpPr>
            <p:spPr>
              <a:xfrm>
                <a:off x="1076326" y="1095379"/>
                <a:ext cx="1990724" cy="314324"/>
              </a:xfrm>
              <a:prstGeom prst="homePlat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/>
                  <a:t>Kemahasiswaan</a:t>
                </a:r>
              </a:p>
            </p:txBody>
          </p:sp>
          <p:sp>
            <p:nvSpPr>
              <p:cNvPr id="24" name="Pentagon 23"/>
              <p:cNvSpPr/>
              <p:nvPr/>
            </p:nvSpPr>
            <p:spPr>
              <a:xfrm>
                <a:off x="1095375" y="371477"/>
                <a:ext cx="1981199" cy="314324"/>
              </a:xfrm>
              <a:prstGeom prst="homePlat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/>
                  <a:t>E-Learning</a:t>
                </a:r>
                <a:r>
                  <a:rPr lang="en-US" sz="1100" baseline="0"/>
                  <a:t>/ Blended Learning</a:t>
                </a:r>
                <a:endParaRPr lang="en-US" sz="1100"/>
              </a:p>
            </p:txBody>
          </p:sp>
          <p:sp>
            <p:nvSpPr>
              <p:cNvPr id="25" name="Pentagon 24"/>
              <p:cNvSpPr/>
              <p:nvPr/>
            </p:nvSpPr>
            <p:spPr>
              <a:xfrm>
                <a:off x="3143250" y="9525"/>
                <a:ext cx="857249" cy="1400175"/>
              </a:xfrm>
              <a:prstGeom prst="homePlate">
                <a:avLst>
                  <a:gd name="adj" fmla="val 18889"/>
                </a:avLst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/>
                  <a:t>Lulusan</a:t>
                </a:r>
              </a:p>
            </p:txBody>
          </p:sp>
          <p:sp>
            <p:nvSpPr>
              <p:cNvPr id="26" name="Pentagon 25"/>
              <p:cNvSpPr/>
              <p:nvPr/>
            </p:nvSpPr>
            <p:spPr>
              <a:xfrm>
                <a:off x="1085850" y="733427"/>
                <a:ext cx="1981199" cy="314324"/>
              </a:xfrm>
              <a:prstGeom prst="homePlat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/>
                  <a:t>Perpustakaan</a:t>
                </a:r>
              </a:p>
            </p:txBody>
          </p:sp>
          <p:sp>
            <p:nvSpPr>
              <p:cNvPr id="27" name="Pentagon 26"/>
              <p:cNvSpPr/>
              <p:nvPr/>
            </p:nvSpPr>
            <p:spPr>
              <a:xfrm>
                <a:off x="352425" y="1466852"/>
                <a:ext cx="3619500" cy="314324"/>
              </a:xfrm>
              <a:prstGeom prst="homePlat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/>
                  <a:t>Penelitian &amp; Pengabdian Masyarakat</a:t>
                </a:r>
              </a:p>
            </p:txBody>
          </p:sp>
          <p:sp>
            <p:nvSpPr>
              <p:cNvPr id="28" name="Pentagon 27"/>
              <p:cNvSpPr/>
              <p:nvPr/>
            </p:nvSpPr>
            <p:spPr>
              <a:xfrm>
                <a:off x="352425" y="1828802"/>
                <a:ext cx="3619500" cy="314324"/>
              </a:xfrm>
              <a:prstGeom prst="homePlat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 baseline="0"/>
                  <a:t>Kemitraan</a:t>
                </a:r>
                <a:endParaRPr lang="en-US" sz="1100"/>
              </a:p>
            </p:txBody>
          </p:sp>
        </p:grpSp>
        <p:grpSp>
          <p:nvGrpSpPr>
            <p:cNvPr id="10" name="Group 6"/>
            <p:cNvGrpSpPr/>
            <p:nvPr/>
          </p:nvGrpSpPr>
          <p:grpSpPr>
            <a:xfrm>
              <a:off x="361950" y="2257427"/>
              <a:ext cx="3629025" cy="1819274"/>
              <a:chOff x="361950" y="2257427"/>
              <a:chExt cx="3629025" cy="1819274"/>
            </a:xfrm>
          </p:grpSpPr>
          <p:sp>
            <p:nvSpPr>
              <p:cNvPr id="14" name="Pentagon 13"/>
              <p:cNvSpPr/>
              <p:nvPr/>
            </p:nvSpPr>
            <p:spPr>
              <a:xfrm>
                <a:off x="361950" y="2276477"/>
                <a:ext cx="1104900" cy="1066798"/>
              </a:xfrm>
              <a:prstGeom prst="homePlate">
                <a:avLst>
                  <a:gd name="adj" fmla="val 8928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 baseline="0"/>
                  <a:t>Perencanaan</a:t>
                </a:r>
                <a:endParaRPr lang="en-US" sz="1100"/>
              </a:p>
            </p:txBody>
          </p:sp>
          <p:sp>
            <p:nvSpPr>
              <p:cNvPr id="15" name="Pentagon 14"/>
              <p:cNvSpPr/>
              <p:nvPr/>
            </p:nvSpPr>
            <p:spPr>
              <a:xfrm>
                <a:off x="1523999" y="3019427"/>
                <a:ext cx="2447925" cy="314324"/>
              </a:xfrm>
              <a:prstGeom prst="homePlat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 baseline="0"/>
                  <a:t>Keuangan</a:t>
                </a:r>
                <a:endParaRPr lang="en-US" sz="1100"/>
              </a:p>
            </p:txBody>
          </p:sp>
          <p:sp>
            <p:nvSpPr>
              <p:cNvPr id="16" name="Pentagon 15"/>
              <p:cNvSpPr/>
              <p:nvPr/>
            </p:nvSpPr>
            <p:spPr>
              <a:xfrm>
                <a:off x="1533525" y="2638427"/>
                <a:ext cx="2457450" cy="314324"/>
              </a:xfrm>
              <a:prstGeom prst="homePlat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 baseline="0"/>
                  <a:t>Kepegawaian</a:t>
                </a:r>
                <a:endParaRPr lang="en-US" sz="1100"/>
              </a:p>
            </p:txBody>
          </p:sp>
          <p:sp>
            <p:nvSpPr>
              <p:cNvPr id="17" name="Pentagon 16"/>
              <p:cNvSpPr/>
              <p:nvPr/>
            </p:nvSpPr>
            <p:spPr>
              <a:xfrm>
                <a:off x="361950" y="3390902"/>
                <a:ext cx="3619500" cy="314324"/>
              </a:xfrm>
              <a:prstGeom prst="homePlat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/>
                  <a:t>Pengawasan</a:t>
                </a:r>
                <a:r>
                  <a:rPr lang="en-US" sz="1100" baseline="0"/>
                  <a:t> Internal</a:t>
                </a:r>
                <a:endParaRPr lang="en-US" sz="1100"/>
              </a:p>
            </p:txBody>
          </p:sp>
          <p:sp>
            <p:nvSpPr>
              <p:cNvPr id="18" name="Pentagon 17"/>
              <p:cNvSpPr/>
              <p:nvPr/>
            </p:nvSpPr>
            <p:spPr>
              <a:xfrm>
                <a:off x="361950" y="3762377"/>
                <a:ext cx="3619500" cy="314324"/>
              </a:xfrm>
              <a:prstGeom prst="homePlat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/>
                  <a:t>Penjaminan</a:t>
                </a:r>
                <a:r>
                  <a:rPr lang="en-US" sz="1100" baseline="0"/>
                  <a:t> Mutu</a:t>
                </a:r>
                <a:endParaRPr lang="en-US" sz="1100"/>
              </a:p>
            </p:txBody>
          </p:sp>
          <p:sp>
            <p:nvSpPr>
              <p:cNvPr id="19" name="Pentagon 18"/>
              <p:cNvSpPr/>
              <p:nvPr/>
            </p:nvSpPr>
            <p:spPr>
              <a:xfrm>
                <a:off x="1533525" y="2266952"/>
                <a:ext cx="1104900" cy="314324"/>
              </a:xfrm>
              <a:prstGeom prst="homePlat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 baseline="0"/>
                  <a:t>Pengadaan</a:t>
                </a:r>
                <a:endParaRPr lang="en-US" sz="1100"/>
              </a:p>
            </p:txBody>
          </p:sp>
          <p:sp>
            <p:nvSpPr>
              <p:cNvPr id="20" name="Pentagon 19"/>
              <p:cNvSpPr/>
              <p:nvPr/>
            </p:nvSpPr>
            <p:spPr>
              <a:xfrm>
                <a:off x="2705100" y="2257427"/>
                <a:ext cx="1276350" cy="314324"/>
              </a:xfrm>
              <a:prstGeom prst="homePlat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/>
                  <a:t>Sarana</a:t>
                </a:r>
                <a:r>
                  <a:rPr lang="en-US" sz="1100" baseline="0"/>
                  <a:t> Prasarana</a:t>
                </a:r>
                <a:endParaRPr lang="en-US" sz="1100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0" y="0"/>
              <a:ext cx="295275" cy="215265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/>
                <a:t>UTAMA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2276475"/>
              <a:ext cx="295275" cy="18002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/>
                <a:t>PENDUKUNG</a:t>
              </a:r>
            </a:p>
          </p:txBody>
        </p:sp>
        <p:sp>
          <p:nvSpPr>
            <p:cNvPr id="13" name="Pentagon 12"/>
            <p:cNvSpPr/>
            <p:nvPr/>
          </p:nvSpPr>
          <p:spPr>
            <a:xfrm>
              <a:off x="4057650" y="28575"/>
              <a:ext cx="838200" cy="4048125"/>
            </a:xfrm>
            <a:prstGeom prst="homePlate">
              <a:avLst>
                <a:gd name="adj" fmla="val 2954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/>
                <a:t>VISI</a:t>
              </a:r>
            </a:p>
            <a:p>
              <a:pPr algn="ctr"/>
              <a:r>
                <a:rPr lang="en-US" sz="1100"/>
                <a:t>MISI</a:t>
              </a:r>
            </a:p>
            <a:p>
              <a:pPr algn="ctr"/>
              <a:r>
                <a:rPr lang="en-US" sz="1100"/>
                <a:t>TUJUAN</a:t>
              </a:r>
            </a:p>
          </p:txBody>
        </p:sp>
      </p:grpSp>
      <p:sp>
        <p:nvSpPr>
          <p:cNvPr id="50" name="Rectangle 49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TI –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Arsitektur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Bisnis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TI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Tata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Kelola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1143000"/>
            <a:ext cx="8946255" cy="4786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Kapasitas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organisasi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TI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korporat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keberadaan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fungsi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Komite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TI,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fungsi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CIO,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Posisi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TI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struktur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organisasi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PT,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Kecukupan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Struktur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Organisasi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TI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internal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Kecukupan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Kebijakan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SOP TI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Tingkat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kematangan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proses-proses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tata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kelola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200400"/>
            <a:ext cx="54483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Penyusunan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Cetak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Biru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ArsitekurTI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85688" y="1362037"/>
            <a:ext cx="2786082" cy="42862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Obyektif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85688" y="2004979"/>
            <a:ext cx="2786082" cy="1246495"/>
          </a:xfrm>
          <a:prstGeom prst="rect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Tersusunnya</a:t>
            </a:r>
            <a:r>
              <a:rPr lang="en-US" sz="1400" dirty="0" smtClean="0"/>
              <a:t> </a:t>
            </a:r>
            <a:r>
              <a:rPr lang="en-US" sz="1400" dirty="0" err="1" smtClean="0"/>
              <a:t>arsitektur</a:t>
            </a:r>
            <a:r>
              <a:rPr lang="en-US" sz="1400" dirty="0" smtClean="0"/>
              <a:t> </a:t>
            </a:r>
            <a:r>
              <a:rPr lang="en-US" sz="1400" dirty="0" err="1" smtClean="0"/>
              <a:t>aplikasi</a:t>
            </a:r>
            <a:r>
              <a:rPr lang="en-US" sz="1400" dirty="0" smtClean="0"/>
              <a:t> </a:t>
            </a:r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Tersusunnya</a:t>
            </a:r>
            <a:r>
              <a:rPr lang="en-US" sz="1400" dirty="0" smtClean="0"/>
              <a:t> </a:t>
            </a:r>
            <a:r>
              <a:rPr lang="en-US" sz="1400" dirty="0" err="1" smtClean="0"/>
              <a:t>arsitektur</a:t>
            </a:r>
            <a:r>
              <a:rPr lang="en-US" sz="1400" dirty="0" smtClean="0"/>
              <a:t> </a:t>
            </a:r>
            <a:r>
              <a:rPr lang="en-US" sz="1400" dirty="0" err="1" smtClean="0"/>
              <a:t>infrastruktur</a:t>
            </a:r>
            <a:endParaRPr lang="en-US" sz="1400" dirty="0" smtClean="0"/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Tersusunnya</a:t>
            </a:r>
            <a:r>
              <a:rPr lang="en-US" sz="1400" dirty="0" smtClean="0"/>
              <a:t> roadmap </a:t>
            </a:r>
            <a:r>
              <a:rPr lang="en-US" sz="1400" dirty="0" err="1" smtClean="0"/>
              <a:t>pengembangan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arsitektur</a:t>
            </a:r>
            <a:r>
              <a:rPr lang="en-US" sz="1400" dirty="0" smtClean="0"/>
              <a:t> TI</a:t>
            </a:r>
            <a:endParaRPr lang="en-US" sz="1400" dirty="0"/>
          </a:p>
        </p:txBody>
      </p:sp>
      <p:sp>
        <p:nvSpPr>
          <p:cNvPr id="20" name="Rounded Rectangle 19"/>
          <p:cNvSpPr/>
          <p:nvPr/>
        </p:nvSpPr>
        <p:spPr>
          <a:xfrm>
            <a:off x="3286084" y="1362037"/>
            <a:ext cx="2786082" cy="42862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Aktifitas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86084" y="2004979"/>
            <a:ext cx="2786082" cy="1500411"/>
          </a:xfrm>
          <a:prstGeom prst="rect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Penyusunan</a:t>
            </a:r>
            <a:r>
              <a:rPr lang="en-US" sz="1400" dirty="0" smtClean="0"/>
              <a:t> IT Principles</a:t>
            </a:r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Penyusunan</a:t>
            </a:r>
            <a:r>
              <a:rPr lang="en-US" sz="1400" dirty="0" smtClean="0"/>
              <a:t> </a:t>
            </a:r>
            <a:r>
              <a:rPr lang="en-US" sz="1400" dirty="0" err="1" smtClean="0"/>
              <a:t>Arsitektur</a:t>
            </a:r>
            <a:r>
              <a:rPr lang="en-US" sz="1400" dirty="0" smtClean="0"/>
              <a:t> </a:t>
            </a:r>
            <a:r>
              <a:rPr lang="en-US" sz="1400" dirty="0" err="1" smtClean="0"/>
              <a:t>Aplikasi</a:t>
            </a:r>
            <a:endParaRPr lang="en-US" sz="1400" dirty="0" smtClean="0"/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Penyusunan</a:t>
            </a:r>
            <a:r>
              <a:rPr lang="en-US" sz="1400" dirty="0" smtClean="0"/>
              <a:t> </a:t>
            </a:r>
            <a:r>
              <a:rPr lang="en-US" sz="1400" dirty="0" err="1" smtClean="0"/>
              <a:t>Arsitektur</a:t>
            </a:r>
            <a:r>
              <a:rPr lang="en-US" sz="1400" dirty="0" smtClean="0"/>
              <a:t> </a:t>
            </a:r>
            <a:r>
              <a:rPr lang="en-US" sz="1400" dirty="0" err="1" smtClean="0"/>
              <a:t>Sistem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Teknologi</a:t>
            </a:r>
            <a:endParaRPr lang="en-US" sz="1400" dirty="0" smtClean="0"/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smtClean="0"/>
              <a:t>Gap &amp; Priority Analysis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penyusunan</a:t>
            </a:r>
            <a:r>
              <a:rPr lang="en-US" sz="1400" dirty="0" smtClean="0"/>
              <a:t> roadmap</a:t>
            </a:r>
            <a:endParaRPr lang="en-US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6286480" y="1362037"/>
            <a:ext cx="2786082" cy="42862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286480" y="2004979"/>
            <a:ext cx="2786082" cy="4139595"/>
          </a:xfrm>
          <a:prstGeom prst="rect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smtClean="0"/>
              <a:t>IT Principles</a:t>
            </a:r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Arsitektur</a:t>
            </a:r>
            <a:r>
              <a:rPr lang="en-US" sz="1400" dirty="0" smtClean="0"/>
              <a:t> </a:t>
            </a:r>
            <a:r>
              <a:rPr lang="en-US" sz="1400" dirty="0" err="1" smtClean="0"/>
              <a:t>Aplikasi</a:t>
            </a:r>
            <a:endParaRPr lang="en-US" sz="1400" dirty="0" smtClean="0"/>
          </a:p>
          <a:p>
            <a:pPr marL="693738" lvl="1" indent="-236538">
              <a:spcAft>
                <a:spcPts val="300"/>
              </a:spcAft>
              <a:buFont typeface="Wingdings" pitchFamily="2" charset="2"/>
              <a:buChar char="ü"/>
            </a:pPr>
            <a:r>
              <a:rPr lang="en-US" sz="1400" dirty="0" err="1" smtClean="0"/>
              <a:t>Arsitektur</a:t>
            </a:r>
            <a:r>
              <a:rPr lang="en-US" sz="1400" dirty="0" smtClean="0"/>
              <a:t> </a:t>
            </a:r>
            <a:r>
              <a:rPr lang="en-US" sz="1400" dirty="0" err="1" smtClean="0"/>
              <a:t>Aplikasi</a:t>
            </a:r>
            <a:r>
              <a:rPr lang="en-US" sz="1400" dirty="0" smtClean="0"/>
              <a:t> (SOA)</a:t>
            </a:r>
          </a:p>
          <a:p>
            <a:pPr marL="693738" lvl="1" indent="-236538">
              <a:spcAft>
                <a:spcPts val="300"/>
              </a:spcAft>
              <a:buFont typeface="Wingdings" pitchFamily="2" charset="2"/>
              <a:buChar char="ü"/>
            </a:pPr>
            <a:r>
              <a:rPr lang="en-US" sz="1400" dirty="0" err="1" smtClean="0"/>
              <a:t>Peta</a:t>
            </a:r>
            <a:r>
              <a:rPr lang="en-US" sz="1400" dirty="0" smtClean="0"/>
              <a:t> </a:t>
            </a:r>
            <a:r>
              <a:rPr lang="en-US" sz="1400" dirty="0" err="1" smtClean="0"/>
              <a:t>Aplikasi</a:t>
            </a:r>
            <a:r>
              <a:rPr lang="en-US" sz="1400" dirty="0" smtClean="0"/>
              <a:t> </a:t>
            </a:r>
            <a:r>
              <a:rPr lang="en-US" sz="1400" dirty="0" err="1" smtClean="0"/>
              <a:t>Berdasarkan</a:t>
            </a:r>
            <a:r>
              <a:rPr lang="en-US" sz="1400" dirty="0" smtClean="0"/>
              <a:t> Unit-Unit </a:t>
            </a:r>
            <a:r>
              <a:rPr lang="en-US" sz="1400" dirty="0" err="1" smtClean="0"/>
              <a:t>Bisnis</a:t>
            </a:r>
            <a:endParaRPr lang="en-US" sz="1400" dirty="0" smtClean="0"/>
          </a:p>
          <a:p>
            <a:pPr marL="693738" lvl="1" indent="-236538">
              <a:spcAft>
                <a:spcPts val="300"/>
              </a:spcAft>
              <a:buFont typeface="Wingdings" pitchFamily="2" charset="2"/>
              <a:buChar char="ü"/>
            </a:pPr>
            <a:r>
              <a:rPr lang="en-US" sz="1400" dirty="0" err="1" smtClean="0"/>
              <a:t>Spesifikasi</a:t>
            </a:r>
            <a:r>
              <a:rPr lang="en-US" sz="1400" dirty="0" smtClean="0"/>
              <a:t> </a:t>
            </a:r>
            <a:r>
              <a:rPr lang="en-US" sz="1400" dirty="0" err="1" smtClean="0"/>
              <a:t>Fungsional</a:t>
            </a:r>
            <a:r>
              <a:rPr lang="en-US" sz="1400" dirty="0" smtClean="0"/>
              <a:t> </a:t>
            </a:r>
            <a:r>
              <a:rPr lang="en-US" sz="1400" dirty="0" err="1" smtClean="0"/>
              <a:t>Aplikasi</a:t>
            </a:r>
            <a:r>
              <a:rPr lang="en-US" sz="1400" dirty="0" smtClean="0"/>
              <a:t> &amp; </a:t>
            </a:r>
            <a:r>
              <a:rPr lang="en-US" sz="1400" dirty="0" err="1" smtClean="0"/>
              <a:t>Pemodelan</a:t>
            </a:r>
            <a:r>
              <a:rPr lang="en-US" sz="1400" dirty="0" smtClean="0"/>
              <a:t> </a:t>
            </a:r>
            <a:r>
              <a:rPr lang="en-US" sz="1400" dirty="0" err="1" smtClean="0"/>
              <a:t>Aplikasi</a:t>
            </a:r>
            <a:endParaRPr lang="en-US" sz="1400" dirty="0" smtClean="0"/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err="1" smtClean="0"/>
              <a:t>Arsitektur</a:t>
            </a:r>
            <a:r>
              <a:rPr lang="en-US" sz="1400" dirty="0" smtClean="0"/>
              <a:t> </a:t>
            </a:r>
            <a:r>
              <a:rPr lang="en-US" sz="1400" dirty="0" err="1" smtClean="0"/>
              <a:t>Sistem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Teknologi</a:t>
            </a:r>
            <a:endParaRPr lang="en-US" sz="1400" dirty="0" smtClean="0"/>
          </a:p>
          <a:p>
            <a:pPr marL="693738" lvl="1" indent="-236538">
              <a:spcAft>
                <a:spcPts val="300"/>
              </a:spcAft>
              <a:buFont typeface="Wingdings" pitchFamily="2" charset="2"/>
              <a:buChar char="ü"/>
            </a:pPr>
            <a:r>
              <a:rPr lang="en-US" sz="1400" dirty="0" err="1" smtClean="0"/>
              <a:t>Arsitektur</a:t>
            </a:r>
            <a:r>
              <a:rPr lang="en-US" sz="1400" dirty="0" smtClean="0"/>
              <a:t> </a:t>
            </a:r>
            <a:r>
              <a:rPr lang="en-US" sz="1400" dirty="0" err="1" smtClean="0"/>
              <a:t>Sistem</a:t>
            </a:r>
            <a:endParaRPr lang="en-US" sz="1400" dirty="0" smtClean="0"/>
          </a:p>
          <a:p>
            <a:pPr marL="693738" lvl="1" indent="-236538">
              <a:spcAft>
                <a:spcPts val="300"/>
              </a:spcAft>
              <a:buFont typeface="Wingdings" pitchFamily="2" charset="2"/>
              <a:buChar char="ü"/>
            </a:pPr>
            <a:r>
              <a:rPr lang="en-US" sz="1400" dirty="0" err="1" smtClean="0"/>
              <a:t>Standar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tiap-tiap</a:t>
            </a:r>
            <a:r>
              <a:rPr lang="en-US" sz="1400" dirty="0" smtClean="0"/>
              <a:t> layer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arsitektur</a:t>
            </a:r>
            <a:r>
              <a:rPr lang="en-US" sz="1400" dirty="0" smtClean="0"/>
              <a:t> </a:t>
            </a:r>
            <a:r>
              <a:rPr lang="en-US" sz="1400" dirty="0" err="1" smtClean="0"/>
              <a:t>sistem</a:t>
            </a:r>
            <a:endParaRPr lang="en-US" sz="1400" dirty="0" smtClean="0"/>
          </a:p>
          <a:p>
            <a:pPr marL="693738" lvl="1" indent="-236538">
              <a:spcAft>
                <a:spcPts val="300"/>
              </a:spcAft>
              <a:buFont typeface="Wingdings" pitchFamily="2" charset="2"/>
              <a:buChar char="ü"/>
            </a:pPr>
            <a:r>
              <a:rPr lang="en-US" sz="1400" dirty="0" err="1" smtClean="0"/>
              <a:t>Standar</a:t>
            </a:r>
            <a:r>
              <a:rPr lang="en-US" sz="1400" dirty="0" smtClean="0"/>
              <a:t> </a:t>
            </a:r>
            <a:r>
              <a:rPr lang="en-US" sz="1400" dirty="0" err="1" smtClean="0"/>
              <a:t>integrasi</a:t>
            </a:r>
            <a:r>
              <a:rPr lang="en-US" sz="1400" dirty="0" smtClean="0"/>
              <a:t> </a:t>
            </a:r>
            <a:r>
              <a:rPr lang="en-US" sz="1400" dirty="0" err="1" smtClean="0"/>
              <a:t>aplikasi</a:t>
            </a:r>
            <a:r>
              <a:rPr lang="en-US" sz="1400" dirty="0" smtClean="0"/>
              <a:t> </a:t>
            </a:r>
            <a:r>
              <a:rPr lang="en-US" sz="1400" dirty="0" err="1" smtClean="0"/>
              <a:t>korporat</a:t>
            </a:r>
            <a:endParaRPr lang="en-US" sz="1400" dirty="0" smtClean="0"/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smtClean="0"/>
              <a:t>Gap &amp; Priority Analysis</a:t>
            </a:r>
          </a:p>
          <a:p>
            <a:pPr marL="236538" indent="-23653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smtClean="0"/>
              <a:t>Roadmap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Penyusunan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Cetak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Biru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Arsitekut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TIK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ct-bandwhite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2857500" cy="7620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5F3-BB6F-4FCC-9499-CE775B7CFB1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/>
          <a:srcRect l="13300" r="13213"/>
          <a:stretch>
            <a:fillRect/>
          </a:stretch>
        </p:blipFill>
        <p:spPr bwMode="auto">
          <a:xfrm>
            <a:off x="3238488" y="1500174"/>
            <a:ext cx="5343525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1428750"/>
            <a:ext cx="209548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/>
              <a:t>Prinsip-prinsip</a:t>
            </a:r>
            <a:r>
              <a:rPr lang="en-US" sz="1600" dirty="0"/>
              <a:t> </a:t>
            </a:r>
            <a:r>
              <a:rPr lang="en-US" sz="1600" dirty="0" err="1"/>
              <a:t>strategis</a:t>
            </a:r>
            <a:r>
              <a:rPr lang="en-US" sz="1600" dirty="0"/>
              <a:t> </a:t>
            </a:r>
            <a:r>
              <a:rPr lang="en-US" sz="1600" smtClean="0"/>
              <a:t>TI PT </a:t>
            </a:r>
            <a:r>
              <a:rPr lang="id-ID" sz="1600" dirty="0" smtClean="0"/>
              <a:t>merepresentasikan </a:t>
            </a:r>
            <a:r>
              <a:rPr lang="en-US" sz="1600" dirty="0" err="1"/>
              <a:t>tujuan</a:t>
            </a:r>
            <a:r>
              <a:rPr lang="en-US" sz="1600" dirty="0"/>
              <a:t> </a:t>
            </a:r>
            <a:r>
              <a:rPr lang="id-ID" sz="1600" dirty="0"/>
              <a:t>strategis </a:t>
            </a:r>
            <a:r>
              <a:rPr lang="id-ID" sz="1600" dirty="0" smtClean="0"/>
              <a:t>TI </a:t>
            </a:r>
            <a:r>
              <a:rPr lang="id-ID" sz="1600" dirty="0"/>
              <a:t>dalam konteks penyelenggaraan seluruh aktifitas dalam value </a:t>
            </a:r>
            <a:r>
              <a:rPr lang="id-ID" sz="1600"/>
              <a:t>chain </a:t>
            </a:r>
            <a:r>
              <a:rPr lang="en-US" sz="1600" smtClean="0"/>
              <a:t>PT</a:t>
            </a:r>
            <a:r>
              <a:rPr lang="id-ID" sz="1600" smtClean="0"/>
              <a:t>. 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err="1" smtClean="0"/>
              <a:t>Prinsip-prinsip</a:t>
            </a:r>
            <a:r>
              <a:rPr lang="en-US" sz="1600" dirty="0" smtClean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diturunkan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visi</a:t>
            </a:r>
            <a:r>
              <a:rPr lang="en-US" sz="1600" dirty="0"/>
              <a:t>, </a:t>
            </a:r>
            <a:r>
              <a:rPr lang="en-US" sz="1600" dirty="0" err="1" smtClean="0"/>
              <a:t>misi</a:t>
            </a:r>
            <a:r>
              <a:rPr lang="en-US" sz="1600" dirty="0" smtClean="0"/>
              <a:t>, </a:t>
            </a:r>
            <a:r>
              <a:rPr lang="en-US" sz="1600" dirty="0" err="1" smtClean="0"/>
              <a:t>tujuan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rencana</a:t>
            </a:r>
            <a:r>
              <a:rPr lang="en-US" sz="1600" dirty="0" smtClean="0"/>
              <a:t> </a:t>
            </a:r>
            <a:r>
              <a:rPr lang="en-US" sz="1600" err="1" smtClean="0"/>
              <a:t>bisnis</a:t>
            </a:r>
            <a:r>
              <a:rPr lang="en-US" sz="1600" smtClean="0"/>
              <a:t> PT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 rot="19906246">
            <a:off x="6991020" y="5012170"/>
            <a:ext cx="2270991" cy="428628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2452</TotalTime>
  <Words>1397</Words>
  <Application>Microsoft Office PowerPoint</Application>
  <PresentationFormat>On-screen Show (4:3)</PresentationFormat>
  <Paragraphs>327</Paragraphs>
  <Slides>20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Rancang Bangun IT  Untuk Organisasi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Priority Analysis</vt:lpstr>
      <vt:lpstr>Penyusunan Roadmap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Penyelarasan Arsitektur TI dengan Kebutuhan Organisasi</dc:title>
  <dc:creator>unikomcenter</dc:creator>
  <cp:lastModifiedBy>unikomcenter</cp:lastModifiedBy>
  <cp:revision>125</cp:revision>
  <dcterms:created xsi:type="dcterms:W3CDTF">2010-05-27T05:49:26Z</dcterms:created>
  <dcterms:modified xsi:type="dcterms:W3CDTF">2010-07-08T09:55:47Z</dcterms:modified>
</cp:coreProperties>
</file>