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9" r:id="rId2"/>
    <p:sldId id="313" r:id="rId3"/>
    <p:sldId id="314" r:id="rId4"/>
    <p:sldId id="315" r:id="rId5"/>
    <p:sldId id="316" r:id="rId6"/>
    <p:sldId id="312" r:id="rId7"/>
    <p:sldId id="305" r:id="rId8"/>
    <p:sldId id="329" r:id="rId9"/>
    <p:sldId id="277" r:id="rId10"/>
    <p:sldId id="330" r:id="rId11"/>
    <p:sldId id="279" r:id="rId12"/>
    <p:sldId id="281" r:id="rId13"/>
    <p:sldId id="282" r:id="rId14"/>
    <p:sldId id="285" r:id="rId15"/>
    <p:sldId id="286" r:id="rId16"/>
    <p:sldId id="321" r:id="rId17"/>
    <p:sldId id="287" r:id="rId18"/>
    <p:sldId id="322" r:id="rId19"/>
    <p:sldId id="288" r:id="rId20"/>
    <p:sldId id="289" r:id="rId21"/>
    <p:sldId id="290" r:id="rId22"/>
    <p:sldId id="295" r:id="rId23"/>
    <p:sldId id="291" r:id="rId24"/>
    <p:sldId id="296" r:id="rId25"/>
    <p:sldId id="323" r:id="rId26"/>
    <p:sldId id="298" r:id="rId27"/>
    <p:sldId id="299" r:id="rId28"/>
    <p:sldId id="300" r:id="rId29"/>
    <p:sldId id="317" r:id="rId30"/>
    <p:sldId id="308" r:id="rId31"/>
    <p:sldId id="324" r:id="rId32"/>
    <p:sldId id="325" r:id="rId33"/>
    <p:sldId id="326" r:id="rId34"/>
    <p:sldId id="327" r:id="rId35"/>
    <p:sldId id="328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CCFF33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CCFF33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CCFF33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CCFF33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CCFF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FF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FF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FF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FF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0000"/>
    <a:srgbClr val="FF5050"/>
    <a:srgbClr val="336600"/>
    <a:srgbClr val="FF9900"/>
    <a:srgbClr val="FFFF00"/>
    <a:srgbClr val="CC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595" autoAdjust="0"/>
  </p:normalViewPr>
  <p:slideViewPr>
    <p:cSldViewPr>
      <p:cViewPr>
        <p:scale>
          <a:sx n="66" d="100"/>
          <a:sy n="66" d="100"/>
        </p:scale>
        <p:origin x="-12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75BA8-27BB-4900-9D4C-D4A268F05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C96E5A4-B9D6-4119-9FD7-C63BABFCC6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6E5A4-B9D6-4119-9FD7-C63BABFCC6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6519D1-130C-4324-8DCF-5EDBF89F4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7F976A-88AB-4416-9E8B-42CA9F618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8AC799-482A-423F-92DD-084F7FC33D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381000"/>
            <a:ext cx="83058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34200" y="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1BD00695-C02A-4308-AF40-5D429AB58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30E46C9D-C3C3-4C4E-AAB5-66AFAE1D20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503DD3CB-FEEB-4003-96E1-5946D1B186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69F0B-9F43-4572-813B-1EC2176AF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FF70E-2B0B-481A-A977-D249A9500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8634AB-3B58-4E47-BDAE-88E1E9018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45729E-74B6-4049-B42C-058F4EB64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9FCFE-C123-4860-B058-58EE78ACC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55299F-B7D4-4E39-8E1D-DF36A960B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084548-30C7-49C8-B409-F6FA164FF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15DC68-8A49-4A98-A6F2-BBA643DF0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645D8A-B756-4210-B35B-0380852DE7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FF33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CCFF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CCFF3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CFF3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FF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FF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4000" dirty="0" err="1" smtClean="0"/>
              <a:t>Protokol</a:t>
            </a:r>
            <a:r>
              <a:rPr lang="en-US" sz="4000" dirty="0" smtClean="0"/>
              <a:t> </a:t>
            </a:r>
            <a:r>
              <a:rPr lang="en-US" sz="4000" dirty="0" err="1" smtClean="0"/>
              <a:t>Jaringan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1600200" cy="914400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OSI </a:t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800" smtClean="0">
                <a:solidFill>
                  <a:srgbClr val="0000FF"/>
                </a:solidFill>
              </a:rPr>
              <a:t>analogy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685800"/>
            <a:ext cx="6557245" cy="5631117"/>
            <a:chOff x="1655" y="843"/>
            <a:chExt cx="3633" cy="3284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005" y="843"/>
              <a:ext cx="6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 dirty="0" err="1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Filsuf</a:t>
              </a:r>
              <a:r>
                <a:rPr lang="en-US" sz="1500" dirty="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</a:t>
              </a:r>
              <a:r>
                <a:rPr lang="en-US" sz="1500" dirty="0" err="1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di</a:t>
              </a:r>
              <a:r>
                <a:rPr lang="en-US" sz="1500" dirty="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</a:t>
              </a:r>
              <a:r>
                <a:rPr lang="en-US" sz="1500" dirty="0" err="1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Cina</a:t>
              </a:r>
              <a:endParaRPr lang="en-US" sz="15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06" y="1037"/>
              <a:ext cx="394" cy="590"/>
              <a:chOff x="2018" y="971"/>
              <a:chExt cx="394" cy="590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auto">
              <a:xfrm>
                <a:off x="2018" y="1261"/>
                <a:ext cx="351" cy="300"/>
              </a:xfrm>
              <a:custGeom>
                <a:avLst/>
                <a:gdLst/>
                <a:ahLst/>
                <a:cxnLst>
                  <a:cxn ang="0">
                    <a:pos x="11" y="900"/>
                  </a:cxn>
                  <a:cxn ang="0">
                    <a:pos x="1" y="868"/>
                  </a:cxn>
                  <a:cxn ang="0">
                    <a:pos x="2" y="834"/>
                  </a:cxn>
                  <a:cxn ang="0">
                    <a:pos x="12" y="763"/>
                  </a:cxn>
                  <a:cxn ang="0">
                    <a:pos x="28" y="692"/>
                  </a:cxn>
                  <a:cxn ang="0">
                    <a:pos x="50" y="624"/>
                  </a:cxn>
                  <a:cxn ang="0">
                    <a:pos x="77" y="564"/>
                  </a:cxn>
                  <a:cxn ang="0">
                    <a:pos x="77" y="489"/>
                  </a:cxn>
                  <a:cxn ang="0">
                    <a:pos x="83" y="424"/>
                  </a:cxn>
                  <a:cxn ang="0">
                    <a:pos x="95" y="367"/>
                  </a:cxn>
                  <a:cxn ang="0">
                    <a:pos x="115" y="317"/>
                  </a:cxn>
                  <a:cxn ang="0">
                    <a:pos x="143" y="273"/>
                  </a:cxn>
                  <a:cxn ang="0">
                    <a:pos x="178" y="232"/>
                  </a:cxn>
                  <a:cxn ang="0">
                    <a:pos x="222" y="194"/>
                  </a:cxn>
                  <a:cxn ang="0">
                    <a:pos x="275" y="156"/>
                  </a:cxn>
                  <a:cxn ang="0">
                    <a:pos x="283" y="123"/>
                  </a:cxn>
                  <a:cxn ang="0">
                    <a:pos x="290" y="102"/>
                  </a:cxn>
                  <a:cxn ang="0">
                    <a:pos x="301" y="87"/>
                  </a:cxn>
                  <a:cxn ang="0">
                    <a:pos x="310" y="71"/>
                  </a:cxn>
                  <a:cxn ang="0">
                    <a:pos x="314" y="39"/>
                  </a:cxn>
                  <a:cxn ang="0">
                    <a:pos x="322" y="11"/>
                  </a:cxn>
                  <a:cxn ang="0">
                    <a:pos x="326" y="7"/>
                  </a:cxn>
                  <a:cxn ang="0">
                    <a:pos x="333" y="4"/>
                  </a:cxn>
                  <a:cxn ang="0">
                    <a:pos x="343" y="1"/>
                  </a:cxn>
                  <a:cxn ang="0">
                    <a:pos x="357" y="0"/>
                  </a:cxn>
                  <a:cxn ang="0">
                    <a:pos x="367" y="0"/>
                  </a:cxn>
                  <a:cxn ang="0">
                    <a:pos x="382" y="1"/>
                  </a:cxn>
                  <a:cxn ang="0">
                    <a:pos x="399" y="4"/>
                  </a:cxn>
                  <a:cxn ang="0">
                    <a:pos x="418" y="7"/>
                  </a:cxn>
                  <a:cxn ang="0">
                    <a:pos x="434" y="11"/>
                  </a:cxn>
                  <a:cxn ang="0">
                    <a:pos x="450" y="14"/>
                  </a:cxn>
                  <a:cxn ang="0">
                    <a:pos x="466" y="19"/>
                  </a:cxn>
                  <a:cxn ang="0">
                    <a:pos x="481" y="24"/>
                  </a:cxn>
                  <a:cxn ang="0">
                    <a:pos x="515" y="39"/>
                  </a:cxn>
                  <a:cxn ang="0">
                    <a:pos x="549" y="54"/>
                  </a:cxn>
                  <a:cxn ang="0">
                    <a:pos x="578" y="69"/>
                  </a:cxn>
                  <a:cxn ang="0">
                    <a:pos x="597" y="80"/>
                  </a:cxn>
                  <a:cxn ang="0">
                    <a:pos x="611" y="91"/>
                  </a:cxn>
                  <a:cxn ang="0">
                    <a:pos x="626" y="102"/>
                  </a:cxn>
                  <a:cxn ang="0">
                    <a:pos x="639" y="111"/>
                  </a:cxn>
                  <a:cxn ang="0">
                    <a:pos x="652" y="117"/>
                  </a:cxn>
                  <a:cxn ang="0">
                    <a:pos x="668" y="124"/>
                  </a:cxn>
                  <a:cxn ang="0">
                    <a:pos x="688" y="135"/>
                  </a:cxn>
                  <a:cxn ang="0">
                    <a:pos x="706" y="147"/>
                  </a:cxn>
                  <a:cxn ang="0">
                    <a:pos x="714" y="156"/>
                  </a:cxn>
                  <a:cxn ang="0">
                    <a:pos x="717" y="167"/>
                  </a:cxn>
                  <a:cxn ang="0">
                    <a:pos x="717" y="177"/>
                  </a:cxn>
                  <a:cxn ang="0">
                    <a:pos x="741" y="187"/>
                  </a:cxn>
                  <a:cxn ang="0">
                    <a:pos x="763" y="195"/>
                  </a:cxn>
                  <a:cxn ang="0">
                    <a:pos x="786" y="199"/>
                  </a:cxn>
                  <a:cxn ang="0">
                    <a:pos x="810" y="201"/>
                  </a:cxn>
                  <a:cxn ang="0">
                    <a:pos x="849" y="249"/>
                  </a:cxn>
                  <a:cxn ang="0">
                    <a:pos x="894" y="307"/>
                  </a:cxn>
                  <a:cxn ang="0">
                    <a:pos x="934" y="366"/>
                  </a:cxn>
                  <a:cxn ang="0">
                    <a:pos x="956" y="410"/>
                  </a:cxn>
                  <a:cxn ang="0">
                    <a:pos x="965" y="456"/>
                  </a:cxn>
                  <a:cxn ang="0">
                    <a:pos x="979" y="516"/>
                  </a:cxn>
                  <a:cxn ang="0">
                    <a:pos x="992" y="574"/>
                  </a:cxn>
                  <a:cxn ang="0">
                    <a:pos x="1004" y="620"/>
                  </a:cxn>
                  <a:cxn ang="0">
                    <a:pos x="1017" y="652"/>
                  </a:cxn>
                  <a:cxn ang="0">
                    <a:pos x="1034" y="694"/>
                  </a:cxn>
                  <a:cxn ang="0">
                    <a:pos x="1049" y="770"/>
                  </a:cxn>
                  <a:cxn ang="0">
                    <a:pos x="1054" y="900"/>
                  </a:cxn>
                </a:cxnLst>
                <a:rect l="0" t="0" r="r" b="b"/>
                <a:pathLst>
                  <a:path w="1054" h="900">
                    <a:moveTo>
                      <a:pt x="1054" y="900"/>
                    </a:moveTo>
                    <a:lnTo>
                      <a:pt x="11" y="900"/>
                    </a:lnTo>
                    <a:lnTo>
                      <a:pt x="4" y="879"/>
                    </a:lnTo>
                    <a:lnTo>
                      <a:pt x="1" y="868"/>
                    </a:lnTo>
                    <a:lnTo>
                      <a:pt x="0" y="858"/>
                    </a:lnTo>
                    <a:lnTo>
                      <a:pt x="2" y="834"/>
                    </a:lnTo>
                    <a:lnTo>
                      <a:pt x="6" y="798"/>
                    </a:lnTo>
                    <a:lnTo>
                      <a:pt x="12" y="763"/>
                    </a:lnTo>
                    <a:lnTo>
                      <a:pt x="19" y="727"/>
                    </a:lnTo>
                    <a:lnTo>
                      <a:pt x="28" y="692"/>
                    </a:lnTo>
                    <a:lnTo>
                      <a:pt x="38" y="658"/>
                    </a:lnTo>
                    <a:lnTo>
                      <a:pt x="50" y="624"/>
                    </a:lnTo>
                    <a:lnTo>
                      <a:pt x="62" y="593"/>
                    </a:lnTo>
                    <a:lnTo>
                      <a:pt x="77" y="564"/>
                    </a:lnTo>
                    <a:lnTo>
                      <a:pt x="76" y="525"/>
                    </a:lnTo>
                    <a:lnTo>
                      <a:pt x="77" y="489"/>
                    </a:lnTo>
                    <a:lnTo>
                      <a:pt x="79" y="455"/>
                    </a:lnTo>
                    <a:lnTo>
                      <a:pt x="83" y="424"/>
                    </a:lnTo>
                    <a:lnTo>
                      <a:pt x="88" y="394"/>
                    </a:lnTo>
                    <a:lnTo>
                      <a:pt x="95" y="367"/>
                    </a:lnTo>
                    <a:lnTo>
                      <a:pt x="104" y="341"/>
                    </a:lnTo>
                    <a:lnTo>
                      <a:pt x="115" y="317"/>
                    </a:lnTo>
                    <a:lnTo>
                      <a:pt x="128" y="295"/>
                    </a:lnTo>
                    <a:lnTo>
                      <a:pt x="143" y="273"/>
                    </a:lnTo>
                    <a:lnTo>
                      <a:pt x="159" y="252"/>
                    </a:lnTo>
                    <a:lnTo>
                      <a:pt x="178" y="232"/>
                    </a:lnTo>
                    <a:lnTo>
                      <a:pt x="199" y="213"/>
                    </a:lnTo>
                    <a:lnTo>
                      <a:pt x="222" y="194"/>
                    </a:lnTo>
                    <a:lnTo>
                      <a:pt x="248" y="174"/>
                    </a:lnTo>
                    <a:lnTo>
                      <a:pt x="275" y="156"/>
                    </a:lnTo>
                    <a:lnTo>
                      <a:pt x="280" y="140"/>
                    </a:lnTo>
                    <a:lnTo>
                      <a:pt x="283" y="123"/>
                    </a:lnTo>
                    <a:lnTo>
                      <a:pt x="286" y="109"/>
                    </a:lnTo>
                    <a:lnTo>
                      <a:pt x="290" y="102"/>
                    </a:lnTo>
                    <a:lnTo>
                      <a:pt x="294" y="96"/>
                    </a:lnTo>
                    <a:lnTo>
                      <a:pt x="301" y="87"/>
                    </a:lnTo>
                    <a:lnTo>
                      <a:pt x="307" y="78"/>
                    </a:lnTo>
                    <a:lnTo>
                      <a:pt x="310" y="71"/>
                    </a:lnTo>
                    <a:lnTo>
                      <a:pt x="311" y="60"/>
                    </a:lnTo>
                    <a:lnTo>
                      <a:pt x="314" y="39"/>
                    </a:lnTo>
                    <a:lnTo>
                      <a:pt x="317" y="20"/>
                    </a:lnTo>
                    <a:lnTo>
                      <a:pt x="322" y="11"/>
                    </a:lnTo>
                    <a:lnTo>
                      <a:pt x="324" y="9"/>
                    </a:lnTo>
                    <a:lnTo>
                      <a:pt x="326" y="7"/>
                    </a:lnTo>
                    <a:lnTo>
                      <a:pt x="330" y="6"/>
                    </a:lnTo>
                    <a:lnTo>
                      <a:pt x="333" y="4"/>
                    </a:lnTo>
                    <a:lnTo>
                      <a:pt x="338" y="3"/>
                    </a:lnTo>
                    <a:lnTo>
                      <a:pt x="343" y="1"/>
                    </a:lnTo>
                    <a:lnTo>
                      <a:pt x="349" y="0"/>
                    </a:lnTo>
                    <a:lnTo>
                      <a:pt x="357" y="0"/>
                    </a:lnTo>
                    <a:lnTo>
                      <a:pt x="362" y="0"/>
                    </a:lnTo>
                    <a:lnTo>
                      <a:pt x="367" y="0"/>
                    </a:lnTo>
                    <a:lnTo>
                      <a:pt x="374" y="1"/>
                    </a:lnTo>
                    <a:lnTo>
                      <a:pt x="382" y="1"/>
                    </a:lnTo>
                    <a:lnTo>
                      <a:pt x="390" y="3"/>
                    </a:lnTo>
                    <a:lnTo>
                      <a:pt x="399" y="4"/>
                    </a:lnTo>
                    <a:lnTo>
                      <a:pt x="408" y="6"/>
                    </a:lnTo>
                    <a:lnTo>
                      <a:pt x="418" y="7"/>
                    </a:lnTo>
                    <a:lnTo>
                      <a:pt x="426" y="8"/>
                    </a:lnTo>
                    <a:lnTo>
                      <a:pt x="434" y="11"/>
                    </a:lnTo>
                    <a:lnTo>
                      <a:pt x="442" y="12"/>
                    </a:lnTo>
                    <a:lnTo>
                      <a:pt x="450" y="14"/>
                    </a:lnTo>
                    <a:lnTo>
                      <a:pt x="458" y="16"/>
                    </a:lnTo>
                    <a:lnTo>
                      <a:pt x="466" y="19"/>
                    </a:lnTo>
                    <a:lnTo>
                      <a:pt x="473" y="21"/>
                    </a:lnTo>
                    <a:lnTo>
                      <a:pt x="481" y="24"/>
                    </a:lnTo>
                    <a:lnTo>
                      <a:pt x="498" y="31"/>
                    </a:lnTo>
                    <a:lnTo>
                      <a:pt x="515" y="39"/>
                    </a:lnTo>
                    <a:lnTo>
                      <a:pt x="532" y="46"/>
                    </a:lnTo>
                    <a:lnTo>
                      <a:pt x="549" y="54"/>
                    </a:lnTo>
                    <a:lnTo>
                      <a:pt x="564" y="61"/>
                    </a:lnTo>
                    <a:lnTo>
                      <a:pt x="578" y="69"/>
                    </a:lnTo>
                    <a:lnTo>
                      <a:pt x="589" y="75"/>
                    </a:lnTo>
                    <a:lnTo>
                      <a:pt x="597" y="80"/>
                    </a:lnTo>
                    <a:lnTo>
                      <a:pt x="604" y="86"/>
                    </a:lnTo>
                    <a:lnTo>
                      <a:pt x="611" y="91"/>
                    </a:lnTo>
                    <a:lnTo>
                      <a:pt x="619" y="96"/>
                    </a:lnTo>
                    <a:lnTo>
                      <a:pt x="626" y="102"/>
                    </a:lnTo>
                    <a:lnTo>
                      <a:pt x="632" y="107"/>
                    </a:lnTo>
                    <a:lnTo>
                      <a:pt x="639" y="111"/>
                    </a:lnTo>
                    <a:lnTo>
                      <a:pt x="646" y="115"/>
                    </a:lnTo>
                    <a:lnTo>
                      <a:pt x="652" y="117"/>
                    </a:lnTo>
                    <a:lnTo>
                      <a:pt x="659" y="120"/>
                    </a:lnTo>
                    <a:lnTo>
                      <a:pt x="668" y="124"/>
                    </a:lnTo>
                    <a:lnTo>
                      <a:pt x="678" y="130"/>
                    </a:lnTo>
                    <a:lnTo>
                      <a:pt x="688" y="135"/>
                    </a:lnTo>
                    <a:lnTo>
                      <a:pt x="698" y="141"/>
                    </a:lnTo>
                    <a:lnTo>
                      <a:pt x="706" y="147"/>
                    </a:lnTo>
                    <a:lnTo>
                      <a:pt x="712" y="151"/>
                    </a:lnTo>
                    <a:lnTo>
                      <a:pt x="714" y="156"/>
                    </a:lnTo>
                    <a:lnTo>
                      <a:pt x="716" y="162"/>
                    </a:lnTo>
                    <a:lnTo>
                      <a:pt x="717" y="167"/>
                    </a:lnTo>
                    <a:lnTo>
                      <a:pt x="717" y="172"/>
                    </a:lnTo>
                    <a:lnTo>
                      <a:pt x="717" y="177"/>
                    </a:lnTo>
                    <a:lnTo>
                      <a:pt x="729" y="182"/>
                    </a:lnTo>
                    <a:lnTo>
                      <a:pt x="741" y="187"/>
                    </a:lnTo>
                    <a:lnTo>
                      <a:pt x="752" y="191"/>
                    </a:lnTo>
                    <a:lnTo>
                      <a:pt x="763" y="195"/>
                    </a:lnTo>
                    <a:lnTo>
                      <a:pt x="775" y="197"/>
                    </a:lnTo>
                    <a:lnTo>
                      <a:pt x="786" y="199"/>
                    </a:lnTo>
                    <a:lnTo>
                      <a:pt x="799" y="201"/>
                    </a:lnTo>
                    <a:lnTo>
                      <a:pt x="810" y="201"/>
                    </a:lnTo>
                    <a:lnTo>
                      <a:pt x="827" y="222"/>
                    </a:lnTo>
                    <a:lnTo>
                      <a:pt x="849" y="249"/>
                    </a:lnTo>
                    <a:lnTo>
                      <a:pt x="872" y="277"/>
                    </a:lnTo>
                    <a:lnTo>
                      <a:pt x="894" y="307"/>
                    </a:lnTo>
                    <a:lnTo>
                      <a:pt x="916" y="337"/>
                    </a:lnTo>
                    <a:lnTo>
                      <a:pt x="934" y="366"/>
                    </a:lnTo>
                    <a:lnTo>
                      <a:pt x="948" y="390"/>
                    </a:lnTo>
                    <a:lnTo>
                      <a:pt x="956" y="410"/>
                    </a:lnTo>
                    <a:lnTo>
                      <a:pt x="960" y="431"/>
                    </a:lnTo>
                    <a:lnTo>
                      <a:pt x="965" y="456"/>
                    </a:lnTo>
                    <a:lnTo>
                      <a:pt x="972" y="485"/>
                    </a:lnTo>
                    <a:lnTo>
                      <a:pt x="979" y="516"/>
                    </a:lnTo>
                    <a:lnTo>
                      <a:pt x="985" y="545"/>
                    </a:lnTo>
                    <a:lnTo>
                      <a:pt x="992" y="574"/>
                    </a:lnTo>
                    <a:lnTo>
                      <a:pt x="998" y="599"/>
                    </a:lnTo>
                    <a:lnTo>
                      <a:pt x="1004" y="620"/>
                    </a:lnTo>
                    <a:lnTo>
                      <a:pt x="1009" y="636"/>
                    </a:lnTo>
                    <a:lnTo>
                      <a:pt x="1017" y="652"/>
                    </a:lnTo>
                    <a:lnTo>
                      <a:pt x="1025" y="670"/>
                    </a:lnTo>
                    <a:lnTo>
                      <a:pt x="1034" y="694"/>
                    </a:lnTo>
                    <a:lnTo>
                      <a:pt x="1042" y="726"/>
                    </a:lnTo>
                    <a:lnTo>
                      <a:pt x="1049" y="770"/>
                    </a:lnTo>
                    <a:lnTo>
                      <a:pt x="1053" y="826"/>
                    </a:lnTo>
                    <a:lnTo>
                      <a:pt x="1054" y="90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auto">
              <a:xfrm>
                <a:off x="2104" y="971"/>
                <a:ext cx="308" cy="357"/>
              </a:xfrm>
              <a:custGeom>
                <a:avLst/>
                <a:gdLst/>
                <a:ahLst/>
                <a:cxnLst>
                  <a:cxn ang="0">
                    <a:pos x="505" y="1064"/>
                  </a:cxn>
                  <a:cxn ang="0">
                    <a:pos x="459" y="1041"/>
                  </a:cxn>
                  <a:cxn ang="0">
                    <a:pos x="448" y="1016"/>
                  </a:cxn>
                  <a:cxn ang="0">
                    <a:pos x="401" y="989"/>
                  </a:cxn>
                  <a:cxn ang="0">
                    <a:pos x="368" y="971"/>
                  </a:cxn>
                  <a:cxn ang="0">
                    <a:pos x="331" y="944"/>
                  </a:cxn>
                  <a:cxn ang="0">
                    <a:pos x="257" y="908"/>
                  </a:cxn>
                  <a:cxn ang="0">
                    <a:pos x="200" y="885"/>
                  </a:cxn>
                  <a:cxn ang="0">
                    <a:pos x="160" y="876"/>
                  </a:cxn>
                  <a:cxn ang="0">
                    <a:pos x="116" y="870"/>
                  </a:cxn>
                  <a:cxn ang="0">
                    <a:pos x="91" y="823"/>
                  </a:cxn>
                  <a:cxn ang="0">
                    <a:pos x="48" y="718"/>
                  </a:cxn>
                  <a:cxn ang="0">
                    <a:pos x="10" y="592"/>
                  </a:cxn>
                  <a:cxn ang="0">
                    <a:pos x="0" y="478"/>
                  </a:cxn>
                  <a:cxn ang="0">
                    <a:pos x="6" y="373"/>
                  </a:cxn>
                  <a:cxn ang="0">
                    <a:pos x="55" y="244"/>
                  </a:cxn>
                  <a:cxn ang="0">
                    <a:pos x="100" y="194"/>
                  </a:cxn>
                  <a:cxn ang="0">
                    <a:pos x="124" y="97"/>
                  </a:cxn>
                  <a:cxn ang="0">
                    <a:pos x="262" y="33"/>
                  </a:cxn>
                  <a:cxn ang="0">
                    <a:pos x="378" y="1"/>
                  </a:cxn>
                  <a:cxn ang="0">
                    <a:pos x="413" y="9"/>
                  </a:cxn>
                  <a:cxn ang="0">
                    <a:pos x="444" y="9"/>
                  </a:cxn>
                  <a:cxn ang="0">
                    <a:pos x="514" y="14"/>
                  </a:cxn>
                  <a:cxn ang="0">
                    <a:pos x="573" y="26"/>
                  </a:cxn>
                  <a:cxn ang="0">
                    <a:pos x="621" y="32"/>
                  </a:cxn>
                  <a:cxn ang="0">
                    <a:pos x="641" y="44"/>
                  </a:cxn>
                  <a:cxn ang="0">
                    <a:pos x="690" y="40"/>
                  </a:cxn>
                  <a:cxn ang="0">
                    <a:pos x="732" y="52"/>
                  </a:cxn>
                  <a:cxn ang="0">
                    <a:pos x="758" y="99"/>
                  </a:cxn>
                  <a:cxn ang="0">
                    <a:pos x="805" y="135"/>
                  </a:cxn>
                  <a:cxn ang="0">
                    <a:pos x="835" y="171"/>
                  </a:cxn>
                  <a:cxn ang="0">
                    <a:pos x="855" y="210"/>
                  </a:cxn>
                  <a:cxn ang="0">
                    <a:pos x="880" y="218"/>
                  </a:cxn>
                  <a:cxn ang="0">
                    <a:pos x="902" y="253"/>
                  </a:cxn>
                  <a:cxn ang="0">
                    <a:pos x="909" y="306"/>
                  </a:cxn>
                  <a:cxn ang="0">
                    <a:pos x="899" y="347"/>
                  </a:cxn>
                  <a:cxn ang="0">
                    <a:pos x="863" y="332"/>
                  </a:cxn>
                  <a:cxn ang="0">
                    <a:pos x="823" y="361"/>
                  </a:cxn>
                  <a:cxn ang="0">
                    <a:pos x="828" y="459"/>
                  </a:cxn>
                  <a:cxn ang="0">
                    <a:pos x="850" y="506"/>
                  </a:cxn>
                  <a:cxn ang="0">
                    <a:pos x="834" y="585"/>
                  </a:cxn>
                  <a:cxn ang="0">
                    <a:pos x="863" y="637"/>
                  </a:cxn>
                  <a:cxn ang="0">
                    <a:pos x="884" y="710"/>
                  </a:cxn>
                  <a:cxn ang="0">
                    <a:pos x="823" y="740"/>
                  </a:cxn>
                  <a:cxn ang="0">
                    <a:pos x="764" y="772"/>
                  </a:cxn>
                  <a:cxn ang="0">
                    <a:pos x="764" y="807"/>
                  </a:cxn>
                  <a:cxn ang="0">
                    <a:pos x="756" y="831"/>
                  </a:cxn>
                  <a:cxn ang="0">
                    <a:pos x="746" y="864"/>
                  </a:cxn>
                  <a:cxn ang="0">
                    <a:pos x="752" y="891"/>
                  </a:cxn>
                  <a:cxn ang="0">
                    <a:pos x="765" y="928"/>
                  </a:cxn>
                  <a:cxn ang="0">
                    <a:pos x="748" y="1002"/>
                  </a:cxn>
                  <a:cxn ang="0">
                    <a:pos x="656" y="1035"/>
                  </a:cxn>
                  <a:cxn ang="0">
                    <a:pos x="587" y="1033"/>
                  </a:cxn>
                  <a:cxn ang="0">
                    <a:pos x="549" y="1038"/>
                  </a:cxn>
                </a:cxnLst>
                <a:rect l="0" t="0" r="r" b="b"/>
                <a:pathLst>
                  <a:path w="924" h="1070">
                    <a:moveTo>
                      <a:pt x="552" y="1070"/>
                    </a:moveTo>
                    <a:lnTo>
                      <a:pt x="541" y="1070"/>
                    </a:lnTo>
                    <a:lnTo>
                      <a:pt x="528" y="1068"/>
                    </a:lnTo>
                    <a:lnTo>
                      <a:pt x="517" y="1066"/>
                    </a:lnTo>
                    <a:lnTo>
                      <a:pt x="505" y="1064"/>
                    </a:lnTo>
                    <a:lnTo>
                      <a:pt x="494" y="1060"/>
                    </a:lnTo>
                    <a:lnTo>
                      <a:pt x="483" y="1056"/>
                    </a:lnTo>
                    <a:lnTo>
                      <a:pt x="471" y="1051"/>
                    </a:lnTo>
                    <a:lnTo>
                      <a:pt x="459" y="1046"/>
                    </a:lnTo>
                    <a:lnTo>
                      <a:pt x="459" y="1041"/>
                    </a:lnTo>
                    <a:lnTo>
                      <a:pt x="459" y="1036"/>
                    </a:lnTo>
                    <a:lnTo>
                      <a:pt x="458" y="1031"/>
                    </a:lnTo>
                    <a:lnTo>
                      <a:pt x="456" y="1025"/>
                    </a:lnTo>
                    <a:lnTo>
                      <a:pt x="454" y="1020"/>
                    </a:lnTo>
                    <a:lnTo>
                      <a:pt x="448" y="1016"/>
                    </a:lnTo>
                    <a:lnTo>
                      <a:pt x="440" y="1010"/>
                    </a:lnTo>
                    <a:lnTo>
                      <a:pt x="430" y="1004"/>
                    </a:lnTo>
                    <a:lnTo>
                      <a:pt x="420" y="999"/>
                    </a:lnTo>
                    <a:lnTo>
                      <a:pt x="410" y="993"/>
                    </a:lnTo>
                    <a:lnTo>
                      <a:pt x="401" y="989"/>
                    </a:lnTo>
                    <a:lnTo>
                      <a:pt x="394" y="986"/>
                    </a:lnTo>
                    <a:lnTo>
                      <a:pt x="388" y="984"/>
                    </a:lnTo>
                    <a:lnTo>
                      <a:pt x="381" y="980"/>
                    </a:lnTo>
                    <a:lnTo>
                      <a:pt x="374" y="976"/>
                    </a:lnTo>
                    <a:lnTo>
                      <a:pt x="368" y="971"/>
                    </a:lnTo>
                    <a:lnTo>
                      <a:pt x="361" y="965"/>
                    </a:lnTo>
                    <a:lnTo>
                      <a:pt x="353" y="960"/>
                    </a:lnTo>
                    <a:lnTo>
                      <a:pt x="346" y="955"/>
                    </a:lnTo>
                    <a:lnTo>
                      <a:pt x="339" y="949"/>
                    </a:lnTo>
                    <a:lnTo>
                      <a:pt x="331" y="944"/>
                    </a:lnTo>
                    <a:lnTo>
                      <a:pt x="320" y="938"/>
                    </a:lnTo>
                    <a:lnTo>
                      <a:pt x="306" y="930"/>
                    </a:lnTo>
                    <a:lnTo>
                      <a:pt x="291" y="923"/>
                    </a:lnTo>
                    <a:lnTo>
                      <a:pt x="274" y="915"/>
                    </a:lnTo>
                    <a:lnTo>
                      <a:pt x="257" y="908"/>
                    </a:lnTo>
                    <a:lnTo>
                      <a:pt x="240" y="900"/>
                    </a:lnTo>
                    <a:lnTo>
                      <a:pt x="223" y="893"/>
                    </a:lnTo>
                    <a:lnTo>
                      <a:pt x="215" y="890"/>
                    </a:lnTo>
                    <a:lnTo>
                      <a:pt x="208" y="888"/>
                    </a:lnTo>
                    <a:lnTo>
                      <a:pt x="200" y="885"/>
                    </a:lnTo>
                    <a:lnTo>
                      <a:pt x="192" y="883"/>
                    </a:lnTo>
                    <a:lnTo>
                      <a:pt x="184" y="881"/>
                    </a:lnTo>
                    <a:lnTo>
                      <a:pt x="176" y="880"/>
                    </a:lnTo>
                    <a:lnTo>
                      <a:pt x="168" y="877"/>
                    </a:lnTo>
                    <a:lnTo>
                      <a:pt x="160" y="876"/>
                    </a:lnTo>
                    <a:lnTo>
                      <a:pt x="150" y="875"/>
                    </a:lnTo>
                    <a:lnTo>
                      <a:pt x="141" y="873"/>
                    </a:lnTo>
                    <a:lnTo>
                      <a:pt x="132" y="872"/>
                    </a:lnTo>
                    <a:lnTo>
                      <a:pt x="124" y="870"/>
                    </a:lnTo>
                    <a:lnTo>
                      <a:pt x="116" y="870"/>
                    </a:lnTo>
                    <a:lnTo>
                      <a:pt x="109" y="869"/>
                    </a:lnTo>
                    <a:lnTo>
                      <a:pt x="104" y="869"/>
                    </a:lnTo>
                    <a:lnTo>
                      <a:pt x="99" y="869"/>
                    </a:lnTo>
                    <a:lnTo>
                      <a:pt x="96" y="846"/>
                    </a:lnTo>
                    <a:lnTo>
                      <a:pt x="91" y="823"/>
                    </a:lnTo>
                    <a:lnTo>
                      <a:pt x="84" y="802"/>
                    </a:lnTo>
                    <a:lnTo>
                      <a:pt x="74" y="781"/>
                    </a:lnTo>
                    <a:lnTo>
                      <a:pt x="67" y="766"/>
                    </a:lnTo>
                    <a:lnTo>
                      <a:pt x="58" y="744"/>
                    </a:lnTo>
                    <a:lnTo>
                      <a:pt x="48" y="718"/>
                    </a:lnTo>
                    <a:lnTo>
                      <a:pt x="39" y="688"/>
                    </a:lnTo>
                    <a:lnTo>
                      <a:pt x="28" y="659"/>
                    </a:lnTo>
                    <a:lnTo>
                      <a:pt x="20" y="631"/>
                    </a:lnTo>
                    <a:lnTo>
                      <a:pt x="14" y="608"/>
                    </a:lnTo>
                    <a:lnTo>
                      <a:pt x="10" y="592"/>
                    </a:lnTo>
                    <a:lnTo>
                      <a:pt x="7" y="568"/>
                    </a:lnTo>
                    <a:lnTo>
                      <a:pt x="5" y="543"/>
                    </a:lnTo>
                    <a:lnTo>
                      <a:pt x="3" y="518"/>
                    </a:lnTo>
                    <a:lnTo>
                      <a:pt x="2" y="497"/>
                    </a:lnTo>
                    <a:lnTo>
                      <a:pt x="0" y="478"/>
                    </a:lnTo>
                    <a:lnTo>
                      <a:pt x="0" y="457"/>
                    </a:lnTo>
                    <a:lnTo>
                      <a:pt x="2" y="438"/>
                    </a:lnTo>
                    <a:lnTo>
                      <a:pt x="8" y="418"/>
                    </a:lnTo>
                    <a:lnTo>
                      <a:pt x="6" y="396"/>
                    </a:lnTo>
                    <a:lnTo>
                      <a:pt x="6" y="373"/>
                    </a:lnTo>
                    <a:lnTo>
                      <a:pt x="7" y="349"/>
                    </a:lnTo>
                    <a:lnTo>
                      <a:pt x="12" y="324"/>
                    </a:lnTo>
                    <a:lnTo>
                      <a:pt x="22" y="298"/>
                    </a:lnTo>
                    <a:lnTo>
                      <a:pt x="35" y="270"/>
                    </a:lnTo>
                    <a:lnTo>
                      <a:pt x="55" y="244"/>
                    </a:lnTo>
                    <a:lnTo>
                      <a:pt x="81" y="217"/>
                    </a:lnTo>
                    <a:lnTo>
                      <a:pt x="84" y="210"/>
                    </a:lnTo>
                    <a:lnTo>
                      <a:pt x="90" y="203"/>
                    </a:lnTo>
                    <a:lnTo>
                      <a:pt x="96" y="198"/>
                    </a:lnTo>
                    <a:lnTo>
                      <a:pt x="100" y="194"/>
                    </a:lnTo>
                    <a:lnTo>
                      <a:pt x="96" y="175"/>
                    </a:lnTo>
                    <a:lnTo>
                      <a:pt x="94" y="156"/>
                    </a:lnTo>
                    <a:lnTo>
                      <a:pt x="99" y="135"/>
                    </a:lnTo>
                    <a:lnTo>
                      <a:pt x="108" y="115"/>
                    </a:lnTo>
                    <a:lnTo>
                      <a:pt x="124" y="97"/>
                    </a:lnTo>
                    <a:lnTo>
                      <a:pt x="148" y="84"/>
                    </a:lnTo>
                    <a:lnTo>
                      <a:pt x="180" y="76"/>
                    </a:lnTo>
                    <a:lnTo>
                      <a:pt x="221" y="75"/>
                    </a:lnTo>
                    <a:lnTo>
                      <a:pt x="239" y="52"/>
                    </a:lnTo>
                    <a:lnTo>
                      <a:pt x="262" y="33"/>
                    </a:lnTo>
                    <a:lnTo>
                      <a:pt x="286" y="20"/>
                    </a:lnTo>
                    <a:lnTo>
                      <a:pt x="311" y="9"/>
                    </a:lnTo>
                    <a:lnTo>
                      <a:pt x="335" y="4"/>
                    </a:lnTo>
                    <a:lnTo>
                      <a:pt x="359" y="0"/>
                    </a:lnTo>
                    <a:lnTo>
                      <a:pt x="378" y="1"/>
                    </a:lnTo>
                    <a:lnTo>
                      <a:pt x="393" y="4"/>
                    </a:lnTo>
                    <a:lnTo>
                      <a:pt x="397" y="5"/>
                    </a:lnTo>
                    <a:lnTo>
                      <a:pt x="402" y="7"/>
                    </a:lnTo>
                    <a:lnTo>
                      <a:pt x="407" y="8"/>
                    </a:lnTo>
                    <a:lnTo>
                      <a:pt x="413" y="9"/>
                    </a:lnTo>
                    <a:lnTo>
                      <a:pt x="418" y="9"/>
                    </a:lnTo>
                    <a:lnTo>
                      <a:pt x="423" y="10"/>
                    </a:lnTo>
                    <a:lnTo>
                      <a:pt x="430" y="10"/>
                    </a:lnTo>
                    <a:lnTo>
                      <a:pt x="436" y="9"/>
                    </a:lnTo>
                    <a:lnTo>
                      <a:pt x="444" y="9"/>
                    </a:lnTo>
                    <a:lnTo>
                      <a:pt x="455" y="9"/>
                    </a:lnTo>
                    <a:lnTo>
                      <a:pt x="469" y="10"/>
                    </a:lnTo>
                    <a:lnTo>
                      <a:pt x="484" y="12"/>
                    </a:lnTo>
                    <a:lnTo>
                      <a:pt x="499" y="13"/>
                    </a:lnTo>
                    <a:lnTo>
                      <a:pt x="514" y="14"/>
                    </a:lnTo>
                    <a:lnTo>
                      <a:pt x="528" y="16"/>
                    </a:lnTo>
                    <a:lnTo>
                      <a:pt x="541" y="18"/>
                    </a:lnTo>
                    <a:lnTo>
                      <a:pt x="552" y="21"/>
                    </a:lnTo>
                    <a:lnTo>
                      <a:pt x="562" y="23"/>
                    </a:lnTo>
                    <a:lnTo>
                      <a:pt x="573" y="26"/>
                    </a:lnTo>
                    <a:lnTo>
                      <a:pt x="583" y="29"/>
                    </a:lnTo>
                    <a:lnTo>
                      <a:pt x="593" y="31"/>
                    </a:lnTo>
                    <a:lnTo>
                      <a:pt x="602" y="32"/>
                    </a:lnTo>
                    <a:lnTo>
                      <a:pt x="612" y="33"/>
                    </a:lnTo>
                    <a:lnTo>
                      <a:pt x="621" y="32"/>
                    </a:lnTo>
                    <a:lnTo>
                      <a:pt x="620" y="37"/>
                    </a:lnTo>
                    <a:lnTo>
                      <a:pt x="621" y="40"/>
                    </a:lnTo>
                    <a:lnTo>
                      <a:pt x="626" y="44"/>
                    </a:lnTo>
                    <a:lnTo>
                      <a:pt x="635" y="45"/>
                    </a:lnTo>
                    <a:lnTo>
                      <a:pt x="641" y="44"/>
                    </a:lnTo>
                    <a:lnTo>
                      <a:pt x="650" y="44"/>
                    </a:lnTo>
                    <a:lnTo>
                      <a:pt x="659" y="42"/>
                    </a:lnTo>
                    <a:lnTo>
                      <a:pt x="669" y="41"/>
                    </a:lnTo>
                    <a:lnTo>
                      <a:pt x="680" y="40"/>
                    </a:lnTo>
                    <a:lnTo>
                      <a:pt x="690" y="40"/>
                    </a:lnTo>
                    <a:lnTo>
                      <a:pt x="699" y="41"/>
                    </a:lnTo>
                    <a:lnTo>
                      <a:pt x="707" y="42"/>
                    </a:lnTo>
                    <a:lnTo>
                      <a:pt x="715" y="45"/>
                    </a:lnTo>
                    <a:lnTo>
                      <a:pt x="724" y="48"/>
                    </a:lnTo>
                    <a:lnTo>
                      <a:pt x="732" y="52"/>
                    </a:lnTo>
                    <a:lnTo>
                      <a:pt x="741" y="56"/>
                    </a:lnTo>
                    <a:lnTo>
                      <a:pt x="748" y="64"/>
                    </a:lnTo>
                    <a:lnTo>
                      <a:pt x="754" y="72"/>
                    </a:lnTo>
                    <a:lnTo>
                      <a:pt x="757" y="84"/>
                    </a:lnTo>
                    <a:lnTo>
                      <a:pt x="758" y="99"/>
                    </a:lnTo>
                    <a:lnTo>
                      <a:pt x="768" y="102"/>
                    </a:lnTo>
                    <a:lnTo>
                      <a:pt x="777" y="109"/>
                    </a:lnTo>
                    <a:lnTo>
                      <a:pt x="787" y="117"/>
                    </a:lnTo>
                    <a:lnTo>
                      <a:pt x="796" y="126"/>
                    </a:lnTo>
                    <a:lnTo>
                      <a:pt x="805" y="135"/>
                    </a:lnTo>
                    <a:lnTo>
                      <a:pt x="814" y="142"/>
                    </a:lnTo>
                    <a:lnTo>
                      <a:pt x="824" y="148"/>
                    </a:lnTo>
                    <a:lnTo>
                      <a:pt x="835" y="149"/>
                    </a:lnTo>
                    <a:lnTo>
                      <a:pt x="839" y="160"/>
                    </a:lnTo>
                    <a:lnTo>
                      <a:pt x="835" y="171"/>
                    </a:lnTo>
                    <a:lnTo>
                      <a:pt x="831" y="186"/>
                    </a:lnTo>
                    <a:lnTo>
                      <a:pt x="834" y="210"/>
                    </a:lnTo>
                    <a:lnTo>
                      <a:pt x="841" y="210"/>
                    </a:lnTo>
                    <a:lnTo>
                      <a:pt x="848" y="210"/>
                    </a:lnTo>
                    <a:lnTo>
                      <a:pt x="855" y="210"/>
                    </a:lnTo>
                    <a:lnTo>
                      <a:pt x="861" y="211"/>
                    </a:lnTo>
                    <a:lnTo>
                      <a:pt x="866" y="212"/>
                    </a:lnTo>
                    <a:lnTo>
                      <a:pt x="871" y="214"/>
                    </a:lnTo>
                    <a:lnTo>
                      <a:pt x="875" y="215"/>
                    </a:lnTo>
                    <a:lnTo>
                      <a:pt x="880" y="218"/>
                    </a:lnTo>
                    <a:lnTo>
                      <a:pt x="888" y="226"/>
                    </a:lnTo>
                    <a:lnTo>
                      <a:pt x="889" y="234"/>
                    </a:lnTo>
                    <a:lnTo>
                      <a:pt x="890" y="242"/>
                    </a:lnTo>
                    <a:lnTo>
                      <a:pt x="894" y="247"/>
                    </a:lnTo>
                    <a:lnTo>
                      <a:pt x="902" y="253"/>
                    </a:lnTo>
                    <a:lnTo>
                      <a:pt x="912" y="263"/>
                    </a:lnTo>
                    <a:lnTo>
                      <a:pt x="921" y="275"/>
                    </a:lnTo>
                    <a:lnTo>
                      <a:pt x="924" y="290"/>
                    </a:lnTo>
                    <a:lnTo>
                      <a:pt x="915" y="297"/>
                    </a:lnTo>
                    <a:lnTo>
                      <a:pt x="909" y="306"/>
                    </a:lnTo>
                    <a:lnTo>
                      <a:pt x="906" y="315"/>
                    </a:lnTo>
                    <a:lnTo>
                      <a:pt x="907" y="321"/>
                    </a:lnTo>
                    <a:lnTo>
                      <a:pt x="908" y="328"/>
                    </a:lnTo>
                    <a:lnTo>
                      <a:pt x="906" y="337"/>
                    </a:lnTo>
                    <a:lnTo>
                      <a:pt x="899" y="347"/>
                    </a:lnTo>
                    <a:lnTo>
                      <a:pt x="889" y="356"/>
                    </a:lnTo>
                    <a:lnTo>
                      <a:pt x="883" y="347"/>
                    </a:lnTo>
                    <a:lnTo>
                      <a:pt x="878" y="340"/>
                    </a:lnTo>
                    <a:lnTo>
                      <a:pt x="871" y="334"/>
                    </a:lnTo>
                    <a:lnTo>
                      <a:pt x="863" y="332"/>
                    </a:lnTo>
                    <a:lnTo>
                      <a:pt x="854" y="333"/>
                    </a:lnTo>
                    <a:lnTo>
                      <a:pt x="845" y="336"/>
                    </a:lnTo>
                    <a:lnTo>
                      <a:pt x="834" y="340"/>
                    </a:lnTo>
                    <a:lnTo>
                      <a:pt x="822" y="347"/>
                    </a:lnTo>
                    <a:lnTo>
                      <a:pt x="823" y="361"/>
                    </a:lnTo>
                    <a:lnTo>
                      <a:pt x="824" y="377"/>
                    </a:lnTo>
                    <a:lnTo>
                      <a:pt x="824" y="395"/>
                    </a:lnTo>
                    <a:lnTo>
                      <a:pt x="825" y="415"/>
                    </a:lnTo>
                    <a:lnTo>
                      <a:pt x="826" y="438"/>
                    </a:lnTo>
                    <a:lnTo>
                      <a:pt x="828" y="459"/>
                    </a:lnTo>
                    <a:lnTo>
                      <a:pt x="828" y="479"/>
                    </a:lnTo>
                    <a:lnTo>
                      <a:pt x="828" y="494"/>
                    </a:lnTo>
                    <a:lnTo>
                      <a:pt x="837" y="494"/>
                    </a:lnTo>
                    <a:lnTo>
                      <a:pt x="846" y="498"/>
                    </a:lnTo>
                    <a:lnTo>
                      <a:pt x="850" y="506"/>
                    </a:lnTo>
                    <a:lnTo>
                      <a:pt x="847" y="517"/>
                    </a:lnTo>
                    <a:lnTo>
                      <a:pt x="839" y="529"/>
                    </a:lnTo>
                    <a:lnTo>
                      <a:pt x="832" y="545"/>
                    </a:lnTo>
                    <a:lnTo>
                      <a:pt x="830" y="564"/>
                    </a:lnTo>
                    <a:lnTo>
                      <a:pt x="834" y="585"/>
                    </a:lnTo>
                    <a:lnTo>
                      <a:pt x="839" y="592"/>
                    </a:lnTo>
                    <a:lnTo>
                      <a:pt x="843" y="601"/>
                    </a:lnTo>
                    <a:lnTo>
                      <a:pt x="849" y="612"/>
                    </a:lnTo>
                    <a:lnTo>
                      <a:pt x="855" y="623"/>
                    </a:lnTo>
                    <a:lnTo>
                      <a:pt x="863" y="637"/>
                    </a:lnTo>
                    <a:lnTo>
                      <a:pt x="870" y="652"/>
                    </a:lnTo>
                    <a:lnTo>
                      <a:pt x="876" y="668"/>
                    </a:lnTo>
                    <a:lnTo>
                      <a:pt x="881" y="681"/>
                    </a:lnTo>
                    <a:lnTo>
                      <a:pt x="884" y="697"/>
                    </a:lnTo>
                    <a:lnTo>
                      <a:pt x="884" y="710"/>
                    </a:lnTo>
                    <a:lnTo>
                      <a:pt x="880" y="720"/>
                    </a:lnTo>
                    <a:lnTo>
                      <a:pt x="870" y="726"/>
                    </a:lnTo>
                    <a:lnTo>
                      <a:pt x="853" y="731"/>
                    </a:lnTo>
                    <a:lnTo>
                      <a:pt x="837" y="735"/>
                    </a:lnTo>
                    <a:lnTo>
                      <a:pt x="823" y="740"/>
                    </a:lnTo>
                    <a:lnTo>
                      <a:pt x="809" y="746"/>
                    </a:lnTo>
                    <a:lnTo>
                      <a:pt x="797" y="751"/>
                    </a:lnTo>
                    <a:lnTo>
                      <a:pt x="784" y="758"/>
                    </a:lnTo>
                    <a:lnTo>
                      <a:pt x="774" y="765"/>
                    </a:lnTo>
                    <a:lnTo>
                      <a:pt x="764" y="772"/>
                    </a:lnTo>
                    <a:lnTo>
                      <a:pt x="766" y="779"/>
                    </a:lnTo>
                    <a:lnTo>
                      <a:pt x="769" y="787"/>
                    </a:lnTo>
                    <a:lnTo>
                      <a:pt x="771" y="794"/>
                    </a:lnTo>
                    <a:lnTo>
                      <a:pt x="771" y="799"/>
                    </a:lnTo>
                    <a:lnTo>
                      <a:pt x="764" y="807"/>
                    </a:lnTo>
                    <a:lnTo>
                      <a:pt x="759" y="814"/>
                    </a:lnTo>
                    <a:lnTo>
                      <a:pt x="756" y="820"/>
                    </a:lnTo>
                    <a:lnTo>
                      <a:pt x="755" y="825"/>
                    </a:lnTo>
                    <a:lnTo>
                      <a:pt x="756" y="828"/>
                    </a:lnTo>
                    <a:lnTo>
                      <a:pt x="756" y="831"/>
                    </a:lnTo>
                    <a:lnTo>
                      <a:pt x="756" y="835"/>
                    </a:lnTo>
                    <a:lnTo>
                      <a:pt x="756" y="838"/>
                    </a:lnTo>
                    <a:lnTo>
                      <a:pt x="755" y="849"/>
                    </a:lnTo>
                    <a:lnTo>
                      <a:pt x="751" y="858"/>
                    </a:lnTo>
                    <a:lnTo>
                      <a:pt x="746" y="864"/>
                    </a:lnTo>
                    <a:lnTo>
                      <a:pt x="738" y="866"/>
                    </a:lnTo>
                    <a:lnTo>
                      <a:pt x="739" y="873"/>
                    </a:lnTo>
                    <a:lnTo>
                      <a:pt x="743" y="878"/>
                    </a:lnTo>
                    <a:lnTo>
                      <a:pt x="748" y="884"/>
                    </a:lnTo>
                    <a:lnTo>
                      <a:pt x="752" y="891"/>
                    </a:lnTo>
                    <a:lnTo>
                      <a:pt x="755" y="896"/>
                    </a:lnTo>
                    <a:lnTo>
                      <a:pt x="756" y="901"/>
                    </a:lnTo>
                    <a:lnTo>
                      <a:pt x="757" y="908"/>
                    </a:lnTo>
                    <a:lnTo>
                      <a:pt x="756" y="916"/>
                    </a:lnTo>
                    <a:lnTo>
                      <a:pt x="765" y="928"/>
                    </a:lnTo>
                    <a:lnTo>
                      <a:pt x="767" y="944"/>
                    </a:lnTo>
                    <a:lnTo>
                      <a:pt x="763" y="960"/>
                    </a:lnTo>
                    <a:lnTo>
                      <a:pt x="751" y="972"/>
                    </a:lnTo>
                    <a:lnTo>
                      <a:pt x="752" y="987"/>
                    </a:lnTo>
                    <a:lnTo>
                      <a:pt x="748" y="1002"/>
                    </a:lnTo>
                    <a:lnTo>
                      <a:pt x="738" y="1016"/>
                    </a:lnTo>
                    <a:lnTo>
                      <a:pt x="723" y="1027"/>
                    </a:lnTo>
                    <a:lnTo>
                      <a:pt x="703" y="1035"/>
                    </a:lnTo>
                    <a:lnTo>
                      <a:pt x="681" y="1039"/>
                    </a:lnTo>
                    <a:lnTo>
                      <a:pt x="656" y="1035"/>
                    </a:lnTo>
                    <a:lnTo>
                      <a:pt x="629" y="1025"/>
                    </a:lnTo>
                    <a:lnTo>
                      <a:pt x="619" y="1027"/>
                    </a:lnTo>
                    <a:lnTo>
                      <a:pt x="609" y="1030"/>
                    </a:lnTo>
                    <a:lnTo>
                      <a:pt x="598" y="1032"/>
                    </a:lnTo>
                    <a:lnTo>
                      <a:pt x="587" y="1033"/>
                    </a:lnTo>
                    <a:lnTo>
                      <a:pt x="577" y="1034"/>
                    </a:lnTo>
                    <a:lnTo>
                      <a:pt x="567" y="1033"/>
                    </a:lnTo>
                    <a:lnTo>
                      <a:pt x="557" y="1032"/>
                    </a:lnTo>
                    <a:lnTo>
                      <a:pt x="546" y="1028"/>
                    </a:lnTo>
                    <a:lnTo>
                      <a:pt x="549" y="1038"/>
                    </a:lnTo>
                    <a:lnTo>
                      <a:pt x="550" y="1049"/>
                    </a:lnTo>
                    <a:lnTo>
                      <a:pt x="551" y="1059"/>
                    </a:lnTo>
                    <a:lnTo>
                      <a:pt x="552" y="107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auto">
              <a:xfrm>
                <a:off x="2347" y="1198"/>
                <a:ext cx="51" cy="30"/>
              </a:xfrm>
              <a:custGeom>
                <a:avLst/>
                <a:gdLst/>
                <a:ahLst/>
                <a:cxnLst>
                  <a:cxn ang="0">
                    <a:pos x="34" y="91"/>
                  </a:cxn>
                  <a:cxn ang="0">
                    <a:pos x="44" y="84"/>
                  </a:cxn>
                  <a:cxn ang="0">
                    <a:pos x="54" y="77"/>
                  </a:cxn>
                  <a:cxn ang="0">
                    <a:pos x="67" y="70"/>
                  </a:cxn>
                  <a:cxn ang="0">
                    <a:pos x="79" y="65"/>
                  </a:cxn>
                  <a:cxn ang="0">
                    <a:pos x="93" y="59"/>
                  </a:cxn>
                  <a:cxn ang="0">
                    <a:pos x="107" y="54"/>
                  </a:cxn>
                  <a:cxn ang="0">
                    <a:pos x="123" y="50"/>
                  </a:cxn>
                  <a:cxn ang="0">
                    <a:pos x="140" y="45"/>
                  </a:cxn>
                  <a:cxn ang="0">
                    <a:pos x="150" y="39"/>
                  </a:cxn>
                  <a:cxn ang="0">
                    <a:pos x="154" y="29"/>
                  </a:cxn>
                  <a:cxn ang="0">
                    <a:pos x="154" y="16"/>
                  </a:cxn>
                  <a:cxn ang="0">
                    <a:pos x="151" y="0"/>
                  </a:cxn>
                  <a:cxn ang="0">
                    <a:pos x="153" y="14"/>
                  </a:cxn>
                  <a:cxn ang="0">
                    <a:pos x="150" y="23"/>
                  </a:cxn>
                  <a:cxn ang="0">
                    <a:pos x="143" y="28"/>
                  </a:cxn>
                  <a:cxn ang="0">
                    <a:pos x="133" y="28"/>
                  </a:cxn>
                  <a:cxn ang="0">
                    <a:pos x="125" y="27"/>
                  </a:cxn>
                  <a:cxn ang="0">
                    <a:pos x="113" y="27"/>
                  </a:cxn>
                  <a:cxn ang="0">
                    <a:pos x="100" y="28"/>
                  </a:cxn>
                  <a:cxn ang="0">
                    <a:pos x="85" y="29"/>
                  </a:cxn>
                  <a:cxn ang="0">
                    <a:pos x="69" y="30"/>
                  </a:cxn>
                  <a:cxn ang="0">
                    <a:pos x="54" y="34"/>
                  </a:cxn>
                  <a:cxn ang="0">
                    <a:pos x="41" y="37"/>
                  </a:cxn>
                  <a:cxn ang="0">
                    <a:pos x="30" y="42"/>
                  </a:cxn>
                  <a:cxn ang="0">
                    <a:pos x="28" y="29"/>
                  </a:cxn>
                  <a:cxn ang="0">
                    <a:pos x="26" y="19"/>
                  </a:cxn>
                  <a:cxn ang="0">
                    <a:pos x="21" y="10"/>
                  </a:cxn>
                  <a:cxn ang="0">
                    <a:pos x="17" y="6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3" y="6"/>
                  </a:cxn>
                  <a:cxn ang="0">
                    <a:pos x="0" y="7"/>
                  </a:cxn>
                  <a:cxn ang="0">
                    <a:pos x="3" y="22"/>
                  </a:cxn>
                  <a:cxn ang="0">
                    <a:pos x="6" y="39"/>
                  </a:cxn>
                  <a:cxn ang="0">
                    <a:pos x="8" y="55"/>
                  </a:cxn>
                  <a:cxn ang="0">
                    <a:pos x="6" y="69"/>
                  </a:cxn>
                  <a:cxn ang="0">
                    <a:pos x="14" y="74"/>
                  </a:cxn>
                  <a:cxn ang="0">
                    <a:pos x="21" y="79"/>
                  </a:cxn>
                  <a:cxn ang="0">
                    <a:pos x="28" y="85"/>
                  </a:cxn>
                  <a:cxn ang="0">
                    <a:pos x="34" y="91"/>
                  </a:cxn>
                </a:cxnLst>
                <a:rect l="0" t="0" r="r" b="b"/>
                <a:pathLst>
                  <a:path w="154" h="91">
                    <a:moveTo>
                      <a:pt x="34" y="91"/>
                    </a:moveTo>
                    <a:lnTo>
                      <a:pt x="44" y="84"/>
                    </a:lnTo>
                    <a:lnTo>
                      <a:pt x="54" y="77"/>
                    </a:lnTo>
                    <a:lnTo>
                      <a:pt x="67" y="70"/>
                    </a:lnTo>
                    <a:lnTo>
                      <a:pt x="79" y="65"/>
                    </a:lnTo>
                    <a:lnTo>
                      <a:pt x="93" y="59"/>
                    </a:lnTo>
                    <a:lnTo>
                      <a:pt x="107" y="54"/>
                    </a:lnTo>
                    <a:lnTo>
                      <a:pt x="123" y="50"/>
                    </a:lnTo>
                    <a:lnTo>
                      <a:pt x="140" y="45"/>
                    </a:lnTo>
                    <a:lnTo>
                      <a:pt x="150" y="39"/>
                    </a:lnTo>
                    <a:lnTo>
                      <a:pt x="154" y="29"/>
                    </a:lnTo>
                    <a:lnTo>
                      <a:pt x="154" y="16"/>
                    </a:lnTo>
                    <a:lnTo>
                      <a:pt x="151" y="0"/>
                    </a:lnTo>
                    <a:lnTo>
                      <a:pt x="153" y="14"/>
                    </a:lnTo>
                    <a:lnTo>
                      <a:pt x="150" y="23"/>
                    </a:lnTo>
                    <a:lnTo>
                      <a:pt x="143" y="28"/>
                    </a:lnTo>
                    <a:lnTo>
                      <a:pt x="133" y="28"/>
                    </a:lnTo>
                    <a:lnTo>
                      <a:pt x="125" y="27"/>
                    </a:lnTo>
                    <a:lnTo>
                      <a:pt x="113" y="27"/>
                    </a:lnTo>
                    <a:lnTo>
                      <a:pt x="100" y="28"/>
                    </a:lnTo>
                    <a:lnTo>
                      <a:pt x="85" y="29"/>
                    </a:lnTo>
                    <a:lnTo>
                      <a:pt x="69" y="30"/>
                    </a:lnTo>
                    <a:lnTo>
                      <a:pt x="54" y="34"/>
                    </a:lnTo>
                    <a:lnTo>
                      <a:pt x="41" y="37"/>
                    </a:lnTo>
                    <a:lnTo>
                      <a:pt x="30" y="42"/>
                    </a:lnTo>
                    <a:lnTo>
                      <a:pt x="28" y="29"/>
                    </a:lnTo>
                    <a:lnTo>
                      <a:pt x="26" y="19"/>
                    </a:lnTo>
                    <a:lnTo>
                      <a:pt x="21" y="10"/>
                    </a:lnTo>
                    <a:lnTo>
                      <a:pt x="17" y="6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3" y="6"/>
                    </a:lnTo>
                    <a:lnTo>
                      <a:pt x="0" y="7"/>
                    </a:lnTo>
                    <a:lnTo>
                      <a:pt x="3" y="22"/>
                    </a:lnTo>
                    <a:lnTo>
                      <a:pt x="6" y="39"/>
                    </a:lnTo>
                    <a:lnTo>
                      <a:pt x="8" y="55"/>
                    </a:lnTo>
                    <a:lnTo>
                      <a:pt x="6" y="69"/>
                    </a:lnTo>
                    <a:lnTo>
                      <a:pt x="14" y="74"/>
                    </a:lnTo>
                    <a:lnTo>
                      <a:pt x="21" y="79"/>
                    </a:lnTo>
                    <a:lnTo>
                      <a:pt x="28" y="85"/>
                    </a:lnTo>
                    <a:lnTo>
                      <a:pt x="34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auto">
              <a:xfrm>
                <a:off x="2364" y="1143"/>
                <a:ext cx="25" cy="36"/>
              </a:xfrm>
              <a:custGeom>
                <a:avLst/>
                <a:gdLst/>
                <a:ahLst/>
                <a:cxnLst>
                  <a:cxn ang="0">
                    <a:pos x="73" y="106"/>
                  </a:cxn>
                  <a:cxn ang="0">
                    <a:pos x="67" y="95"/>
                  </a:cxn>
                  <a:cxn ang="0">
                    <a:pos x="61" y="84"/>
                  </a:cxn>
                  <a:cxn ang="0">
                    <a:pos x="57" y="75"/>
                  </a:cxn>
                  <a:cxn ang="0">
                    <a:pos x="52" y="68"/>
                  </a:cxn>
                  <a:cxn ang="0">
                    <a:pos x="48" y="47"/>
                  </a:cxn>
                  <a:cxn ang="0">
                    <a:pos x="50" y="28"/>
                  </a:cxn>
                  <a:cxn ang="0">
                    <a:pos x="57" y="12"/>
                  </a:cxn>
                  <a:cxn ang="0">
                    <a:pos x="65" y="0"/>
                  </a:cxn>
                  <a:cxn ang="0">
                    <a:pos x="57" y="10"/>
                  </a:cxn>
                  <a:cxn ang="0">
                    <a:pos x="49" y="21"/>
                  </a:cxn>
                  <a:cxn ang="0">
                    <a:pos x="40" y="32"/>
                  </a:cxn>
                  <a:cxn ang="0">
                    <a:pos x="32" y="42"/>
                  </a:cxn>
                  <a:cxn ang="0">
                    <a:pos x="23" y="52"/>
                  </a:cxn>
                  <a:cxn ang="0">
                    <a:pos x="15" y="63"/>
                  </a:cxn>
                  <a:cxn ang="0">
                    <a:pos x="7" y="71"/>
                  </a:cxn>
                  <a:cxn ang="0">
                    <a:pos x="0" y="79"/>
                  </a:cxn>
                  <a:cxn ang="0">
                    <a:pos x="7" y="77"/>
                  </a:cxn>
                  <a:cxn ang="0">
                    <a:pos x="14" y="75"/>
                  </a:cxn>
                  <a:cxn ang="0">
                    <a:pos x="20" y="74"/>
                  </a:cxn>
                  <a:cxn ang="0">
                    <a:pos x="27" y="72"/>
                  </a:cxn>
                  <a:cxn ang="0">
                    <a:pos x="33" y="71"/>
                  </a:cxn>
                  <a:cxn ang="0">
                    <a:pos x="38" y="69"/>
                  </a:cxn>
                  <a:cxn ang="0">
                    <a:pos x="41" y="69"/>
                  </a:cxn>
                  <a:cxn ang="0">
                    <a:pos x="43" y="71"/>
                  </a:cxn>
                  <a:cxn ang="0">
                    <a:pos x="48" y="77"/>
                  </a:cxn>
                  <a:cxn ang="0">
                    <a:pos x="56" y="88"/>
                  </a:cxn>
                  <a:cxn ang="0">
                    <a:pos x="65" y="98"/>
                  </a:cxn>
                  <a:cxn ang="0">
                    <a:pos x="73" y="106"/>
                  </a:cxn>
                </a:cxnLst>
                <a:rect l="0" t="0" r="r" b="b"/>
                <a:pathLst>
                  <a:path w="73" h="106">
                    <a:moveTo>
                      <a:pt x="73" y="106"/>
                    </a:moveTo>
                    <a:lnTo>
                      <a:pt x="67" y="95"/>
                    </a:lnTo>
                    <a:lnTo>
                      <a:pt x="61" y="84"/>
                    </a:lnTo>
                    <a:lnTo>
                      <a:pt x="57" y="75"/>
                    </a:lnTo>
                    <a:lnTo>
                      <a:pt x="52" y="68"/>
                    </a:lnTo>
                    <a:lnTo>
                      <a:pt x="48" y="47"/>
                    </a:lnTo>
                    <a:lnTo>
                      <a:pt x="50" y="28"/>
                    </a:lnTo>
                    <a:lnTo>
                      <a:pt x="57" y="12"/>
                    </a:lnTo>
                    <a:lnTo>
                      <a:pt x="65" y="0"/>
                    </a:lnTo>
                    <a:lnTo>
                      <a:pt x="57" y="10"/>
                    </a:lnTo>
                    <a:lnTo>
                      <a:pt x="49" y="21"/>
                    </a:lnTo>
                    <a:lnTo>
                      <a:pt x="40" y="32"/>
                    </a:lnTo>
                    <a:lnTo>
                      <a:pt x="32" y="42"/>
                    </a:lnTo>
                    <a:lnTo>
                      <a:pt x="23" y="52"/>
                    </a:lnTo>
                    <a:lnTo>
                      <a:pt x="15" y="63"/>
                    </a:lnTo>
                    <a:lnTo>
                      <a:pt x="7" y="71"/>
                    </a:lnTo>
                    <a:lnTo>
                      <a:pt x="0" y="79"/>
                    </a:lnTo>
                    <a:lnTo>
                      <a:pt x="7" y="77"/>
                    </a:lnTo>
                    <a:lnTo>
                      <a:pt x="14" y="75"/>
                    </a:lnTo>
                    <a:lnTo>
                      <a:pt x="20" y="74"/>
                    </a:lnTo>
                    <a:lnTo>
                      <a:pt x="27" y="72"/>
                    </a:lnTo>
                    <a:lnTo>
                      <a:pt x="33" y="71"/>
                    </a:lnTo>
                    <a:lnTo>
                      <a:pt x="38" y="69"/>
                    </a:lnTo>
                    <a:lnTo>
                      <a:pt x="41" y="69"/>
                    </a:lnTo>
                    <a:lnTo>
                      <a:pt x="43" y="71"/>
                    </a:lnTo>
                    <a:lnTo>
                      <a:pt x="48" y="77"/>
                    </a:lnTo>
                    <a:lnTo>
                      <a:pt x="56" y="88"/>
                    </a:lnTo>
                    <a:lnTo>
                      <a:pt x="65" y="98"/>
                    </a:lnTo>
                    <a:lnTo>
                      <a:pt x="73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auto">
              <a:xfrm>
                <a:off x="2271" y="992"/>
                <a:ext cx="63" cy="2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38"/>
                  </a:cxn>
                  <a:cxn ang="0">
                    <a:pos x="15" y="30"/>
                  </a:cxn>
                  <a:cxn ang="0">
                    <a:pos x="26" y="25"/>
                  </a:cxn>
                  <a:cxn ang="0">
                    <a:pos x="39" y="21"/>
                  </a:cxn>
                  <a:cxn ang="0">
                    <a:pos x="51" y="17"/>
                  </a:cxn>
                  <a:cxn ang="0">
                    <a:pos x="63" y="13"/>
                  </a:cxn>
                  <a:cxn ang="0">
                    <a:pos x="74" y="7"/>
                  </a:cxn>
                  <a:cxn ang="0">
                    <a:pos x="82" y="0"/>
                  </a:cxn>
                  <a:cxn ang="0">
                    <a:pos x="80" y="7"/>
                  </a:cxn>
                  <a:cxn ang="0">
                    <a:pos x="75" y="14"/>
                  </a:cxn>
                  <a:cxn ang="0">
                    <a:pos x="72" y="20"/>
                  </a:cxn>
                  <a:cxn ang="0">
                    <a:pos x="71" y="22"/>
                  </a:cxn>
                  <a:cxn ang="0">
                    <a:pos x="76" y="20"/>
                  </a:cxn>
                  <a:cxn ang="0">
                    <a:pos x="82" y="17"/>
                  </a:cxn>
                  <a:cxn ang="0">
                    <a:pos x="86" y="16"/>
                  </a:cxn>
                  <a:cxn ang="0">
                    <a:pos x="92" y="15"/>
                  </a:cxn>
                  <a:cxn ang="0">
                    <a:pos x="97" y="14"/>
                  </a:cxn>
                  <a:cxn ang="0">
                    <a:pos x="100" y="13"/>
                  </a:cxn>
                  <a:cxn ang="0">
                    <a:pos x="104" y="12"/>
                  </a:cxn>
                  <a:cxn ang="0">
                    <a:pos x="106" y="12"/>
                  </a:cxn>
                  <a:cxn ang="0">
                    <a:pos x="104" y="17"/>
                  </a:cxn>
                  <a:cxn ang="0">
                    <a:pos x="99" y="27"/>
                  </a:cxn>
                  <a:cxn ang="0">
                    <a:pos x="96" y="35"/>
                  </a:cxn>
                  <a:cxn ang="0">
                    <a:pos x="94" y="41"/>
                  </a:cxn>
                  <a:cxn ang="0">
                    <a:pos x="106" y="33"/>
                  </a:cxn>
                  <a:cxn ang="0">
                    <a:pos x="118" y="27"/>
                  </a:cxn>
                  <a:cxn ang="0">
                    <a:pos x="131" y="22"/>
                  </a:cxn>
                  <a:cxn ang="0">
                    <a:pos x="143" y="20"/>
                  </a:cxn>
                  <a:cxn ang="0">
                    <a:pos x="155" y="21"/>
                  </a:cxn>
                  <a:cxn ang="0">
                    <a:pos x="167" y="23"/>
                  </a:cxn>
                  <a:cxn ang="0">
                    <a:pos x="179" y="29"/>
                  </a:cxn>
                  <a:cxn ang="0">
                    <a:pos x="189" y="37"/>
                  </a:cxn>
                  <a:cxn ang="0">
                    <a:pos x="174" y="37"/>
                  </a:cxn>
                  <a:cxn ang="0">
                    <a:pos x="160" y="40"/>
                  </a:cxn>
                  <a:cxn ang="0">
                    <a:pos x="148" y="45"/>
                  </a:cxn>
                  <a:cxn ang="0">
                    <a:pos x="138" y="51"/>
                  </a:cxn>
                  <a:cxn ang="0">
                    <a:pos x="129" y="59"/>
                  </a:cxn>
                  <a:cxn ang="0">
                    <a:pos x="122" y="67"/>
                  </a:cxn>
                  <a:cxn ang="0">
                    <a:pos x="117" y="75"/>
                  </a:cxn>
                  <a:cxn ang="0">
                    <a:pos x="116" y="83"/>
                  </a:cxn>
                  <a:cxn ang="0">
                    <a:pos x="102" y="77"/>
                  </a:cxn>
                  <a:cxn ang="0">
                    <a:pos x="88" y="72"/>
                  </a:cxn>
                  <a:cxn ang="0">
                    <a:pos x="73" y="67"/>
                  </a:cxn>
                  <a:cxn ang="0">
                    <a:pos x="58" y="62"/>
                  </a:cxn>
                  <a:cxn ang="0">
                    <a:pos x="42" y="58"/>
                  </a:cxn>
                  <a:cxn ang="0">
                    <a:pos x="27" y="54"/>
                  </a:cxn>
                  <a:cxn ang="0">
                    <a:pos x="14" y="51"/>
                  </a:cxn>
                  <a:cxn ang="0">
                    <a:pos x="0" y="47"/>
                  </a:cxn>
                </a:cxnLst>
                <a:rect l="0" t="0" r="r" b="b"/>
                <a:pathLst>
                  <a:path w="189" h="83">
                    <a:moveTo>
                      <a:pt x="0" y="47"/>
                    </a:moveTo>
                    <a:lnTo>
                      <a:pt x="6" y="38"/>
                    </a:lnTo>
                    <a:lnTo>
                      <a:pt x="15" y="30"/>
                    </a:lnTo>
                    <a:lnTo>
                      <a:pt x="26" y="25"/>
                    </a:lnTo>
                    <a:lnTo>
                      <a:pt x="39" y="21"/>
                    </a:lnTo>
                    <a:lnTo>
                      <a:pt x="51" y="17"/>
                    </a:lnTo>
                    <a:lnTo>
                      <a:pt x="63" y="13"/>
                    </a:lnTo>
                    <a:lnTo>
                      <a:pt x="74" y="7"/>
                    </a:lnTo>
                    <a:lnTo>
                      <a:pt x="82" y="0"/>
                    </a:lnTo>
                    <a:lnTo>
                      <a:pt x="80" y="7"/>
                    </a:lnTo>
                    <a:lnTo>
                      <a:pt x="75" y="14"/>
                    </a:lnTo>
                    <a:lnTo>
                      <a:pt x="72" y="20"/>
                    </a:lnTo>
                    <a:lnTo>
                      <a:pt x="71" y="22"/>
                    </a:lnTo>
                    <a:lnTo>
                      <a:pt x="76" y="20"/>
                    </a:lnTo>
                    <a:lnTo>
                      <a:pt x="82" y="17"/>
                    </a:lnTo>
                    <a:lnTo>
                      <a:pt x="86" y="16"/>
                    </a:lnTo>
                    <a:lnTo>
                      <a:pt x="92" y="15"/>
                    </a:lnTo>
                    <a:lnTo>
                      <a:pt x="97" y="14"/>
                    </a:lnTo>
                    <a:lnTo>
                      <a:pt x="100" y="13"/>
                    </a:lnTo>
                    <a:lnTo>
                      <a:pt x="104" y="12"/>
                    </a:lnTo>
                    <a:lnTo>
                      <a:pt x="106" y="12"/>
                    </a:lnTo>
                    <a:lnTo>
                      <a:pt x="104" y="17"/>
                    </a:lnTo>
                    <a:lnTo>
                      <a:pt x="99" y="27"/>
                    </a:lnTo>
                    <a:lnTo>
                      <a:pt x="96" y="35"/>
                    </a:lnTo>
                    <a:lnTo>
                      <a:pt x="94" y="41"/>
                    </a:lnTo>
                    <a:lnTo>
                      <a:pt x="106" y="33"/>
                    </a:lnTo>
                    <a:lnTo>
                      <a:pt x="118" y="27"/>
                    </a:lnTo>
                    <a:lnTo>
                      <a:pt x="131" y="22"/>
                    </a:lnTo>
                    <a:lnTo>
                      <a:pt x="143" y="20"/>
                    </a:lnTo>
                    <a:lnTo>
                      <a:pt x="155" y="21"/>
                    </a:lnTo>
                    <a:lnTo>
                      <a:pt x="167" y="23"/>
                    </a:lnTo>
                    <a:lnTo>
                      <a:pt x="179" y="29"/>
                    </a:lnTo>
                    <a:lnTo>
                      <a:pt x="189" y="37"/>
                    </a:lnTo>
                    <a:lnTo>
                      <a:pt x="174" y="37"/>
                    </a:lnTo>
                    <a:lnTo>
                      <a:pt x="160" y="40"/>
                    </a:lnTo>
                    <a:lnTo>
                      <a:pt x="148" y="45"/>
                    </a:lnTo>
                    <a:lnTo>
                      <a:pt x="138" y="51"/>
                    </a:lnTo>
                    <a:lnTo>
                      <a:pt x="129" y="59"/>
                    </a:lnTo>
                    <a:lnTo>
                      <a:pt x="122" y="67"/>
                    </a:lnTo>
                    <a:lnTo>
                      <a:pt x="117" y="75"/>
                    </a:lnTo>
                    <a:lnTo>
                      <a:pt x="116" y="83"/>
                    </a:lnTo>
                    <a:lnTo>
                      <a:pt x="102" y="77"/>
                    </a:lnTo>
                    <a:lnTo>
                      <a:pt x="88" y="72"/>
                    </a:lnTo>
                    <a:lnTo>
                      <a:pt x="73" y="67"/>
                    </a:lnTo>
                    <a:lnTo>
                      <a:pt x="58" y="62"/>
                    </a:lnTo>
                    <a:lnTo>
                      <a:pt x="42" y="58"/>
                    </a:lnTo>
                    <a:lnTo>
                      <a:pt x="27" y="54"/>
                    </a:lnTo>
                    <a:lnTo>
                      <a:pt x="14" y="5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auto">
              <a:xfrm>
                <a:off x="2319" y="1020"/>
                <a:ext cx="93" cy="89"/>
              </a:xfrm>
              <a:custGeom>
                <a:avLst/>
                <a:gdLst/>
                <a:ahLst/>
                <a:cxnLst>
                  <a:cxn ang="0">
                    <a:pos x="8" y="11"/>
                  </a:cxn>
                  <a:cxn ang="0">
                    <a:pos x="24" y="7"/>
                  </a:cxn>
                  <a:cxn ang="0">
                    <a:pos x="40" y="2"/>
                  </a:cxn>
                  <a:cxn ang="0">
                    <a:pos x="57" y="0"/>
                  </a:cxn>
                  <a:cxn ang="0">
                    <a:pos x="61" y="4"/>
                  </a:cxn>
                  <a:cxn ang="0">
                    <a:pos x="54" y="12"/>
                  </a:cxn>
                  <a:cxn ang="0">
                    <a:pos x="58" y="15"/>
                  </a:cxn>
                  <a:cxn ang="0">
                    <a:pos x="71" y="12"/>
                  </a:cxn>
                  <a:cxn ang="0">
                    <a:pos x="82" y="10"/>
                  </a:cxn>
                  <a:cxn ang="0">
                    <a:pos x="90" y="9"/>
                  </a:cxn>
                  <a:cxn ang="0">
                    <a:pos x="95" y="12"/>
                  </a:cxn>
                  <a:cxn ang="0">
                    <a:pos x="103" y="18"/>
                  </a:cxn>
                  <a:cxn ang="0">
                    <a:pos x="112" y="25"/>
                  </a:cxn>
                  <a:cxn ang="0">
                    <a:pos x="122" y="29"/>
                  </a:cxn>
                  <a:cxn ang="0">
                    <a:pos x="119" y="39"/>
                  </a:cxn>
                  <a:cxn ang="0">
                    <a:pos x="111" y="55"/>
                  </a:cxn>
                  <a:cxn ang="0">
                    <a:pos x="121" y="52"/>
                  </a:cxn>
                  <a:cxn ang="0">
                    <a:pos x="144" y="37"/>
                  </a:cxn>
                  <a:cxn ang="0">
                    <a:pos x="168" y="27"/>
                  </a:cxn>
                  <a:cxn ang="0">
                    <a:pos x="186" y="13"/>
                  </a:cxn>
                  <a:cxn ang="0">
                    <a:pos x="194" y="13"/>
                  </a:cxn>
                  <a:cxn ang="0">
                    <a:pos x="186" y="39"/>
                  </a:cxn>
                  <a:cxn ang="0">
                    <a:pos x="180" y="63"/>
                  </a:cxn>
                  <a:cxn ang="0">
                    <a:pos x="161" y="62"/>
                  </a:cxn>
                  <a:cxn ang="0">
                    <a:pos x="143" y="63"/>
                  </a:cxn>
                  <a:cxn ang="0">
                    <a:pos x="123" y="67"/>
                  </a:cxn>
                  <a:cxn ang="0">
                    <a:pos x="115" y="73"/>
                  </a:cxn>
                  <a:cxn ang="0">
                    <a:pos x="126" y="80"/>
                  </a:cxn>
                  <a:cxn ang="0">
                    <a:pos x="146" y="82"/>
                  </a:cxn>
                  <a:cxn ang="0">
                    <a:pos x="162" y="83"/>
                  </a:cxn>
                  <a:cxn ang="0">
                    <a:pos x="173" y="84"/>
                  </a:cxn>
                  <a:cxn ang="0">
                    <a:pos x="178" y="90"/>
                  </a:cxn>
                  <a:cxn ang="0">
                    <a:pos x="169" y="103"/>
                  </a:cxn>
                  <a:cxn ang="0">
                    <a:pos x="160" y="121"/>
                  </a:cxn>
                  <a:cxn ang="0">
                    <a:pos x="172" y="126"/>
                  </a:cxn>
                  <a:cxn ang="0">
                    <a:pos x="204" y="121"/>
                  </a:cxn>
                  <a:cxn ang="0">
                    <a:pos x="239" y="122"/>
                  </a:cxn>
                  <a:cxn ang="0">
                    <a:pos x="269" y="134"/>
                  </a:cxn>
                  <a:cxn ang="0">
                    <a:pos x="270" y="150"/>
                  </a:cxn>
                  <a:cxn ang="0">
                    <a:pos x="261" y="168"/>
                  </a:cxn>
                  <a:cxn ang="0">
                    <a:pos x="263" y="181"/>
                  </a:cxn>
                  <a:cxn ang="0">
                    <a:pos x="254" y="200"/>
                  </a:cxn>
                  <a:cxn ang="0">
                    <a:pos x="238" y="200"/>
                  </a:cxn>
                  <a:cxn ang="0">
                    <a:pos x="226" y="187"/>
                  </a:cxn>
                  <a:cxn ang="0">
                    <a:pos x="209" y="186"/>
                  </a:cxn>
                  <a:cxn ang="0">
                    <a:pos x="189" y="193"/>
                  </a:cxn>
                  <a:cxn ang="0">
                    <a:pos x="178" y="214"/>
                  </a:cxn>
                  <a:cxn ang="0">
                    <a:pos x="179" y="248"/>
                  </a:cxn>
                  <a:cxn ang="0">
                    <a:pos x="171" y="216"/>
                  </a:cxn>
                  <a:cxn ang="0">
                    <a:pos x="148" y="137"/>
                  </a:cxn>
                  <a:cxn ang="0">
                    <a:pos x="110" y="79"/>
                  </a:cxn>
                  <a:cxn ang="0">
                    <a:pos x="45" y="34"/>
                  </a:cxn>
                </a:cxnLst>
                <a:rect l="0" t="0" r="r" b="b"/>
                <a:pathLst>
                  <a:path w="279" h="268">
                    <a:moveTo>
                      <a:pt x="0" y="13"/>
                    </a:moveTo>
                    <a:lnTo>
                      <a:pt x="8" y="11"/>
                    </a:lnTo>
                    <a:lnTo>
                      <a:pt x="16" y="9"/>
                    </a:lnTo>
                    <a:lnTo>
                      <a:pt x="24" y="7"/>
                    </a:lnTo>
                    <a:lnTo>
                      <a:pt x="32" y="4"/>
                    </a:lnTo>
                    <a:lnTo>
                      <a:pt x="40" y="2"/>
                    </a:lnTo>
                    <a:lnTo>
                      <a:pt x="49" y="1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61" y="4"/>
                    </a:lnTo>
                    <a:lnTo>
                      <a:pt x="57" y="8"/>
                    </a:lnTo>
                    <a:lnTo>
                      <a:pt x="54" y="12"/>
                    </a:lnTo>
                    <a:lnTo>
                      <a:pt x="52" y="16"/>
                    </a:lnTo>
                    <a:lnTo>
                      <a:pt x="58" y="15"/>
                    </a:lnTo>
                    <a:lnTo>
                      <a:pt x="65" y="13"/>
                    </a:lnTo>
                    <a:lnTo>
                      <a:pt x="71" y="12"/>
                    </a:lnTo>
                    <a:lnTo>
                      <a:pt x="78" y="11"/>
                    </a:lnTo>
                    <a:lnTo>
                      <a:pt x="82" y="10"/>
                    </a:lnTo>
                    <a:lnTo>
                      <a:pt x="87" y="9"/>
                    </a:lnTo>
                    <a:lnTo>
                      <a:pt x="90" y="9"/>
                    </a:lnTo>
                    <a:lnTo>
                      <a:pt x="93" y="10"/>
                    </a:lnTo>
                    <a:lnTo>
                      <a:pt x="95" y="12"/>
                    </a:lnTo>
                    <a:lnTo>
                      <a:pt x="98" y="15"/>
                    </a:lnTo>
                    <a:lnTo>
                      <a:pt x="103" y="18"/>
                    </a:lnTo>
                    <a:lnTo>
                      <a:pt x="107" y="21"/>
                    </a:lnTo>
                    <a:lnTo>
                      <a:pt x="112" y="25"/>
                    </a:lnTo>
                    <a:lnTo>
                      <a:pt x="118" y="28"/>
                    </a:lnTo>
                    <a:lnTo>
                      <a:pt x="122" y="29"/>
                    </a:lnTo>
                    <a:lnTo>
                      <a:pt x="128" y="31"/>
                    </a:lnTo>
                    <a:lnTo>
                      <a:pt x="119" y="39"/>
                    </a:lnTo>
                    <a:lnTo>
                      <a:pt x="114" y="47"/>
                    </a:lnTo>
                    <a:lnTo>
                      <a:pt x="111" y="55"/>
                    </a:lnTo>
                    <a:lnTo>
                      <a:pt x="111" y="65"/>
                    </a:lnTo>
                    <a:lnTo>
                      <a:pt x="121" y="52"/>
                    </a:lnTo>
                    <a:lnTo>
                      <a:pt x="132" y="43"/>
                    </a:lnTo>
                    <a:lnTo>
                      <a:pt x="144" y="37"/>
                    </a:lnTo>
                    <a:lnTo>
                      <a:pt x="156" y="32"/>
                    </a:lnTo>
                    <a:lnTo>
                      <a:pt x="168" y="27"/>
                    </a:lnTo>
                    <a:lnTo>
                      <a:pt x="178" y="20"/>
                    </a:lnTo>
                    <a:lnTo>
                      <a:pt x="186" y="13"/>
                    </a:lnTo>
                    <a:lnTo>
                      <a:pt x="190" y="2"/>
                    </a:lnTo>
                    <a:lnTo>
                      <a:pt x="194" y="13"/>
                    </a:lnTo>
                    <a:lnTo>
                      <a:pt x="190" y="24"/>
                    </a:lnTo>
                    <a:lnTo>
                      <a:pt x="186" y="39"/>
                    </a:lnTo>
                    <a:lnTo>
                      <a:pt x="189" y="63"/>
                    </a:lnTo>
                    <a:lnTo>
                      <a:pt x="180" y="63"/>
                    </a:lnTo>
                    <a:lnTo>
                      <a:pt x="170" y="62"/>
                    </a:lnTo>
                    <a:lnTo>
                      <a:pt x="161" y="62"/>
                    </a:lnTo>
                    <a:lnTo>
                      <a:pt x="152" y="62"/>
                    </a:lnTo>
                    <a:lnTo>
                      <a:pt x="143" y="63"/>
                    </a:lnTo>
                    <a:lnTo>
                      <a:pt x="134" y="65"/>
                    </a:lnTo>
                    <a:lnTo>
                      <a:pt x="123" y="67"/>
                    </a:lnTo>
                    <a:lnTo>
                      <a:pt x="114" y="71"/>
                    </a:lnTo>
                    <a:lnTo>
                      <a:pt x="115" y="73"/>
                    </a:lnTo>
                    <a:lnTo>
                      <a:pt x="118" y="76"/>
                    </a:lnTo>
                    <a:lnTo>
                      <a:pt x="126" y="80"/>
                    </a:lnTo>
                    <a:lnTo>
                      <a:pt x="138" y="82"/>
                    </a:lnTo>
                    <a:lnTo>
                      <a:pt x="146" y="82"/>
                    </a:lnTo>
                    <a:lnTo>
                      <a:pt x="154" y="82"/>
                    </a:lnTo>
                    <a:lnTo>
                      <a:pt x="162" y="83"/>
                    </a:lnTo>
                    <a:lnTo>
                      <a:pt x="169" y="83"/>
                    </a:lnTo>
                    <a:lnTo>
                      <a:pt x="173" y="84"/>
                    </a:lnTo>
                    <a:lnTo>
                      <a:pt x="177" y="87"/>
                    </a:lnTo>
                    <a:lnTo>
                      <a:pt x="178" y="90"/>
                    </a:lnTo>
                    <a:lnTo>
                      <a:pt x="176" y="94"/>
                    </a:lnTo>
                    <a:lnTo>
                      <a:pt x="169" y="103"/>
                    </a:lnTo>
                    <a:lnTo>
                      <a:pt x="163" y="112"/>
                    </a:lnTo>
                    <a:lnTo>
                      <a:pt x="160" y="121"/>
                    </a:lnTo>
                    <a:lnTo>
                      <a:pt x="159" y="130"/>
                    </a:lnTo>
                    <a:lnTo>
                      <a:pt x="172" y="126"/>
                    </a:lnTo>
                    <a:lnTo>
                      <a:pt x="187" y="122"/>
                    </a:lnTo>
                    <a:lnTo>
                      <a:pt x="204" y="121"/>
                    </a:lnTo>
                    <a:lnTo>
                      <a:pt x="222" y="121"/>
                    </a:lnTo>
                    <a:lnTo>
                      <a:pt x="239" y="122"/>
                    </a:lnTo>
                    <a:lnTo>
                      <a:pt x="255" y="127"/>
                    </a:lnTo>
                    <a:lnTo>
                      <a:pt x="269" y="134"/>
                    </a:lnTo>
                    <a:lnTo>
                      <a:pt x="279" y="143"/>
                    </a:lnTo>
                    <a:lnTo>
                      <a:pt x="270" y="150"/>
                    </a:lnTo>
                    <a:lnTo>
                      <a:pt x="264" y="159"/>
                    </a:lnTo>
                    <a:lnTo>
                      <a:pt x="261" y="168"/>
                    </a:lnTo>
                    <a:lnTo>
                      <a:pt x="262" y="174"/>
                    </a:lnTo>
                    <a:lnTo>
                      <a:pt x="263" y="181"/>
                    </a:lnTo>
                    <a:lnTo>
                      <a:pt x="261" y="190"/>
                    </a:lnTo>
                    <a:lnTo>
                      <a:pt x="254" y="200"/>
                    </a:lnTo>
                    <a:lnTo>
                      <a:pt x="244" y="209"/>
                    </a:lnTo>
                    <a:lnTo>
                      <a:pt x="238" y="200"/>
                    </a:lnTo>
                    <a:lnTo>
                      <a:pt x="233" y="193"/>
                    </a:lnTo>
                    <a:lnTo>
                      <a:pt x="226" y="187"/>
                    </a:lnTo>
                    <a:lnTo>
                      <a:pt x="218" y="185"/>
                    </a:lnTo>
                    <a:lnTo>
                      <a:pt x="209" y="186"/>
                    </a:lnTo>
                    <a:lnTo>
                      <a:pt x="200" y="189"/>
                    </a:lnTo>
                    <a:lnTo>
                      <a:pt x="189" y="193"/>
                    </a:lnTo>
                    <a:lnTo>
                      <a:pt x="177" y="200"/>
                    </a:lnTo>
                    <a:lnTo>
                      <a:pt x="178" y="214"/>
                    </a:lnTo>
                    <a:lnTo>
                      <a:pt x="179" y="230"/>
                    </a:lnTo>
                    <a:lnTo>
                      <a:pt x="179" y="248"/>
                    </a:lnTo>
                    <a:lnTo>
                      <a:pt x="180" y="268"/>
                    </a:lnTo>
                    <a:lnTo>
                      <a:pt x="171" y="216"/>
                    </a:lnTo>
                    <a:lnTo>
                      <a:pt x="161" y="173"/>
                    </a:lnTo>
                    <a:lnTo>
                      <a:pt x="148" y="137"/>
                    </a:lnTo>
                    <a:lnTo>
                      <a:pt x="131" y="106"/>
                    </a:lnTo>
                    <a:lnTo>
                      <a:pt x="110" y="79"/>
                    </a:lnTo>
                    <a:lnTo>
                      <a:pt x="81" y="56"/>
                    </a:lnTo>
                    <a:lnTo>
                      <a:pt x="45" y="3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auto">
              <a:xfrm>
                <a:off x="2267" y="1018"/>
                <a:ext cx="32" cy="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9" y="21"/>
                  </a:cxn>
                  <a:cxn ang="0">
                    <a:pos x="23" y="37"/>
                  </a:cxn>
                  <a:cxn ang="0">
                    <a:pos x="28" y="48"/>
                  </a:cxn>
                  <a:cxn ang="0">
                    <a:pos x="32" y="57"/>
                  </a:cxn>
                  <a:cxn ang="0">
                    <a:pos x="37" y="64"/>
                  </a:cxn>
                  <a:cxn ang="0">
                    <a:pos x="43" y="70"/>
                  </a:cxn>
                  <a:cxn ang="0">
                    <a:pos x="49" y="75"/>
                  </a:cxn>
                  <a:cxn ang="0">
                    <a:pos x="57" y="79"/>
                  </a:cxn>
                  <a:cxn ang="0">
                    <a:pos x="62" y="77"/>
                  </a:cxn>
                  <a:cxn ang="0">
                    <a:pos x="68" y="76"/>
                  </a:cxn>
                  <a:cxn ang="0">
                    <a:pos x="72" y="73"/>
                  </a:cxn>
                  <a:cxn ang="0">
                    <a:pos x="78" y="70"/>
                  </a:cxn>
                  <a:cxn ang="0">
                    <a:pos x="82" y="68"/>
                  </a:cxn>
                  <a:cxn ang="0">
                    <a:pos x="87" y="64"/>
                  </a:cxn>
                  <a:cxn ang="0">
                    <a:pos x="93" y="60"/>
                  </a:cxn>
                  <a:cxn ang="0">
                    <a:pos x="97" y="55"/>
                  </a:cxn>
                  <a:cxn ang="0">
                    <a:pos x="93" y="69"/>
                  </a:cxn>
                  <a:cxn ang="0">
                    <a:pos x="87" y="80"/>
                  </a:cxn>
                  <a:cxn ang="0">
                    <a:pos x="79" y="89"/>
                  </a:cxn>
                  <a:cxn ang="0">
                    <a:pos x="72" y="97"/>
                  </a:cxn>
                  <a:cxn ang="0">
                    <a:pos x="64" y="105"/>
                  </a:cxn>
                  <a:cxn ang="0">
                    <a:pos x="60" y="115"/>
                  </a:cxn>
                  <a:cxn ang="0">
                    <a:pos x="56" y="125"/>
                  </a:cxn>
                  <a:cxn ang="0">
                    <a:pos x="56" y="138"/>
                  </a:cxn>
                  <a:cxn ang="0">
                    <a:pos x="53" y="130"/>
                  </a:cxn>
                  <a:cxn ang="0">
                    <a:pos x="52" y="121"/>
                  </a:cxn>
                  <a:cxn ang="0">
                    <a:pos x="49" y="115"/>
                  </a:cxn>
                  <a:cxn ang="0">
                    <a:pos x="49" y="112"/>
                  </a:cxn>
                  <a:cxn ang="0">
                    <a:pos x="47" y="113"/>
                  </a:cxn>
                  <a:cxn ang="0">
                    <a:pos x="41" y="116"/>
                  </a:cxn>
                  <a:cxn ang="0">
                    <a:pos x="35" y="119"/>
                  </a:cxn>
                  <a:cxn ang="0">
                    <a:pos x="28" y="121"/>
                  </a:cxn>
                  <a:cxn ang="0">
                    <a:pos x="13" y="100"/>
                  </a:cxn>
                  <a:cxn ang="0">
                    <a:pos x="5" y="84"/>
                  </a:cxn>
                  <a:cxn ang="0">
                    <a:pos x="0" y="71"/>
                  </a:cxn>
                  <a:cxn ang="0">
                    <a:pos x="2" y="61"/>
                  </a:cxn>
                  <a:cxn ang="0">
                    <a:pos x="5" y="49"/>
                  </a:cxn>
                  <a:cxn ang="0">
                    <a:pos x="10" y="33"/>
                  </a:cxn>
                  <a:cxn ang="0">
                    <a:pos x="13" y="16"/>
                  </a:cxn>
                  <a:cxn ang="0">
                    <a:pos x="14" y="0"/>
                  </a:cxn>
                </a:cxnLst>
                <a:rect l="0" t="0" r="r" b="b"/>
                <a:pathLst>
                  <a:path w="97" h="138">
                    <a:moveTo>
                      <a:pt x="14" y="0"/>
                    </a:moveTo>
                    <a:lnTo>
                      <a:pt x="19" y="21"/>
                    </a:lnTo>
                    <a:lnTo>
                      <a:pt x="23" y="37"/>
                    </a:lnTo>
                    <a:lnTo>
                      <a:pt x="28" y="48"/>
                    </a:lnTo>
                    <a:lnTo>
                      <a:pt x="32" y="57"/>
                    </a:lnTo>
                    <a:lnTo>
                      <a:pt x="37" y="64"/>
                    </a:lnTo>
                    <a:lnTo>
                      <a:pt x="43" y="70"/>
                    </a:lnTo>
                    <a:lnTo>
                      <a:pt x="49" y="75"/>
                    </a:lnTo>
                    <a:lnTo>
                      <a:pt x="57" y="79"/>
                    </a:lnTo>
                    <a:lnTo>
                      <a:pt x="62" y="77"/>
                    </a:lnTo>
                    <a:lnTo>
                      <a:pt x="68" y="76"/>
                    </a:lnTo>
                    <a:lnTo>
                      <a:pt x="72" y="73"/>
                    </a:lnTo>
                    <a:lnTo>
                      <a:pt x="78" y="70"/>
                    </a:lnTo>
                    <a:lnTo>
                      <a:pt x="82" y="68"/>
                    </a:lnTo>
                    <a:lnTo>
                      <a:pt x="87" y="64"/>
                    </a:lnTo>
                    <a:lnTo>
                      <a:pt x="93" y="60"/>
                    </a:lnTo>
                    <a:lnTo>
                      <a:pt x="97" y="55"/>
                    </a:lnTo>
                    <a:lnTo>
                      <a:pt x="93" y="69"/>
                    </a:lnTo>
                    <a:lnTo>
                      <a:pt x="87" y="80"/>
                    </a:lnTo>
                    <a:lnTo>
                      <a:pt x="79" y="89"/>
                    </a:lnTo>
                    <a:lnTo>
                      <a:pt x="72" y="97"/>
                    </a:lnTo>
                    <a:lnTo>
                      <a:pt x="64" y="105"/>
                    </a:lnTo>
                    <a:lnTo>
                      <a:pt x="60" y="115"/>
                    </a:lnTo>
                    <a:lnTo>
                      <a:pt x="56" y="125"/>
                    </a:lnTo>
                    <a:lnTo>
                      <a:pt x="56" y="138"/>
                    </a:lnTo>
                    <a:lnTo>
                      <a:pt x="53" y="130"/>
                    </a:lnTo>
                    <a:lnTo>
                      <a:pt x="52" y="121"/>
                    </a:lnTo>
                    <a:lnTo>
                      <a:pt x="49" y="115"/>
                    </a:lnTo>
                    <a:lnTo>
                      <a:pt x="49" y="112"/>
                    </a:lnTo>
                    <a:lnTo>
                      <a:pt x="47" y="113"/>
                    </a:lnTo>
                    <a:lnTo>
                      <a:pt x="41" y="116"/>
                    </a:lnTo>
                    <a:lnTo>
                      <a:pt x="35" y="119"/>
                    </a:lnTo>
                    <a:lnTo>
                      <a:pt x="28" y="121"/>
                    </a:lnTo>
                    <a:lnTo>
                      <a:pt x="13" y="100"/>
                    </a:lnTo>
                    <a:lnTo>
                      <a:pt x="5" y="84"/>
                    </a:lnTo>
                    <a:lnTo>
                      <a:pt x="0" y="71"/>
                    </a:lnTo>
                    <a:lnTo>
                      <a:pt x="2" y="61"/>
                    </a:lnTo>
                    <a:lnTo>
                      <a:pt x="5" y="49"/>
                    </a:lnTo>
                    <a:lnTo>
                      <a:pt x="10" y="33"/>
                    </a:lnTo>
                    <a:lnTo>
                      <a:pt x="13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auto">
              <a:xfrm>
                <a:off x="2310" y="1093"/>
                <a:ext cx="25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9" y="13"/>
                  </a:cxn>
                  <a:cxn ang="0">
                    <a:pos x="30" y="20"/>
                  </a:cxn>
                  <a:cxn ang="0">
                    <a:pos x="40" y="24"/>
                  </a:cxn>
                  <a:cxn ang="0">
                    <a:pos x="50" y="30"/>
                  </a:cxn>
                  <a:cxn ang="0">
                    <a:pos x="59" y="34"/>
                  </a:cxn>
                  <a:cxn ang="0">
                    <a:pos x="68" y="37"/>
                  </a:cxn>
                  <a:cxn ang="0">
                    <a:pos x="76" y="40"/>
                  </a:cxn>
                  <a:cxn ang="0">
                    <a:pos x="71" y="46"/>
                  </a:cxn>
                  <a:cxn ang="0">
                    <a:pos x="64" y="51"/>
                  </a:cxn>
                  <a:cxn ang="0">
                    <a:pos x="57" y="57"/>
                  </a:cxn>
                  <a:cxn ang="0">
                    <a:pos x="49" y="60"/>
                  </a:cxn>
                  <a:cxn ang="0">
                    <a:pos x="42" y="65"/>
                  </a:cxn>
                  <a:cxn ang="0">
                    <a:pos x="34" y="68"/>
                  </a:cxn>
                  <a:cxn ang="0">
                    <a:pos x="27" y="70"/>
                  </a:cxn>
                  <a:cxn ang="0">
                    <a:pos x="21" y="73"/>
                  </a:cxn>
                  <a:cxn ang="0">
                    <a:pos x="17" y="55"/>
                  </a:cxn>
                  <a:cxn ang="0">
                    <a:pos x="10" y="38"/>
                  </a:cxn>
                  <a:cxn ang="0">
                    <a:pos x="3" y="21"/>
                  </a:cxn>
                  <a:cxn ang="0">
                    <a:pos x="0" y="0"/>
                  </a:cxn>
                </a:cxnLst>
                <a:rect l="0" t="0" r="r" b="b"/>
                <a:pathLst>
                  <a:path w="76" h="73">
                    <a:moveTo>
                      <a:pt x="0" y="0"/>
                    </a:moveTo>
                    <a:lnTo>
                      <a:pt x="9" y="7"/>
                    </a:lnTo>
                    <a:lnTo>
                      <a:pt x="19" y="13"/>
                    </a:lnTo>
                    <a:lnTo>
                      <a:pt x="30" y="20"/>
                    </a:lnTo>
                    <a:lnTo>
                      <a:pt x="40" y="24"/>
                    </a:lnTo>
                    <a:lnTo>
                      <a:pt x="50" y="30"/>
                    </a:lnTo>
                    <a:lnTo>
                      <a:pt x="59" y="34"/>
                    </a:lnTo>
                    <a:lnTo>
                      <a:pt x="68" y="37"/>
                    </a:lnTo>
                    <a:lnTo>
                      <a:pt x="76" y="40"/>
                    </a:lnTo>
                    <a:lnTo>
                      <a:pt x="71" y="46"/>
                    </a:lnTo>
                    <a:lnTo>
                      <a:pt x="64" y="51"/>
                    </a:lnTo>
                    <a:lnTo>
                      <a:pt x="57" y="57"/>
                    </a:lnTo>
                    <a:lnTo>
                      <a:pt x="49" y="60"/>
                    </a:lnTo>
                    <a:lnTo>
                      <a:pt x="42" y="65"/>
                    </a:lnTo>
                    <a:lnTo>
                      <a:pt x="34" y="68"/>
                    </a:lnTo>
                    <a:lnTo>
                      <a:pt x="27" y="70"/>
                    </a:lnTo>
                    <a:lnTo>
                      <a:pt x="21" y="73"/>
                    </a:lnTo>
                    <a:lnTo>
                      <a:pt x="17" y="55"/>
                    </a:lnTo>
                    <a:lnTo>
                      <a:pt x="10" y="38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auto">
              <a:xfrm>
                <a:off x="2209" y="997"/>
                <a:ext cx="30" cy="3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2" y="11"/>
                  </a:cxn>
                  <a:cxn ang="0">
                    <a:pos x="39" y="22"/>
                  </a:cxn>
                  <a:cxn ang="0">
                    <a:pos x="47" y="31"/>
                  </a:cxn>
                  <a:cxn ang="0">
                    <a:pos x="57" y="36"/>
                  </a:cxn>
                  <a:cxn ang="0">
                    <a:pos x="58" y="53"/>
                  </a:cxn>
                  <a:cxn ang="0">
                    <a:pos x="62" y="65"/>
                  </a:cxn>
                  <a:cxn ang="0">
                    <a:pos x="72" y="78"/>
                  </a:cxn>
                  <a:cxn ang="0">
                    <a:pos x="90" y="90"/>
                  </a:cxn>
                  <a:cxn ang="0">
                    <a:pos x="82" y="89"/>
                  </a:cxn>
                  <a:cxn ang="0">
                    <a:pos x="74" y="89"/>
                  </a:cxn>
                  <a:cxn ang="0">
                    <a:pos x="66" y="91"/>
                  </a:cxn>
                  <a:cxn ang="0">
                    <a:pos x="58" y="94"/>
                  </a:cxn>
                  <a:cxn ang="0">
                    <a:pos x="50" y="95"/>
                  </a:cxn>
                  <a:cxn ang="0">
                    <a:pos x="43" y="97"/>
                  </a:cxn>
                  <a:cxn ang="0">
                    <a:pos x="36" y="97"/>
                  </a:cxn>
                  <a:cxn ang="0">
                    <a:pos x="29" y="95"/>
                  </a:cxn>
                  <a:cxn ang="0">
                    <a:pos x="17" y="88"/>
                  </a:cxn>
                  <a:cxn ang="0">
                    <a:pos x="8" y="80"/>
                  </a:cxn>
                  <a:cxn ang="0">
                    <a:pos x="3" y="69"/>
                  </a:cxn>
                  <a:cxn ang="0">
                    <a:pos x="0" y="55"/>
                  </a:cxn>
                  <a:cxn ang="0">
                    <a:pos x="5" y="40"/>
                  </a:cxn>
                  <a:cxn ang="0">
                    <a:pos x="15" y="27"/>
                  </a:cxn>
                  <a:cxn ang="0">
                    <a:pos x="25" y="15"/>
                  </a:cxn>
                  <a:cxn ang="0">
                    <a:pos x="30" y="0"/>
                  </a:cxn>
                </a:cxnLst>
                <a:rect l="0" t="0" r="r" b="b"/>
                <a:pathLst>
                  <a:path w="90" h="97">
                    <a:moveTo>
                      <a:pt x="30" y="0"/>
                    </a:moveTo>
                    <a:lnTo>
                      <a:pt x="32" y="11"/>
                    </a:lnTo>
                    <a:lnTo>
                      <a:pt x="39" y="22"/>
                    </a:lnTo>
                    <a:lnTo>
                      <a:pt x="47" y="31"/>
                    </a:lnTo>
                    <a:lnTo>
                      <a:pt x="57" y="36"/>
                    </a:lnTo>
                    <a:lnTo>
                      <a:pt x="58" y="53"/>
                    </a:lnTo>
                    <a:lnTo>
                      <a:pt x="62" y="65"/>
                    </a:lnTo>
                    <a:lnTo>
                      <a:pt x="72" y="78"/>
                    </a:lnTo>
                    <a:lnTo>
                      <a:pt x="90" y="90"/>
                    </a:lnTo>
                    <a:lnTo>
                      <a:pt x="82" y="89"/>
                    </a:lnTo>
                    <a:lnTo>
                      <a:pt x="74" y="89"/>
                    </a:lnTo>
                    <a:lnTo>
                      <a:pt x="66" y="91"/>
                    </a:lnTo>
                    <a:lnTo>
                      <a:pt x="58" y="94"/>
                    </a:lnTo>
                    <a:lnTo>
                      <a:pt x="50" y="95"/>
                    </a:lnTo>
                    <a:lnTo>
                      <a:pt x="43" y="97"/>
                    </a:lnTo>
                    <a:lnTo>
                      <a:pt x="36" y="97"/>
                    </a:lnTo>
                    <a:lnTo>
                      <a:pt x="29" y="95"/>
                    </a:lnTo>
                    <a:lnTo>
                      <a:pt x="17" y="88"/>
                    </a:lnTo>
                    <a:lnTo>
                      <a:pt x="8" y="80"/>
                    </a:lnTo>
                    <a:lnTo>
                      <a:pt x="3" y="69"/>
                    </a:lnTo>
                    <a:lnTo>
                      <a:pt x="0" y="55"/>
                    </a:lnTo>
                    <a:lnTo>
                      <a:pt x="5" y="40"/>
                    </a:lnTo>
                    <a:lnTo>
                      <a:pt x="15" y="27"/>
                    </a:lnTo>
                    <a:lnTo>
                      <a:pt x="25" y="1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2233" y="982"/>
                <a:ext cx="24" cy="67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9" y="5"/>
                  </a:cxn>
                  <a:cxn ang="0">
                    <a:pos x="13" y="11"/>
                  </a:cxn>
                  <a:cxn ang="0">
                    <a:pos x="6" y="18"/>
                  </a:cxn>
                  <a:cxn ang="0">
                    <a:pos x="2" y="26"/>
                  </a:cxn>
                  <a:cxn ang="0">
                    <a:pos x="0" y="35"/>
                  </a:cxn>
                  <a:cxn ang="0">
                    <a:pos x="0" y="45"/>
                  </a:cxn>
                  <a:cxn ang="0">
                    <a:pos x="1" y="56"/>
                  </a:cxn>
                  <a:cxn ang="0">
                    <a:pos x="5" y="70"/>
                  </a:cxn>
                  <a:cxn ang="0">
                    <a:pos x="3" y="79"/>
                  </a:cxn>
                  <a:cxn ang="0">
                    <a:pos x="3" y="89"/>
                  </a:cxn>
                  <a:cxn ang="0">
                    <a:pos x="5" y="97"/>
                  </a:cxn>
                  <a:cxn ang="0">
                    <a:pos x="7" y="105"/>
                  </a:cxn>
                  <a:cxn ang="0">
                    <a:pos x="11" y="111"/>
                  </a:cxn>
                  <a:cxn ang="0">
                    <a:pos x="18" y="117"/>
                  </a:cxn>
                  <a:cxn ang="0">
                    <a:pos x="28" y="122"/>
                  </a:cxn>
                  <a:cxn ang="0">
                    <a:pos x="42" y="126"/>
                  </a:cxn>
                  <a:cxn ang="0">
                    <a:pos x="42" y="145"/>
                  </a:cxn>
                  <a:cxn ang="0">
                    <a:pos x="46" y="163"/>
                  </a:cxn>
                  <a:cxn ang="0">
                    <a:pos x="53" y="181"/>
                  </a:cxn>
                  <a:cxn ang="0">
                    <a:pos x="68" y="200"/>
                  </a:cxn>
                  <a:cxn ang="0">
                    <a:pos x="65" y="179"/>
                  </a:cxn>
                  <a:cxn ang="0">
                    <a:pos x="65" y="162"/>
                  </a:cxn>
                  <a:cxn ang="0">
                    <a:pos x="67" y="146"/>
                  </a:cxn>
                  <a:cxn ang="0">
                    <a:pos x="74" y="130"/>
                  </a:cxn>
                  <a:cxn ang="0">
                    <a:pos x="66" y="129"/>
                  </a:cxn>
                  <a:cxn ang="0">
                    <a:pos x="58" y="127"/>
                  </a:cxn>
                  <a:cxn ang="0">
                    <a:pos x="52" y="124"/>
                  </a:cxn>
                  <a:cxn ang="0">
                    <a:pos x="48" y="119"/>
                  </a:cxn>
                  <a:cxn ang="0">
                    <a:pos x="46" y="115"/>
                  </a:cxn>
                  <a:cxn ang="0">
                    <a:pos x="47" y="108"/>
                  </a:cxn>
                  <a:cxn ang="0">
                    <a:pos x="51" y="100"/>
                  </a:cxn>
                  <a:cxn ang="0">
                    <a:pos x="59" y="92"/>
                  </a:cxn>
                  <a:cxn ang="0">
                    <a:pos x="52" y="82"/>
                  </a:cxn>
                  <a:cxn ang="0">
                    <a:pos x="47" y="71"/>
                  </a:cxn>
                  <a:cxn ang="0">
                    <a:pos x="46" y="61"/>
                  </a:cxn>
                  <a:cxn ang="0">
                    <a:pos x="48" y="48"/>
                  </a:cxn>
                  <a:cxn ang="0">
                    <a:pos x="43" y="46"/>
                  </a:cxn>
                  <a:cxn ang="0">
                    <a:pos x="36" y="45"/>
                  </a:cxn>
                  <a:cxn ang="0">
                    <a:pos x="28" y="42"/>
                  </a:cxn>
                  <a:cxn ang="0">
                    <a:pos x="22" y="38"/>
                  </a:cxn>
                  <a:cxn ang="0">
                    <a:pos x="17" y="32"/>
                  </a:cxn>
                  <a:cxn ang="0">
                    <a:pos x="16" y="24"/>
                  </a:cxn>
                  <a:cxn ang="0">
                    <a:pos x="19" y="14"/>
                  </a:cxn>
                  <a:cxn ang="0">
                    <a:pos x="30" y="0"/>
                  </a:cxn>
                </a:cxnLst>
                <a:rect l="0" t="0" r="r" b="b"/>
                <a:pathLst>
                  <a:path w="74" h="200">
                    <a:moveTo>
                      <a:pt x="30" y="0"/>
                    </a:moveTo>
                    <a:lnTo>
                      <a:pt x="19" y="5"/>
                    </a:lnTo>
                    <a:lnTo>
                      <a:pt x="13" y="11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1" y="56"/>
                    </a:lnTo>
                    <a:lnTo>
                      <a:pt x="5" y="70"/>
                    </a:lnTo>
                    <a:lnTo>
                      <a:pt x="3" y="79"/>
                    </a:lnTo>
                    <a:lnTo>
                      <a:pt x="3" y="89"/>
                    </a:lnTo>
                    <a:lnTo>
                      <a:pt x="5" y="97"/>
                    </a:lnTo>
                    <a:lnTo>
                      <a:pt x="7" y="105"/>
                    </a:lnTo>
                    <a:lnTo>
                      <a:pt x="11" y="111"/>
                    </a:lnTo>
                    <a:lnTo>
                      <a:pt x="18" y="117"/>
                    </a:lnTo>
                    <a:lnTo>
                      <a:pt x="28" y="122"/>
                    </a:lnTo>
                    <a:lnTo>
                      <a:pt x="42" y="126"/>
                    </a:lnTo>
                    <a:lnTo>
                      <a:pt x="42" y="145"/>
                    </a:lnTo>
                    <a:lnTo>
                      <a:pt x="46" y="163"/>
                    </a:lnTo>
                    <a:lnTo>
                      <a:pt x="53" y="181"/>
                    </a:lnTo>
                    <a:lnTo>
                      <a:pt x="68" y="200"/>
                    </a:lnTo>
                    <a:lnTo>
                      <a:pt x="65" y="179"/>
                    </a:lnTo>
                    <a:lnTo>
                      <a:pt x="65" y="162"/>
                    </a:lnTo>
                    <a:lnTo>
                      <a:pt x="67" y="146"/>
                    </a:lnTo>
                    <a:lnTo>
                      <a:pt x="74" y="130"/>
                    </a:lnTo>
                    <a:lnTo>
                      <a:pt x="66" y="129"/>
                    </a:lnTo>
                    <a:lnTo>
                      <a:pt x="58" y="127"/>
                    </a:lnTo>
                    <a:lnTo>
                      <a:pt x="52" y="124"/>
                    </a:lnTo>
                    <a:lnTo>
                      <a:pt x="48" y="119"/>
                    </a:lnTo>
                    <a:lnTo>
                      <a:pt x="46" y="115"/>
                    </a:lnTo>
                    <a:lnTo>
                      <a:pt x="47" y="108"/>
                    </a:lnTo>
                    <a:lnTo>
                      <a:pt x="51" y="100"/>
                    </a:lnTo>
                    <a:lnTo>
                      <a:pt x="59" y="92"/>
                    </a:lnTo>
                    <a:lnTo>
                      <a:pt x="52" y="82"/>
                    </a:lnTo>
                    <a:lnTo>
                      <a:pt x="47" y="71"/>
                    </a:lnTo>
                    <a:lnTo>
                      <a:pt x="46" y="61"/>
                    </a:lnTo>
                    <a:lnTo>
                      <a:pt x="48" y="48"/>
                    </a:lnTo>
                    <a:lnTo>
                      <a:pt x="43" y="46"/>
                    </a:lnTo>
                    <a:lnTo>
                      <a:pt x="36" y="45"/>
                    </a:lnTo>
                    <a:lnTo>
                      <a:pt x="28" y="42"/>
                    </a:lnTo>
                    <a:lnTo>
                      <a:pt x="22" y="38"/>
                    </a:lnTo>
                    <a:lnTo>
                      <a:pt x="17" y="32"/>
                    </a:lnTo>
                    <a:lnTo>
                      <a:pt x="16" y="24"/>
                    </a:lnTo>
                    <a:lnTo>
                      <a:pt x="19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4" name="Freeform 16"/>
              <p:cNvSpPr>
                <a:spLocks/>
              </p:cNvSpPr>
              <p:nvPr/>
            </p:nvSpPr>
            <p:spPr bwMode="auto">
              <a:xfrm>
                <a:off x="2105" y="1001"/>
                <a:ext cx="254" cy="327"/>
              </a:xfrm>
              <a:custGeom>
                <a:avLst/>
                <a:gdLst/>
                <a:ahLst/>
                <a:cxnLst>
                  <a:cxn ang="0">
                    <a:pos x="38" y="201"/>
                  </a:cxn>
                  <a:cxn ang="0">
                    <a:pos x="93" y="109"/>
                  </a:cxn>
                  <a:cxn ang="0">
                    <a:pos x="106" y="147"/>
                  </a:cxn>
                  <a:cxn ang="0">
                    <a:pos x="128" y="149"/>
                  </a:cxn>
                  <a:cxn ang="0">
                    <a:pos x="171" y="153"/>
                  </a:cxn>
                  <a:cxn ang="0">
                    <a:pos x="148" y="61"/>
                  </a:cxn>
                  <a:cxn ang="0">
                    <a:pos x="201" y="76"/>
                  </a:cxn>
                  <a:cxn ang="0">
                    <a:pos x="228" y="10"/>
                  </a:cxn>
                  <a:cxn ang="0">
                    <a:pos x="255" y="10"/>
                  </a:cxn>
                  <a:cxn ang="0">
                    <a:pos x="279" y="94"/>
                  </a:cxn>
                  <a:cxn ang="0">
                    <a:pos x="243" y="105"/>
                  </a:cxn>
                  <a:cxn ang="0">
                    <a:pos x="231" y="148"/>
                  </a:cxn>
                  <a:cxn ang="0">
                    <a:pos x="242" y="211"/>
                  </a:cxn>
                  <a:cxn ang="0">
                    <a:pos x="271" y="243"/>
                  </a:cxn>
                  <a:cxn ang="0">
                    <a:pos x="279" y="155"/>
                  </a:cxn>
                  <a:cxn ang="0">
                    <a:pos x="316" y="110"/>
                  </a:cxn>
                  <a:cxn ang="0">
                    <a:pos x="361" y="137"/>
                  </a:cxn>
                  <a:cxn ang="0">
                    <a:pos x="408" y="164"/>
                  </a:cxn>
                  <a:cxn ang="0">
                    <a:pos x="460" y="215"/>
                  </a:cxn>
                  <a:cxn ang="0">
                    <a:pos x="472" y="234"/>
                  </a:cxn>
                  <a:cxn ang="0">
                    <a:pos x="468" y="260"/>
                  </a:cxn>
                  <a:cxn ang="0">
                    <a:pos x="510" y="248"/>
                  </a:cxn>
                  <a:cxn ang="0">
                    <a:pos x="547" y="290"/>
                  </a:cxn>
                  <a:cxn ang="0">
                    <a:pos x="554" y="362"/>
                  </a:cxn>
                  <a:cxn ang="0">
                    <a:pos x="554" y="402"/>
                  </a:cxn>
                  <a:cxn ang="0">
                    <a:pos x="641" y="510"/>
                  </a:cxn>
                  <a:cxn ang="0">
                    <a:pos x="673" y="612"/>
                  </a:cxn>
                  <a:cxn ang="0">
                    <a:pos x="697" y="616"/>
                  </a:cxn>
                  <a:cxn ang="0">
                    <a:pos x="637" y="645"/>
                  </a:cxn>
                  <a:cxn ang="0">
                    <a:pos x="562" y="676"/>
                  </a:cxn>
                  <a:cxn ang="0">
                    <a:pos x="519" y="660"/>
                  </a:cxn>
                  <a:cxn ang="0">
                    <a:pos x="475" y="616"/>
                  </a:cxn>
                  <a:cxn ang="0">
                    <a:pos x="441" y="578"/>
                  </a:cxn>
                  <a:cxn ang="0">
                    <a:pos x="422" y="600"/>
                  </a:cxn>
                  <a:cxn ang="0">
                    <a:pos x="461" y="642"/>
                  </a:cxn>
                  <a:cxn ang="0">
                    <a:pos x="496" y="694"/>
                  </a:cxn>
                  <a:cxn ang="0">
                    <a:pos x="490" y="723"/>
                  </a:cxn>
                  <a:cxn ang="0">
                    <a:pos x="510" y="746"/>
                  </a:cxn>
                  <a:cxn ang="0">
                    <a:pos x="543" y="777"/>
                  </a:cxn>
                  <a:cxn ang="0">
                    <a:pos x="589" y="748"/>
                  </a:cxn>
                  <a:cxn ang="0">
                    <a:pos x="630" y="760"/>
                  </a:cxn>
                  <a:cxn ang="0">
                    <a:pos x="639" y="785"/>
                  </a:cxn>
                  <a:cxn ang="0">
                    <a:pos x="662" y="828"/>
                  </a:cxn>
                  <a:cxn ang="0">
                    <a:pos x="670" y="868"/>
                  </a:cxn>
                  <a:cxn ang="0">
                    <a:pos x="661" y="891"/>
                  </a:cxn>
                  <a:cxn ang="0">
                    <a:pos x="669" y="915"/>
                  </a:cxn>
                  <a:cxn ang="0">
                    <a:pos x="723" y="903"/>
                  </a:cxn>
                  <a:cxn ang="0">
                    <a:pos x="755" y="841"/>
                  </a:cxn>
                  <a:cxn ang="0">
                    <a:pos x="735" y="927"/>
                  </a:cxn>
                  <a:cxn ang="0">
                    <a:pos x="595" y="943"/>
                  </a:cxn>
                  <a:cxn ang="0">
                    <a:pos x="548" y="970"/>
                  </a:cxn>
                  <a:cxn ang="0">
                    <a:pos x="468" y="962"/>
                  </a:cxn>
                  <a:cxn ang="0">
                    <a:pos x="437" y="921"/>
                  </a:cxn>
                  <a:cxn ang="0">
                    <a:pos x="371" y="887"/>
                  </a:cxn>
                  <a:cxn ang="0">
                    <a:pos x="303" y="841"/>
                  </a:cxn>
                  <a:cxn ang="0">
                    <a:pos x="271" y="808"/>
                  </a:cxn>
                  <a:cxn ang="0">
                    <a:pos x="434" y="832"/>
                  </a:cxn>
                  <a:cxn ang="0">
                    <a:pos x="524" y="862"/>
                  </a:cxn>
                  <a:cxn ang="0">
                    <a:pos x="384" y="792"/>
                  </a:cxn>
                  <a:cxn ang="0">
                    <a:pos x="176" y="780"/>
                  </a:cxn>
                  <a:cxn ang="0">
                    <a:pos x="101" y="780"/>
                  </a:cxn>
                  <a:cxn ang="0">
                    <a:pos x="74" y="620"/>
                  </a:cxn>
                  <a:cxn ang="0">
                    <a:pos x="17" y="437"/>
                  </a:cxn>
                </a:cxnLst>
                <a:rect l="0" t="0" r="r" b="b"/>
                <a:pathLst>
                  <a:path w="764" h="981">
                    <a:moveTo>
                      <a:pt x="5" y="329"/>
                    </a:moveTo>
                    <a:lnTo>
                      <a:pt x="8" y="302"/>
                    </a:lnTo>
                    <a:lnTo>
                      <a:pt x="14" y="279"/>
                    </a:lnTo>
                    <a:lnTo>
                      <a:pt x="22" y="258"/>
                    </a:lnTo>
                    <a:lnTo>
                      <a:pt x="37" y="237"/>
                    </a:lnTo>
                    <a:lnTo>
                      <a:pt x="37" y="226"/>
                    </a:lnTo>
                    <a:lnTo>
                      <a:pt x="37" y="215"/>
                    </a:lnTo>
                    <a:lnTo>
                      <a:pt x="38" y="201"/>
                    </a:lnTo>
                    <a:lnTo>
                      <a:pt x="40" y="187"/>
                    </a:lnTo>
                    <a:lnTo>
                      <a:pt x="46" y="173"/>
                    </a:lnTo>
                    <a:lnTo>
                      <a:pt x="53" y="158"/>
                    </a:lnTo>
                    <a:lnTo>
                      <a:pt x="64" y="142"/>
                    </a:lnTo>
                    <a:lnTo>
                      <a:pt x="78" y="128"/>
                    </a:lnTo>
                    <a:lnTo>
                      <a:pt x="81" y="121"/>
                    </a:lnTo>
                    <a:lnTo>
                      <a:pt x="87" y="114"/>
                    </a:lnTo>
                    <a:lnTo>
                      <a:pt x="93" y="109"/>
                    </a:lnTo>
                    <a:lnTo>
                      <a:pt x="97" y="105"/>
                    </a:lnTo>
                    <a:lnTo>
                      <a:pt x="103" y="115"/>
                    </a:lnTo>
                    <a:lnTo>
                      <a:pt x="107" y="122"/>
                    </a:lnTo>
                    <a:lnTo>
                      <a:pt x="111" y="126"/>
                    </a:lnTo>
                    <a:lnTo>
                      <a:pt x="114" y="131"/>
                    </a:lnTo>
                    <a:lnTo>
                      <a:pt x="112" y="136"/>
                    </a:lnTo>
                    <a:lnTo>
                      <a:pt x="109" y="141"/>
                    </a:lnTo>
                    <a:lnTo>
                      <a:pt x="106" y="147"/>
                    </a:lnTo>
                    <a:lnTo>
                      <a:pt x="104" y="155"/>
                    </a:lnTo>
                    <a:lnTo>
                      <a:pt x="104" y="163"/>
                    </a:lnTo>
                    <a:lnTo>
                      <a:pt x="107" y="171"/>
                    </a:lnTo>
                    <a:lnTo>
                      <a:pt x="113" y="179"/>
                    </a:lnTo>
                    <a:lnTo>
                      <a:pt x="124" y="187"/>
                    </a:lnTo>
                    <a:lnTo>
                      <a:pt x="124" y="171"/>
                    </a:lnTo>
                    <a:lnTo>
                      <a:pt x="126" y="158"/>
                    </a:lnTo>
                    <a:lnTo>
                      <a:pt x="128" y="149"/>
                    </a:lnTo>
                    <a:lnTo>
                      <a:pt x="130" y="140"/>
                    </a:lnTo>
                    <a:lnTo>
                      <a:pt x="136" y="142"/>
                    </a:lnTo>
                    <a:lnTo>
                      <a:pt x="142" y="145"/>
                    </a:lnTo>
                    <a:lnTo>
                      <a:pt x="148" y="147"/>
                    </a:lnTo>
                    <a:lnTo>
                      <a:pt x="154" y="149"/>
                    </a:lnTo>
                    <a:lnTo>
                      <a:pt x="160" y="150"/>
                    </a:lnTo>
                    <a:lnTo>
                      <a:pt x="165" y="153"/>
                    </a:lnTo>
                    <a:lnTo>
                      <a:pt x="171" y="153"/>
                    </a:lnTo>
                    <a:lnTo>
                      <a:pt x="177" y="154"/>
                    </a:lnTo>
                    <a:lnTo>
                      <a:pt x="164" y="138"/>
                    </a:lnTo>
                    <a:lnTo>
                      <a:pt x="154" y="121"/>
                    </a:lnTo>
                    <a:lnTo>
                      <a:pt x="147" y="105"/>
                    </a:lnTo>
                    <a:lnTo>
                      <a:pt x="145" y="89"/>
                    </a:lnTo>
                    <a:lnTo>
                      <a:pt x="145" y="81"/>
                    </a:lnTo>
                    <a:lnTo>
                      <a:pt x="146" y="70"/>
                    </a:lnTo>
                    <a:lnTo>
                      <a:pt x="148" y="61"/>
                    </a:lnTo>
                    <a:lnTo>
                      <a:pt x="152" y="52"/>
                    </a:lnTo>
                    <a:lnTo>
                      <a:pt x="157" y="43"/>
                    </a:lnTo>
                    <a:lnTo>
                      <a:pt x="167" y="35"/>
                    </a:lnTo>
                    <a:lnTo>
                      <a:pt x="179" y="27"/>
                    </a:lnTo>
                    <a:lnTo>
                      <a:pt x="195" y="21"/>
                    </a:lnTo>
                    <a:lnTo>
                      <a:pt x="193" y="41"/>
                    </a:lnTo>
                    <a:lnTo>
                      <a:pt x="194" y="59"/>
                    </a:lnTo>
                    <a:lnTo>
                      <a:pt x="201" y="76"/>
                    </a:lnTo>
                    <a:lnTo>
                      <a:pt x="214" y="95"/>
                    </a:lnTo>
                    <a:lnTo>
                      <a:pt x="211" y="81"/>
                    </a:lnTo>
                    <a:lnTo>
                      <a:pt x="209" y="67"/>
                    </a:lnTo>
                    <a:lnTo>
                      <a:pt x="209" y="53"/>
                    </a:lnTo>
                    <a:lnTo>
                      <a:pt x="210" y="42"/>
                    </a:lnTo>
                    <a:lnTo>
                      <a:pt x="213" y="30"/>
                    </a:lnTo>
                    <a:lnTo>
                      <a:pt x="220" y="20"/>
                    </a:lnTo>
                    <a:lnTo>
                      <a:pt x="228" y="10"/>
                    </a:lnTo>
                    <a:lnTo>
                      <a:pt x="238" y="0"/>
                    </a:lnTo>
                    <a:lnTo>
                      <a:pt x="235" y="11"/>
                    </a:lnTo>
                    <a:lnTo>
                      <a:pt x="234" y="21"/>
                    </a:lnTo>
                    <a:lnTo>
                      <a:pt x="234" y="31"/>
                    </a:lnTo>
                    <a:lnTo>
                      <a:pt x="237" y="43"/>
                    </a:lnTo>
                    <a:lnTo>
                      <a:pt x="241" y="30"/>
                    </a:lnTo>
                    <a:lnTo>
                      <a:pt x="247" y="19"/>
                    </a:lnTo>
                    <a:lnTo>
                      <a:pt x="255" y="10"/>
                    </a:lnTo>
                    <a:lnTo>
                      <a:pt x="264" y="5"/>
                    </a:lnTo>
                    <a:lnTo>
                      <a:pt x="260" y="21"/>
                    </a:lnTo>
                    <a:lnTo>
                      <a:pt x="258" y="37"/>
                    </a:lnTo>
                    <a:lnTo>
                      <a:pt x="256" y="52"/>
                    </a:lnTo>
                    <a:lnTo>
                      <a:pt x="259" y="66"/>
                    </a:lnTo>
                    <a:lnTo>
                      <a:pt x="262" y="78"/>
                    </a:lnTo>
                    <a:lnTo>
                      <a:pt x="269" y="87"/>
                    </a:lnTo>
                    <a:lnTo>
                      <a:pt x="279" y="94"/>
                    </a:lnTo>
                    <a:lnTo>
                      <a:pt x="293" y="98"/>
                    </a:lnTo>
                    <a:lnTo>
                      <a:pt x="286" y="102"/>
                    </a:lnTo>
                    <a:lnTo>
                      <a:pt x="278" y="107"/>
                    </a:lnTo>
                    <a:lnTo>
                      <a:pt x="270" y="108"/>
                    </a:lnTo>
                    <a:lnTo>
                      <a:pt x="262" y="109"/>
                    </a:lnTo>
                    <a:lnTo>
                      <a:pt x="254" y="109"/>
                    </a:lnTo>
                    <a:lnTo>
                      <a:pt x="249" y="107"/>
                    </a:lnTo>
                    <a:lnTo>
                      <a:pt x="243" y="105"/>
                    </a:lnTo>
                    <a:lnTo>
                      <a:pt x="239" y="102"/>
                    </a:lnTo>
                    <a:lnTo>
                      <a:pt x="236" y="115"/>
                    </a:lnTo>
                    <a:lnTo>
                      <a:pt x="228" y="126"/>
                    </a:lnTo>
                    <a:lnTo>
                      <a:pt x="221" y="136"/>
                    </a:lnTo>
                    <a:lnTo>
                      <a:pt x="218" y="147"/>
                    </a:lnTo>
                    <a:lnTo>
                      <a:pt x="221" y="148"/>
                    </a:lnTo>
                    <a:lnTo>
                      <a:pt x="227" y="148"/>
                    </a:lnTo>
                    <a:lnTo>
                      <a:pt x="231" y="148"/>
                    </a:lnTo>
                    <a:lnTo>
                      <a:pt x="234" y="148"/>
                    </a:lnTo>
                    <a:lnTo>
                      <a:pt x="237" y="163"/>
                    </a:lnTo>
                    <a:lnTo>
                      <a:pt x="242" y="179"/>
                    </a:lnTo>
                    <a:lnTo>
                      <a:pt x="250" y="196"/>
                    </a:lnTo>
                    <a:lnTo>
                      <a:pt x="262" y="215"/>
                    </a:lnTo>
                    <a:lnTo>
                      <a:pt x="255" y="215"/>
                    </a:lnTo>
                    <a:lnTo>
                      <a:pt x="249" y="213"/>
                    </a:lnTo>
                    <a:lnTo>
                      <a:pt x="242" y="211"/>
                    </a:lnTo>
                    <a:lnTo>
                      <a:pt x="237" y="209"/>
                    </a:lnTo>
                    <a:lnTo>
                      <a:pt x="241" y="217"/>
                    </a:lnTo>
                    <a:lnTo>
                      <a:pt x="244" y="224"/>
                    </a:lnTo>
                    <a:lnTo>
                      <a:pt x="249" y="229"/>
                    </a:lnTo>
                    <a:lnTo>
                      <a:pt x="253" y="234"/>
                    </a:lnTo>
                    <a:lnTo>
                      <a:pt x="258" y="237"/>
                    </a:lnTo>
                    <a:lnTo>
                      <a:pt x="263" y="241"/>
                    </a:lnTo>
                    <a:lnTo>
                      <a:pt x="271" y="243"/>
                    </a:lnTo>
                    <a:lnTo>
                      <a:pt x="279" y="244"/>
                    </a:lnTo>
                    <a:lnTo>
                      <a:pt x="279" y="223"/>
                    </a:lnTo>
                    <a:lnTo>
                      <a:pt x="277" y="195"/>
                    </a:lnTo>
                    <a:lnTo>
                      <a:pt x="270" y="168"/>
                    </a:lnTo>
                    <a:lnTo>
                      <a:pt x="259" y="145"/>
                    </a:lnTo>
                    <a:lnTo>
                      <a:pt x="267" y="148"/>
                    </a:lnTo>
                    <a:lnTo>
                      <a:pt x="274" y="152"/>
                    </a:lnTo>
                    <a:lnTo>
                      <a:pt x="279" y="155"/>
                    </a:lnTo>
                    <a:lnTo>
                      <a:pt x="285" y="160"/>
                    </a:lnTo>
                    <a:lnTo>
                      <a:pt x="291" y="165"/>
                    </a:lnTo>
                    <a:lnTo>
                      <a:pt x="295" y="171"/>
                    </a:lnTo>
                    <a:lnTo>
                      <a:pt x="300" y="179"/>
                    </a:lnTo>
                    <a:lnTo>
                      <a:pt x="304" y="188"/>
                    </a:lnTo>
                    <a:lnTo>
                      <a:pt x="305" y="148"/>
                    </a:lnTo>
                    <a:lnTo>
                      <a:pt x="310" y="124"/>
                    </a:lnTo>
                    <a:lnTo>
                      <a:pt x="316" y="110"/>
                    </a:lnTo>
                    <a:lnTo>
                      <a:pt x="318" y="101"/>
                    </a:lnTo>
                    <a:lnTo>
                      <a:pt x="325" y="107"/>
                    </a:lnTo>
                    <a:lnTo>
                      <a:pt x="332" y="113"/>
                    </a:lnTo>
                    <a:lnTo>
                      <a:pt x="338" y="118"/>
                    </a:lnTo>
                    <a:lnTo>
                      <a:pt x="344" y="123"/>
                    </a:lnTo>
                    <a:lnTo>
                      <a:pt x="350" y="128"/>
                    </a:lnTo>
                    <a:lnTo>
                      <a:pt x="356" y="132"/>
                    </a:lnTo>
                    <a:lnTo>
                      <a:pt x="361" y="137"/>
                    </a:lnTo>
                    <a:lnTo>
                      <a:pt x="367" y="140"/>
                    </a:lnTo>
                    <a:lnTo>
                      <a:pt x="368" y="152"/>
                    </a:lnTo>
                    <a:lnTo>
                      <a:pt x="371" y="163"/>
                    </a:lnTo>
                    <a:lnTo>
                      <a:pt x="378" y="173"/>
                    </a:lnTo>
                    <a:lnTo>
                      <a:pt x="390" y="184"/>
                    </a:lnTo>
                    <a:lnTo>
                      <a:pt x="397" y="177"/>
                    </a:lnTo>
                    <a:lnTo>
                      <a:pt x="402" y="170"/>
                    </a:lnTo>
                    <a:lnTo>
                      <a:pt x="408" y="164"/>
                    </a:lnTo>
                    <a:lnTo>
                      <a:pt x="414" y="160"/>
                    </a:lnTo>
                    <a:lnTo>
                      <a:pt x="415" y="179"/>
                    </a:lnTo>
                    <a:lnTo>
                      <a:pt x="420" y="197"/>
                    </a:lnTo>
                    <a:lnTo>
                      <a:pt x="428" y="215"/>
                    </a:lnTo>
                    <a:lnTo>
                      <a:pt x="439" y="229"/>
                    </a:lnTo>
                    <a:lnTo>
                      <a:pt x="445" y="224"/>
                    </a:lnTo>
                    <a:lnTo>
                      <a:pt x="452" y="219"/>
                    </a:lnTo>
                    <a:lnTo>
                      <a:pt x="460" y="215"/>
                    </a:lnTo>
                    <a:lnTo>
                      <a:pt x="468" y="211"/>
                    </a:lnTo>
                    <a:lnTo>
                      <a:pt x="476" y="209"/>
                    </a:lnTo>
                    <a:lnTo>
                      <a:pt x="484" y="209"/>
                    </a:lnTo>
                    <a:lnTo>
                      <a:pt x="492" y="211"/>
                    </a:lnTo>
                    <a:lnTo>
                      <a:pt x="500" y="215"/>
                    </a:lnTo>
                    <a:lnTo>
                      <a:pt x="490" y="220"/>
                    </a:lnTo>
                    <a:lnTo>
                      <a:pt x="480" y="226"/>
                    </a:lnTo>
                    <a:lnTo>
                      <a:pt x="472" y="234"/>
                    </a:lnTo>
                    <a:lnTo>
                      <a:pt x="465" y="241"/>
                    </a:lnTo>
                    <a:lnTo>
                      <a:pt x="457" y="249"/>
                    </a:lnTo>
                    <a:lnTo>
                      <a:pt x="450" y="255"/>
                    </a:lnTo>
                    <a:lnTo>
                      <a:pt x="443" y="259"/>
                    </a:lnTo>
                    <a:lnTo>
                      <a:pt x="435" y="263"/>
                    </a:lnTo>
                    <a:lnTo>
                      <a:pt x="447" y="262"/>
                    </a:lnTo>
                    <a:lnTo>
                      <a:pt x="458" y="260"/>
                    </a:lnTo>
                    <a:lnTo>
                      <a:pt x="468" y="260"/>
                    </a:lnTo>
                    <a:lnTo>
                      <a:pt x="476" y="262"/>
                    </a:lnTo>
                    <a:lnTo>
                      <a:pt x="483" y="265"/>
                    </a:lnTo>
                    <a:lnTo>
                      <a:pt x="488" y="272"/>
                    </a:lnTo>
                    <a:lnTo>
                      <a:pt x="491" y="283"/>
                    </a:lnTo>
                    <a:lnTo>
                      <a:pt x="492" y="300"/>
                    </a:lnTo>
                    <a:lnTo>
                      <a:pt x="498" y="278"/>
                    </a:lnTo>
                    <a:lnTo>
                      <a:pt x="502" y="260"/>
                    </a:lnTo>
                    <a:lnTo>
                      <a:pt x="510" y="248"/>
                    </a:lnTo>
                    <a:lnTo>
                      <a:pt x="523" y="237"/>
                    </a:lnTo>
                    <a:lnTo>
                      <a:pt x="521" y="264"/>
                    </a:lnTo>
                    <a:lnTo>
                      <a:pt x="522" y="290"/>
                    </a:lnTo>
                    <a:lnTo>
                      <a:pt x="529" y="314"/>
                    </a:lnTo>
                    <a:lnTo>
                      <a:pt x="543" y="335"/>
                    </a:lnTo>
                    <a:lnTo>
                      <a:pt x="543" y="320"/>
                    </a:lnTo>
                    <a:lnTo>
                      <a:pt x="544" y="305"/>
                    </a:lnTo>
                    <a:lnTo>
                      <a:pt x="547" y="290"/>
                    </a:lnTo>
                    <a:lnTo>
                      <a:pt x="550" y="275"/>
                    </a:lnTo>
                    <a:lnTo>
                      <a:pt x="551" y="298"/>
                    </a:lnTo>
                    <a:lnTo>
                      <a:pt x="555" y="319"/>
                    </a:lnTo>
                    <a:lnTo>
                      <a:pt x="562" y="335"/>
                    </a:lnTo>
                    <a:lnTo>
                      <a:pt x="573" y="347"/>
                    </a:lnTo>
                    <a:lnTo>
                      <a:pt x="566" y="353"/>
                    </a:lnTo>
                    <a:lnTo>
                      <a:pt x="560" y="358"/>
                    </a:lnTo>
                    <a:lnTo>
                      <a:pt x="554" y="362"/>
                    </a:lnTo>
                    <a:lnTo>
                      <a:pt x="548" y="366"/>
                    </a:lnTo>
                    <a:lnTo>
                      <a:pt x="541" y="368"/>
                    </a:lnTo>
                    <a:lnTo>
                      <a:pt x="533" y="370"/>
                    </a:lnTo>
                    <a:lnTo>
                      <a:pt x="526" y="371"/>
                    </a:lnTo>
                    <a:lnTo>
                      <a:pt x="517" y="371"/>
                    </a:lnTo>
                    <a:lnTo>
                      <a:pt x="530" y="383"/>
                    </a:lnTo>
                    <a:lnTo>
                      <a:pt x="541" y="393"/>
                    </a:lnTo>
                    <a:lnTo>
                      <a:pt x="554" y="402"/>
                    </a:lnTo>
                    <a:lnTo>
                      <a:pt x="566" y="412"/>
                    </a:lnTo>
                    <a:lnTo>
                      <a:pt x="579" y="421"/>
                    </a:lnTo>
                    <a:lnTo>
                      <a:pt x="590" y="431"/>
                    </a:lnTo>
                    <a:lnTo>
                      <a:pt x="601" y="444"/>
                    </a:lnTo>
                    <a:lnTo>
                      <a:pt x="612" y="460"/>
                    </a:lnTo>
                    <a:lnTo>
                      <a:pt x="622" y="477"/>
                    </a:lnTo>
                    <a:lnTo>
                      <a:pt x="632" y="493"/>
                    </a:lnTo>
                    <a:lnTo>
                      <a:pt x="641" y="510"/>
                    </a:lnTo>
                    <a:lnTo>
                      <a:pt x="648" y="527"/>
                    </a:lnTo>
                    <a:lnTo>
                      <a:pt x="654" y="545"/>
                    </a:lnTo>
                    <a:lnTo>
                      <a:pt x="655" y="566"/>
                    </a:lnTo>
                    <a:lnTo>
                      <a:pt x="653" y="589"/>
                    </a:lnTo>
                    <a:lnTo>
                      <a:pt x="647" y="614"/>
                    </a:lnTo>
                    <a:lnTo>
                      <a:pt x="655" y="614"/>
                    </a:lnTo>
                    <a:lnTo>
                      <a:pt x="664" y="614"/>
                    </a:lnTo>
                    <a:lnTo>
                      <a:pt x="673" y="612"/>
                    </a:lnTo>
                    <a:lnTo>
                      <a:pt x="683" y="608"/>
                    </a:lnTo>
                    <a:lnTo>
                      <a:pt x="691" y="605"/>
                    </a:lnTo>
                    <a:lnTo>
                      <a:pt x="699" y="600"/>
                    </a:lnTo>
                    <a:lnTo>
                      <a:pt x="706" y="597"/>
                    </a:lnTo>
                    <a:lnTo>
                      <a:pt x="712" y="592"/>
                    </a:lnTo>
                    <a:lnTo>
                      <a:pt x="707" y="600"/>
                    </a:lnTo>
                    <a:lnTo>
                      <a:pt x="703" y="608"/>
                    </a:lnTo>
                    <a:lnTo>
                      <a:pt x="697" y="616"/>
                    </a:lnTo>
                    <a:lnTo>
                      <a:pt x="691" y="623"/>
                    </a:lnTo>
                    <a:lnTo>
                      <a:pt x="685" y="630"/>
                    </a:lnTo>
                    <a:lnTo>
                      <a:pt x="677" y="636"/>
                    </a:lnTo>
                    <a:lnTo>
                      <a:pt x="669" y="639"/>
                    </a:lnTo>
                    <a:lnTo>
                      <a:pt x="661" y="642"/>
                    </a:lnTo>
                    <a:lnTo>
                      <a:pt x="653" y="642"/>
                    </a:lnTo>
                    <a:lnTo>
                      <a:pt x="645" y="643"/>
                    </a:lnTo>
                    <a:lnTo>
                      <a:pt x="637" y="645"/>
                    </a:lnTo>
                    <a:lnTo>
                      <a:pt x="629" y="649"/>
                    </a:lnTo>
                    <a:lnTo>
                      <a:pt x="620" y="654"/>
                    </a:lnTo>
                    <a:lnTo>
                      <a:pt x="611" y="663"/>
                    </a:lnTo>
                    <a:lnTo>
                      <a:pt x="601" y="675"/>
                    </a:lnTo>
                    <a:lnTo>
                      <a:pt x="590" y="691"/>
                    </a:lnTo>
                    <a:lnTo>
                      <a:pt x="581" y="687"/>
                    </a:lnTo>
                    <a:lnTo>
                      <a:pt x="571" y="683"/>
                    </a:lnTo>
                    <a:lnTo>
                      <a:pt x="562" y="676"/>
                    </a:lnTo>
                    <a:lnTo>
                      <a:pt x="552" y="669"/>
                    </a:lnTo>
                    <a:lnTo>
                      <a:pt x="544" y="661"/>
                    </a:lnTo>
                    <a:lnTo>
                      <a:pt x="537" y="652"/>
                    </a:lnTo>
                    <a:lnTo>
                      <a:pt x="530" y="644"/>
                    </a:lnTo>
                    <a:lnTo>
                      <a:pt x="524" y="636"/>
                    </a:lnTo>
                    <a:lnTo>
                      <a:pt x="522" y="643"/>
                    </a:lnTo>
                    <a:lnTo>
                      <a:pt x="519" y="651"/>
                    </a:lnTo>
                    <a:lnTo>
                      <a:pt x="519" y="660"/>
                    </a:lnTo>
                    <a:lnTo>
                      <a:pt x="519" y="668"/>
                    </a:lnTo>
                    <a:lnTo>
                      <a:pt x="508" y="661"/>
                    </a:lnTo>
                    <a:lnTo>
                      <a:pt x="500" y="651"/>
                    </a:lnTo>
                    <a:lnTo>
                      <a:pt x="496" y="637"/>
                    </a:lnTo>
                    <a:lnTo>
                      <a:pt x="494" y="620"/>
                    </a:lnTo>
                    <a:lnTo>
                      <a:pt x="488" y="621"/>
                    </a:lnTo>
                    <a:lnTo>
                      <a:pt x="481" y="620"/>
                    </a:lnTo>
                    <a:lnTo>
                      <a:pt x="475" y="616"/>
                    </a:lnTo>
                    <a:lnTo>
                      <a:pt x="469" y="613"/>
                    </a:lnTo>
                    <a:lnTo>
                      <a:pt x="465" y="608"/>
                    </a:lnTo>
                    <a:lnTo>
                      <a:pt x="460" y="603"/>
                    </a:lnTo>
                    <a:lnTo>
                      <a:pt x="456" y="598"/>
                    </a:lnTo>
                    <a:lnTo>
                      <a:pt x="452" y="592"/>
                    </a:lnTo>
                    <a:lnTo>
                      <a:pt x="449" y="587"/>
                    </a:lnTo>
                    <a:lnTo>
                      <a:pt x="445" y="582"/>
                    </a:lnTo>
                    <a:lnTo>
                      <a:pt x="441" y="578"/>
                    </a:lnTo>
                    <a:lnTo>
                      <a:pt x="436" y="573"/>
                    </a:lnTo>
                    <a:lnTo>
                      <a:pt x="432" y="571"/>
                    </a:lnTo>
                    <a:lnTo>
                      <a:pt x="426" y="567"/>
                    </a:lnTo>
                    <a:lnTo>
                      <a:pt x="420" y="566"/>
                    </a:lnTo>
                    <a:lnTo>
                      <a:pt x="414" y="565"/>
                    </a:lnTo>
                    <a:lnTo>
                      <a:pt x="420" y="575"/>
                    </a:lnTo>
                    <a:lnTo>
                      <a:pt x="423" y="588"/>
                    </a:lnTo>
                    <a:lnTo>
                      <a:pt x="422" y="600"/>
                    </a:lnTo>
                    <a:lnTo>
                      <a:pt x="420" y="614"/>
                    </a:lnTo>
                    <a:lnTo>
                      <a:pt x="430" y="616"/>
                    </a:lnTo>
                    <a:lnTo>
                      <a:pt x="437" y="620"/>
                    </a:lnTo>
                    <a:lnTo>
                      <a:pt x="444" y="623"/>
                    </a:lnTo>
                    <a:lnTo>
                      <a:pt x="450" y="627"/>
                    </a:lnTo>
                    <a:lnTo>
                      <a:pt x="456" y="631"/>
                    </a:lnTo>
                    <a:lnTo>
                      <a:pt x="459" y="637"/>
                    </a:lnTo>
                    <a:lnTo>
                      <a:pt x="461" y="642"/>
                    </a:lnTo>
                    <a:lnTo>
                      <a:pt x="463" y="647"/>
                    </a:lnTo>
                    <a:lnTo>
                      <a:pt x="464" y="653"/>
                    </a:lnTo>
                    <a:lnTo>
                      <a:pt x="465" y="660"/>
                    </a:lnTo>
                    <a:lnTo>
                      <a:pt x="467" y="668"/>
                    </a:lnTo>
                    <a:lnTo>
                      <a:pt x="472" y="676"/>
                    </a:lnTo>
                    <a:lnTo>
                      <a:pt x="477" y="683"/>
                    </a:lnTo>
                    <a:lnTo>
                      <a:pt x="485" y="690"/>
                    </a:lnTo>
                    <a:lnTo>
                      <a:pt x="496" y="694"/>
                    </a:lnTo>
                    <a:lnTo>
                      <a:pt x="508" y="698"/>
                    </a:lnTo>
                    <a:lnTo>
                      <a:pt x="508" y="705"/>
                    </a:lnTo>
                    <a:lnTo>
                      <a:pt x="509" y="712"/>
                    </a:lnTo>
                    <a:lnTo>
                      <a:pt x="510" y="720"/>
                    </a:lnTo>
                    <a:lnTo>
                      <a:pt x="510" y="724"/>
                    </a:lnTo>
                    <a:lnTo>
                      <a:pt x="504" y="724"/>
                    </a:lnTo>
                    <a:lnTo>
                      <a:pt x="497" y="723"/>
                    </a:lnTo>
                    <a:lnTo>
                      <a:pt x="490" y="723"/>
                    </a:lnTo>
                    <a:lnTo>
                      <a:pt x="482" y="723"/>
                    </a:lnTo>
                    <a:lnTo>
                      <a:pt x="484" y="730"/>
                    </a:lnTo>
                    <a:lnTo>
                      <a:pt x="488" y="736"/>
                    </a:lnTo>
                    <a:lnTo>
                      <a:pt x="491" y="740"/>
                    </a:lnTo>
                    <a:lnTo>
                      <a:pt x="494" y="744"/>
                    </a:lnTo>
                    <a:lnTo>
                      <a:pt x="499" y="746"/>
                    </a:lnTo>
                    <a:lnTo>
                      <a:pt x="505" y="747"/>
                    </a:lnTo>
                    <a:lnTo>
                      <a:pt x="510" y="746"/>
                    </a:lnTo>
                    <a:lnTo>
                      <a:pt x="517" y="744"/>
                    </a:lnTo>
                    <a:lnTo>
                      <a:pt x="525" y="749"/>
                    </a:lnTo>
                    <a:lnTo>
                      <a:pt x="530" y="755"/>
                    </a:lnTo>
                    <a:lnTo>
                      <a:pt x="532" y="762"/>
                    </a:lnTo>
                    <a:lnTo>
                      <a:pt x="533" y="768"/>
                    </a:lnTo>
                    <a:lnTo>
                      <a:pt x="535" y="771"/>
                    </a:lnTo>
                    <a:lnTo>
                      <a:pt x="539" y="775"/>
                    </a:lnTo>
                    <a:lnTo>
                      <a:pt x="543" y="777"/>
                    </a:lnTo>
                    <a:lnTo>
                      <a:pt x="549" y="777"/>
                    </a:lnTo>
                    <a:lnTo>
                      <a:pt x="554" y="776"/>
                    </a:lnTo>
                    <a:lnTo>
                      <a:pt x="559" y="771"/>
                    </a:lnTo>
                    <a:lnTo>
                      <a:pt x="564" y="762"/>
                    </a:lnTo>
                    <a:lnTo>
                      <a:pt x="567" y="749"/>
                    </a:lnTo>
                    <a:lnTo>
                      <a:pt x="575" y="748"/>
                    </a:lnTo>
                    <a:lnTo>
                      <a:pt x="582" y="748"/>
                    </a:lnTo>
                    <a:lnTo>
                      <a:pt x="589" y="748"/>
                    </a:lnTo>
                    <a:lnTo>
                      <a:pt x="595" y="750"/>
                    </a:lnTo>
                    <a:lnTo>
                      <a:pt x="600" y="754"/>
                    </a:lnTo>
                    <a:lnTo>
                      <a:pt x="604" y="758"/>
                    </a:lnTo>
                    <a:lnTo>
                      <a:pt x="608" y="764"/>
                    </a:lnTo>
                    <a:lnTo>
                      <a:pt x="611" y="772"/>
                    </a:lnTo>
                    <a:lnTo>
                      <a:pt x="620" y="773"/>
                    </a:lnTo>
                    <a:lnTo>
                      <a:pt x="626" y="768"/>
                    </a:lnTo>
                    <a:lnTo>
                      <a:pt x="630" y="760"/>
                    </a:lnTo>
                    <a:lnTo>
                      <a:pt x="629" y="749"/>
                    </a:lnTo>
                    <a:lnTo>
                      <a:pt x="636" y="753"/>
                    </a:lnTo>
                    <a:lnTo>
                      <a:pt x="641" y="757"/>
                    </a:lnTo>
                    <a:lnTo>
                      <a:pt x="645" y="762"/>
                    </a:lnTo>
                    <a:lnTo>
                      <a:pt x="648" y="768"/>
                    </a:lnTo>
                    <a:lnTo>
                      <a:pt x="648" y="773"/>
                    </a:lnTo>
                    <a:lnTo>
                      <a:pt x="645" y="779"/>
                    </a:lnTo>
                    <a:lnTo>
                      <a:pt x="639" y="785"/>
                    </a:lnTo>
                    <a:lnTo>
                      <a:pt x="628" y="789"/>
                    </a:lnTo>
                    <a:lnTo>
                      <a:pt x="626" y="797"/>
                    </a:lnTo>
                    <a:lnTo>
                      <a:pt x="626" y="805"/>
                    </a:lnTo>
                    <a:lnTo>
                      <a:pt x="630" y="812"/>
                    </a:lnTo>
                    <a:lnTo>
                      <a:pt x="634" y="818"/>
                    </a:lnTo>
                    <a:lnTo>
                      <a:pt x="641" y="823"/>
                    </a:lnTo>
                    <a:lnTo>
                      <a:pt x="650" y="826"/>
                    </a:lnTo>
                    <a:lnTo>
                      <a:pt x="662" y="828"/>
                    </a:lnTo>
                    <a:lnTo>
                      <a:pt x="677" y="827"/>
                    </a:lnTo>
                    <a:lnTo>
                      <a:pt x="677" y="835"/>
                    </a:lnTo>
                    <a:lnTo>
                      <a:pt x="678" y="844"/>
                    </a:lnTo>
                    <a:lnTo>
                      <a:pt x="680" y="852"/>
                    </a:lnTo>
                    <a:lnTo>
                      <a:pt x="683" y="863"/>
                    </a:lnTo>
                    <a:lnTo>
                      <a:pt x="679" y="865"/>
                    </a:lnTo>
                    <a:lnTo>
                      <a:pt x="674" y="867"/>
                    </a:lnTo>
                    <a:lnTo>
                      <a:pt x="670" y="868"/>
                    </a:lnTo>
                    <a:lnTo>
                      <a:pt x="665" y="870"/>
                    </a:lnTo>
                    <a:lnTo>
                      <a:pt x="661" y="871"/>
                    </a:lnTo>
                    <a:lnTo>
                      <a:pt x="656" y="872"/>
                    </a:lnTo>
                    <a:lnTo>
                      <a:pt x="650" y="872"/>
                    </a:lnTo>
                    <a:lnTo>
                      <a:pt x="646" y="872"/>
                    </a:lnTo>
                    <a:lnTo>
                      <a:pt x="649" y="880"/>
                    </a:lnTo>
                    <a:lnTo>
                      <a:pt x="654" y="886"/>
                    </a:lnTo>
                    <a:lnTo>
                      <a:pt x="661" y="891"/>
                    </a:lnTo>
                    <a:lnTo>
                      <a:pt x="665" y="894"/>
                    </a:lnTo>
                    <a:lnTo>
                      <a:pt x="659" y="899"/>
                    </a:lnTo>
                    <a:lnTo>
                      <a:pt x="655" y="904"/>
                    </a:lnTo>
                    <a:lnTo>
                      <a:pt x="649" y="908"/>
                    </a:lnTo>
                    <a:lnTo>
                      <a:pt x="642" y="913"/>
                    </a:lnTo>
                    <a:lnTo>
                      <a:pt x="651" y="915"/>
                    </a:lnTo>
                    <a:lnTo>
                      <a:pt x="661" y="915"/>
                    </a:lnTo>
                    <a:lnTo>
                      <a:pt x="669" y="915"/>
                    </a:lnTo>
                    <a:lnTo>
                      <a:pt x="677" y="914"/>
                    </a:lnTo>
                    <a:lnTo>
                      <a:pt x="683" y="912"/>
                    </a:lnTo>
                    <a:lnTo>
                      <a:pt x="690" y="910"/>
                    </a:lnTo>
                    <a:lnTo>
                      <a:pt x="696" y="907"/>
                    </a:lnTo>
                    <a:lnTo>
                      <a:pt x="700" y="905"/>
                    </a:lnTo>
                    <a:lnTo>
                      <a:pt x="707" y="905"/>
                    </a:lnTo>
                    <a:lnTo>
                      <a:pt x="715" y="905"/>
                    </a:lnTo>
                    <a:lnTo>
                      <a:pt x="723" y="903"/>
                    </a:lnTo>
                    <a:lnTo>
                      <a:pt x="730" y="898"/>
                    </a:lnTo>
                    <a:lnTo>
                      <a:pt x="736" y="894"/>
                    </a:lnTo>
                    <a:lnTo>
                      <a:pt x="739" y="886"/>
                    </a:lnTo>
                    <a:lnTo>
                      <a:pt x="740" y="876"/>
                    </a:lnTo>
                    <a:lnTo>
                      <a:pt x="737" y="864"/>
                    </a:lnTo>
                    <a:lnTo>
                      <a:pt x="745" y="860"/>
                    </a:lnTo>
                    <a:lnTo>
                      <a:pt x="752" y="852"/>
                    </a:lnTo>
                    <a:lnTo>
                      <a:pt x="755" y="841"/>
                    </a:lnTo>
                    <a:lnTo>
                      <a:pt x="753" y="827"/>
                    </a:lnTo>
                    <a:lnTo>
                      <a:pt x="762" y="839"/>
                    </a:lnTo>
                    <a:lnTo>
                      <a:pt x="764" y="855"/>
                    </a:lnTo>
                    <a:lnTo>
                      <a:pt x="760" y="871"/>
                    </a:lnTo>
                    <a:lnTo>
                      <a:pt x="748" y="883"/>
                    </a:lnTo>
                    <a:lnTo>
                      <a:pt x="749" y="898"/>
                    </a:lnTo>
                    <a:lnTo>
                      <a:pt x="745" y="913"/>
                    </a:lnTo>
                    <a:lnTo>
                      <a:pt x="735" y="927"/>
                    </a:lnTo>
                    <a:lnTo>
                      <a:pt x="720" y="938"/>
                    </a:lnTo>
                    <a:lnTo>
                      <a:pt x="700" y="946"/>
                    </a:lnTo>
                    <a:lnTo>
                      <a:pt x="678" y="950"/>
                    </a:lnTo>
                    <a:lnTo>
                      <a:pt x="653" y="946"/>
                    </a:lnTo>
                    <a:lnTo>
                      <a:pt x="626" y="936"/>
                    </a:lnTo>
                    <a:lnTo>
                      <a:pt x="616" y="938"/>
                    </a:lnTo>
                    <a:lnTo>
                      <a:pt x="606" y="941"/>
                    </a:lnTo>
                    <a:lnTo>
                      <a:pt x="595" y="943"/>
                    </a:lnTo>
                    <a:lnTo>
                      <a:pt x="584" y="944"/>
                    </a:lnTo>
                    <a:lnTo>
                      <a:pt x="574" y="945"/>
                    </a:lnTo>
                    <a:lnTo>
                      <a:pt x="564" y="944"/>
                    </a:lnTo>
                    <a:lnTo>
                      <a:pt x="554" y="943"/>
                    </a:lnTo>
                    <a:lnTo>
                      <a:pt x="543" y="939"/>
                    </a:lnTo>
                    <a:lnTo>
                      <a:pt x="546" y="949"/>
                    </a:lnTo>
                    <a:lnTo>
                      <a:pt x="547" y="960"/>
                    </a:lnTo>
                    <a:lnTo>
                      <a:pt x="548" y="970"/>
                    </a:lnTo>
                    <a:lnTo>
                      <a:pt x="549" y="981"/>
                    </a:lnTo>
                    <a:lnTo>
                      <a:pt x="538" y="981"/>
                    </a:lnTo>
                    <a:lnTo>
                      <a:pt x="525" y="979"/>
                    </a:lnTo>
                    <a:lnTo>
                      <a:pt x="514" y="977"/>
                    </a:lnTo>
                    <a:lnTo>
                      <a:pt x="502" y="975"/>
                    </a:lnTo>
                    <a:lnTo>
                      <a:pt x="491" y="971"/>
                    </a:lnTo>
                    <a:lnTo>
                      <a:pt x="480" y="967"/>
                    </a:lnTo>
                    <a:lnTo>
                      <a:pt x="468" y="962"/>
                    </a:lnTo>
                    <a:lnTo>
                      <a:pt x="456" y="957"/>
                    </a:lnTo>
                    <a:lnTo>
                      <a:pt x="456" y="952"/>
                    </a:lnTo>
                    <a:lnTo>
                      <a:pt x="456" y="947"/>
                    </a:lnTo>
                    <a:lnTo>
                      <a:pt x="455" y="942"/>
                    </a:lnTo>
                    <a:lnTo>
                      <a:pt x="453" y="936"/>
                    </a:lnTo>
                    <a:lnTo>
                      <a:pt x="451" y="931"/>
                    </a:lnTo>
                    <a:lnTo>
                      <a:pt x="445" y="927"/>
                    </a:lnTo>
                    <a:lnTo>
                      <a:pt x="437" y="921"/>
                    </a:lnTo>
                    <a:lnTo>
                      <a:pt x="427" y="915"/>
                    </a:lnTo>
                    <a:lnTo>
                      <a:pt x="417" y="910"/>
                    </a:lnTo>
                    <a:lnTo>
                      <a:pt x="407" y="904"/>
                    </a:lnTo>
                    <a:lnTo>
                      <a:pt x="398" y="900"/>
                    </a:lnTo>
                    <a:lnTo>
                      <a:pt x="391" y="897"/>
                    </a:lnTo>
                    <a:lnTo>
                      <a:pt x="385" y="895"/>
                    </a:lnTo>
                    <a:lnTo>
                      <a:pt x="378" y="891"/>
                    </a:lnTo>
                    <a:lnTo>
                      <a:pt x="371" y="887"/>
                    </a:lnTo>
                    <a:lnTo>
                      <a:pt x="365" y="882"/>
                    </a:lnTo>
                    <a:lnTo>
                      <a:pt x="358" y="876"/>
                    </a:lnTo>
                    <a:lnTo>
                      <a:pt x="350" y="871"/>
                    </a:lnTo>
                    <a:lnTo>
                      <a:pt x="343" y="866"/>
                    </a:lnTo>
                    <a:lnTo>
                      <a:pt x="336" y="860"/>
                    </a:lnTo>
                    <a:lnTo>
                      <a:pt x="328" y="855"/>
                    </a:lnTo>
                    <a:lnTo>
                      <a:pt x="317" y="849"/>
                    </a:lnTo>
                    <a:lnTo>
                      <a:pt x="303" y="841"/>
                    </a:lnTo>
                    <a:lnTo>
                      <a:pt x="288" y="834"/>
                    </a:lnTo>
                    <a:lnTo>
                      <a:pt x="271" y="826"/>
                    </a:lnTo>
                    <a:lnTo>
                      <a:pt x="254" y="819"/>
                    </a:lnTo>
                    <a:lnTo>
                      <a:pt x="237" y="811"/>
                    </a:lnTo>
                    <a:lnTo>
                      <a:pt x="220" y="804"/>
                    </a:lnTo>
                    <a:lnTo>
                      <a:pt x="236" y="805"/>
                    </a:lnTo>
                    <a:lnTo>
                      <a:pt x="253" y="807"/>
                    </a:lnTo>
                    <a:lnTo>
                      <a:pt x="271" y="808"/>
                    </a:lnTo>
                    <a:lnTo>
                      <a:pt x="291" y="809"/>
                    </a:lnTo>
                    <a:lnTo>
                      <a:pt x="311" y="811"/>
                    </a:lnTo>
                    <a:lnTo>
                      <a:pt x="332" y="813"/>
                    </a:lnTo>
                    <a:lnTo>
                      <a:pt x="352" y="816"/>
                    </a:lnTo>
                    <a:lnTo>
                      <a:pt x="374" y="818"/>
                    </a:lnTo>
                    <a:lnTo>
                      <a:pt x="394" y="823"/>
                    </a:lnTo>
                    <a:lnTo>
                      <a:pt x="415" y="826"/>
                    </a:lnTo>
                    <a:lnTo>
                      <a:pt x="434" y="832"/>
                    </a:lnTo>
                    <a:lnTo>
                      <a:pt x="452" y="836"/>
                    </a:lnTo>
                    <a:lnTo>
                      <a:pt x="469" y="843"/>
                    </a:lnTo>
                    <a:lnTo>
                      <a:pt x="485" y="850"/>
                    </a:lnTo>
                    <a:lnTo>
                      <a:pt x="499" y="858"/>
                    </a:lnTo>
                    <a:lnTo>
                      <a:pt x="510" y="867"/>
                    </a:lnTo>
                    <a:lnTo>
                      <a:pt x="515" y="865"/>
                    </a:lnTo>
                    <a:lnTo>
                      <a:pt x="519" y="863"/>
                    </a:lnTo>
                    <a:lnTo>
                      <a:pt x="524" y="862"/>
                    </a:lnTo>
                    <a:lnTo>
                      <a:pt x="529" y="860"/>
                    </a:lnTo>
                    <a:lnTo>
                      <a:pt x="517" y="849"/>
                    </a:lnTo>
                    <a:lnTo>
                      <a:pt x="501" y="839"/>
                    </a:lnTo>
                    <a:lnTo>
                      <a:pt x="483" y="827"/>
                    </a:lnTo>
                    <a:lnTo>
                      <a:pt x="461" y="818"/>
                    </a:lnTo>
                    <a:lnTo>
                      <a:pt x="437" y="808"/>
                    </a:lnTo>
                    <a:lnTo>
                      <a:pt x="411" y="800"/>
                    </a:lnTo>
                    <a:lnTo>
                      <a:pt x="384" y="792"/>
                    </a:lnTo>
                    <a:lnTo>
                      <a:pt x="356" y="786"/>
                    </a:lnTo>
                    <a:lnTo>
                      <a:pt x="327" y="780"/>
                    </a:lnTo>
                    <a:lnTo>
                      <a:pt x="299" y="776"/>
                    </a:lnTo>
                    <a:lnTo>
                      <a:pt x="271" y="773"/>
                    </a:lnTo>
                    <a:lnTo>
                      <a:pt x="244" y="772"/>
                    </a:lnTo>
                    <a:lnTo>
                      <a:pt x="219" y="773"/>
                    </a:lnTo>
                    <a:lnTo>
                      <a:pt x="196" y="776"/>
                    </a:lnTo>
                    <a:lnTo>
                      <a:pt x="176" y="780"/>
                    </a:lnTo>
                    <a:lnTo>
                      <a:pt x="157" y="787"/>
                    </a:lnTo>
                    <a:lnTo>
                      <a:pt x="147" y="786"/>
                    </a:lnTo>
                    <a:lnTo>
                      <a:pt x="138" y="784"/>
                    </a:lnTo>
                    <a:lnTo>
                      <a:pt x="129" y="783"/>
                    </a:lnTo>
                    <a:lnTo>
                      <a:pt x="121" y="781"/>
                    </a:lnTo>
                    <a:lnTo>
                      <a:pt x="113" y="781"/>
                    </a:lnTo>
                    <a:lnTo>
                      <a:pt x="106" y="780"/>
                    </a:lnTo>
                    <a:lnTo>
                      <a:pt x="101" y="780"/>
                    </a:lnTo>
                    <a:lnTo>
                      <a:pt x="96" y="780"/>
                    </a:lnTo>
                    <a:lnTo>
                      <a:pt x="93" y="757"/>
                    </a:lnTo>
                    <a:lnTo>
                      <a:pt x="88" y="734"/>
                    </a:lnTo>
                    <a:lnTo>
                      <a:pt x="81" y="713"/>
                    </a:lnTo>
                    <a:lnTo>
                      <a:pt x="71" y="692"/>
                    </a:lnTo>
                    <a:lnTo>
                      <a:pt x="66" y="669"/>
                    </a:lnTo>
                    <a:lnTo>
                      <a:pt x="68" y="644"/>
                    </a:lnTo>
                    <a:lnTo>
                      <a:pt x="74" y="620"/>
                    </a:lnTo>
                    <a:lnTo>
                      <a:pt x="85" y="602"/>
                    </a:lnTo>
                    <a:lnTo>
                      <a:pt x="76" y="586"/>
                    </a:lnTo>
                    <a:lnTo>
                      <a:pt x="64" y="566"/>
                    </a:lnTo>
                    <a:lnTo>
                      <a:pt x="53" y="544"/>
                    </a:lnTo>
                    <a:lnTo>
                      <a:pt x="40" y="519"/>
                    </a:lnTo>
                    <a:lnTo>
                      <a:pt x="29" y="493"/>
                    </a:lnTo>
                    <a:lnTo>
                      <a:pt x="21" y="464"/>
                    </a:lnTo>
                    <a:lnTo>
                      <a:pt x="17" y="437"/>
                    </a:lnTo>
                    <a:lnTo>
                      <a:pt x="19" y="408"/>
                    </a:lnTo>
                    <a:lnTo>
                      <a:pt x="7" y="391"/>
                    </a:lnTo>
                    <a:lnTo>
                      <a:pt x="2" y="370"/>
                    </a:lnTo>
                    <a:lnTo>
                      <a:pt x="0" y="349"/>
                    </a:lnTo>
                    <a:lnTo>
                      <a:pt x="5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5" name="Freeform 17"/>
              <p:cNvSpPr>
                <a:spLocks/>
              </p:cNvSpPr>
              <p:nvPr/>
            </p:nvSpPr>
            <p:spPr bwMode="auto">
              <a:xfrm>
                <a:off x="2317" y="1113"/>
                <a:ext cx="58" cy="54"/>
              </a:xfrm>
              <a:custGeom>
                <a:avLst/>
                <a:gdLst/>
                <a:ahLst/>
                <a:cxnLst>
                  <a:cxn ang="0">
                    <a:pos x="2" y="60"/>
                  </a:cxn>
                  <a:cxn ang="0">
                    <a:pos x="12" y="44"/>
                  </a:cxn>
                  <a:cxn ang="0">
                    <a:pos x="28" y="32"/>
                  </a:cxn>
                  <a:cxn ang="0">
                    <a:pos x="53" y="25"/>
                  </a:cxn>
                  <a:cxn ang="0">
                    <a:pos x="71" y="16"/>
                  </a:cxn>
                  <a:cxn ang="0">
                    <a:pos x="78" y="5"/>
                  </a:cxn>
                  <a:cxn ang="0">
                    <a:pos x="92" y="2"/>
                  </a:cxn>
                  <a:cxn ang="0">
                    <a:pos x="117" y="10"/>
                  </a:cxn>
                  <a:cxn ang="0">
                    <a:pos x="143" y="21"/>
                  </a:cxn>
                  <a:cxn ang="0">
                    <a:pos x="159" y="28"/>
                  </a:cxn>
                  <a:cxn ang="0">
                    <a:pos x="157" y="29"/>
                  </a:cxn>
                  <a:cxn ang="0">
                    <a:pos x="143" y="28"/>
                  </a:cxn>
                  <a:cxn ang="0">
                    <a:pos x="127" y="32"/>
                  </a:cxn>
                  <a:cxn ang="0">
                    <a:pos x="115" y="49"/>
                  </a:cxn>
                  <a:cxn ang="0">
                    <a:pos x="102" y="65"/>
                  </a:cxn>
                  <a:cxn ang="0">
                    <a:pos x="88" y="65"/>
                  </a:cxn>
                  <a:cxn ang="0">
                    <a:pos x="90" y="73"/>
                  </a:cxn>
                  <a:cxn ang="0">
                    <a:pos x="98" y="84"/>
                  </a:cxn>
                  <a:cxn ang="0">
                    <a:pos x="110" y="84"/>
                  </a:cxn>
                  <a:cxn ang="0">
                    <a:pos x="121" y="73"/>
                  </a:cxn>
                  <a:cxn ang="0">
                    <a:pos x="128" y="73"/>
                  </a:cxn>
                  <a:cxn ang="0">
                    <a:pos x="137" y="80"/>
                  </a:cxn>
                  <a:cxn ang="0">
                    <a:pos x="151" y="83"/>
                  </a:cxn>
                  <a:cxn ang="0">
                    <a:pos x="166" y="78"/>
                  </a:cxn>
                  <a:cxn ang="0">
                    <a:pos x="167" y="81"/>
                  </a:cxn>
                  <a:cxn ang="0">
                    <a:pos x="148" y="104"/>
                  </a:cxn>
                  <a:cxn ang="0">
                    <a:pos x="125" y="131"/>
                  </a:cxn>
                  <a:cxn ang="0">
                    <a:pos x="104" y="152"/>
                  </a:cxn>
                  <a:cxn ang="0">
                    <a:pos x="85" y="150"/>
                  </a:cxn>
                  <a:cxn ang="0">
                    <a:pos x="82" y="129"/>
                  </a:cxn>
                  <a:cxn ang="0">
                    <a:pos x="82" y="110"/>
                  </a:cxn>
                  <a:cxn ang="0">
                    <a:pos x="63" y="101"/>
                  </a:cxn>
                  <a:cxn ang="0">
                    <a:pos x="44" y="96"/>
                  </a:cxn>
                  <a:cxn ang="0">
                    <a:pos x="25" y="99"/>
                  </a:cxn>
                  <a:cxn ang="0">
                    <a:pos x="17" y="93"/>
                  </a:cxn>
                  <a:cxn ang="0">
                    <a:pos x="20" y="75"/>
                  </a:cxn>
                  <a:cxn ang="0">
                    <a:pos x="0" y="69"/>
                  </a:cxn>
                </a:cxnLst>
                <a:rect l="0" t="0" r="r" b="b"/>
                <a:pathLst>
                  <a:path w="174" h="162">
                    <a:moveTo>
                      <a:pt x="0" y="69"/>
                    </a:moveTo>
                    <a:lnTo>
                      <a:pt x="2" y="60"/>
                    </a:lnTo>
                    <a:lnTo>
                      <a:pt x="7" y="52"/>
                    </a:lnTo>
                    <a:lnTo>
                      <a:pt x="12" y="44"/>
                    </a:lnTo>
                    <a:lnTo>
                      <a:pt x="19" y="38"/>
                    </a:lnTo>
                    <a:lnTo>
                      <a:pt x="28" y="32"/>
                    </a:lnTo>
                    <a:lnTo>
                      <a:pt x="40" y="28"/>
                    </a:lnTo>
                    <a:lnTo>
                      <a:pt x="53" y="25"/>
                    </a:lnTo>
                    <a:lnTo>
                      <a:pt x="69" y="24"/>
                    </a:lnTo>
                    <a:lnTo>
                      <a:pt x="71" y="16"/>
                    </a:lnTo>
                    <a:lnTo>
                      <a:pt x="75" y="10"/>
                    </a:lnTo>
                    <a:lnTo>
                      <a:pt x="78" y="5"/>
                    </a:lnTo>
                    <a:lnTo>
                      <a:pt x="83" y="0"/>
                    </a:lnTo>
                    <a:lnTo>
                      <a:pt x="92" y="2"/>
                    </a:lnTo>
                    <a:lnTo>
                      <a:pt x="104" y="6"/>
                    </a:lnTo>
                    <a:lnTo>
                      <a:pt x="117" y="10"/>
                    </a:lnTo>
                    <a:lnTo>
                      <a:pt x="131" y="16"/>
                    </a:lnTo>
                    <a:lnTo>
                      <a:pt x="143" y="21"/>
                    </a:lnTo>
                    <a:lnTo>
                      <a:pt x="153" y="24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57" y="29"/>
                    </a:lnTo>
                    <a:lnTo>
                      <a:pt x="151" y="28"/>
                    </a:lnTo>
                    <a:lnTo>
                      <a:pt x="143" y="28"/>
                    </a:lnTo>
                    <a:lnTo>
                      <a:pt x="135" y="29"/>
                    </a:lnTo>
                    <a:lnTo>
                      <a:pt x="127" y="32"/>
                    </a:lnTo>
                    <a:lnTo>
                      <a:pt x="119" y="39"/>
                    </a:lnTo>
                    <a:lnTo>
                      <a:pt x="115" y="49"/>
                    </a:lnTo>
                    <a:lnTo>
                      <a:pt x="111" y="65"/>
                    </a:lnTo>
                    <a:lnTo>
                      <a:pt x="102" y="65"/>
                    </a:lnTo>
                    <a:lnTo>
                      <a:pt x="94" y="65"/>
                    </a:lnTo>
                    <a:lnTo>
                      <a:pt x="88" y="65"/>
                    </a:lnTo>
                    <a:lnTo>
                      <a:pt x="83" y="65"/>
                    </a:lnTo>
                    <a:lnTo>
                      <a:pt x="90" y="73"/>
                    </a:lnTo>
                    <a:lnTo>
                      <a:pt x="94" y="79"/>
                    </a:lnTo>
                    <a:lnTo>
                      <a:pt x="98" y="84"/>
                    </a:lnTo>
                    <a:lnTo>
                      <a:pt x="103" y="91"/>
                    </a:lnTo>
                    <a:lnTo>
                      <a:pt x="110" y="84"/>
                    </a:lnTo>
                    <a:lnTo>
                      <a:pt x="116" y="78"/>
                    </a:lnTo>
                    <a:lnTo>
                      <a:pt x="121" y="73"/>
                    </a:lnTo>
                    <a:lnTo>
                      <a:pt x="126" y="69"/>
                    </a:lnTo>
                    <a:lnTo>
                      <a:pt x="128" y="73"/>
                    </a:lnTo>
                    <a:lnTo>
                      <a:pt x="133" y="77"/>
                    </a:lnTo>
                    <a:lnTo>
                      <a:pt x="137" y="80"/>
                    </a:lnTo>
                    <a:lnTo>
                      <a:pt x="144" y="83"/>
                    </a:lnTo>
                    <a:lnTo>
                      <a:pt x="151" y="83"/>
                    </a:lnTo>
                    <a:lnTo>
                      <a:pt x="158" y="81"/>
                    </a:lnTo>
                    <a:lnTo>
                      <a:pt x="166" y="78"/>
                    </a:lnTo>
                    <a:lnTo>
                      <a:pt x="174" y="71"/>
                    </a:lnTo>
                    <a:lnTo>
                      <a:pt x="167" y="81"/>
                    </a:lnTo>
                    <a:lnTo>
                      <a:pt x="158" y="93"/>
                    </a:lnTo>
                    <a:lnTo>
                      <a:pt x="148" y="104"/>
                    </a:lnTo>
                    <a:lnTo>
                      <a:pt x="136" y="118"/>
                    </a:lnTo>
                    <a:lnTo>
                      <a:pt x="125" y="131"/>
                    </a:lnTo>
                    <a:lnTo>
                      <a:pt x="115" y="142"/>
                    </a:lnTo>
                    <a:lnTo>
                      <a:pt x="104" y="152"/>
                    </a:lnTo>
                    <a:lnTo>
                      <a:pt x="98" y="162"/>
                    </a:lnTo>
                    <a:lnTo>
                      <a:pt x="85" y="150"/>
                    </a:lnTo>
                    <a:lnTo>
                      <a:pt x="79" y="140"/>
                    </a:lnTo>
                    <a:lnTo>
                      <a:pt x="82" y="129"/>
                    </a:lnTo>
                    <a:lnTo>
                      <a:pt x="91" y="116"/>
                    </a:lnTo>
                    <a:lnTo>
                      <a:pt x="82" y="110"/>
                    </a:lnTo>
                    <a:lnTo>
                      <a:pt x="73" y="105"/>
                    </a:lnTo>
                    <a:lnTo>
                      <a:pt x="63" y="101"/>
                    </a:lnTo>
                    <a:lnTo>
                      <a:pt x="53" y="99"/>
                    </a:lnTo>
                    <a:lnTo>
                      <a:pt x="44" y="96"/>
                    </a:lnTo>
                    <a:lnTo>
                      <a:pt x="34" y="96"/>
                    </a:lnTo>
                    <a:lnTo>
                      <a:pt x="25" y="99"/>
                    </a:lnTo>
                    <a:lnTo>
                      <a:pt x="14" y="102"/>
                    </a:lnTo>
                    <a:lnTo>
                      <a:pt x="17" y="93"/>
                    </a:lnTo>
                    <a:lnTo>
                      <a:pt x="18" y="83"/>
                    </a:lnTo>
                    <a:lnTo>
                      <a:pt x="20" y="75"/>
                    </a:lnTo>
                    <a:lnTo>
                      <a:pt x="20" y="71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6" name="Freeform 18"/>
              <p:cNvSpPr>
                <a:spLocks/>
              </p:cNvSpPr>
              <p:nvPr/>
            </p:nvSpPr>
            <p:spPr bwMode="auto">
              <a:xfrm>
                <a:off x="2308" y="1223"/>
                <a:ext cx="14" cy="17"/>
              </a:xfrm>
              <a:custGeom>
                <a:avLst/>
                <a:gdLst/>
                <a:ahLst/>
                <a:cxnLst>
                  <a:cxn ang="0">
                    <a:pos x="15" y="51"/>
                  </a:cxn>
                  <a:cxn ang="0">
                    <a:pos x="18" y="36"/>
                  </a:cxn>
                  <a:cxn ang="0">
                    <a:pos x="23" y="21"/>
                  </a:cxn>
                  <a:cxn ang="0">
                    <a:pos x="31" y="9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21" y="3"/>
                  </a:cxn>
                  <a:cxn ang="0">
                    <a:pos x="15" y="7"/>
                  </a:cxn>
                  <a:cxn ang="0">
                    <a:pos x="10" y="12"/>
                  </a:cxn>
                  <a:cxn ang="0">
                    <a:pos x="5" y="19"/>
                  </a:cxn>
                  <a:cxn ang="0">
                    <a:pos x="2" y="26"/>
                  </a:cxn>
                  <a:cxn ang="0">
                    <a:pos x="0" y="35"/>
                  </a:cxn>
                  <a:cxn ang="0">
                    <a:pos x="3" y="41"/>
                  </a:cxn>
                  <a:cxn ang="0">
                    <a:pos x="7" y="46"/>
                  </a:cxn>
                  <a:cxn ang="0">
                    <a:pos x="11" y="49"/>
                  </a:cxn>
                  <a:cxn ang="0">
                    <a:pos x="15" y="51"/>
                  </a:cxn>
                </a:cxnLst>
                <a:rect l="0" t="0" r="r" b="b"/>
                <a:pathLst>
                  <a:path w="40" h="51">
                    <a:moveTo>
                      <a:pt x="15" y="51"/>
                    </a:moveTo>
                    <a:lnTo>
                      <a:pt x="18" y="36"/>
                    </a:lnTo>
                    <a:lnTo>
                      <a:pt x="23" y="21"/>
                    </a:lnTo>
                    <a:lnTo>
                      <a:pt x="31" y="9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7" y="46"/>
                    </a:lnTo>
                    <a:lnTo>
                      <a:pt x="11" y="49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7" name="Freeform 19"/>
              <p:cNvSpPr>
                <a:spLocks/>
              </p:cNvSpPr>
              <p:nvPr/>
            </p:nvSpPr>
            <p:spPr bwMode="auto">
              <a:xfrm>
                <a:off x="2322" y="1228"/>
                <a:ext cx="39" cy="18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0" y="7"/>
                  </a:cxn>
                  <a:cxn ang="0">
                    <a:pos x="113" y="15"/>
                  </a:cxn>
                  <a:cxn ang="0">
                    <a:pos x="115" y="22"/>
                  </a:cxn>
                  <a:cxn ang="0">
                    <a:pos x="115" y="27"/>
                  </a:cxn>
                  <a:cxn ang="0">
                    <a:pos x="108" y="35"/>
                  </a:cxn>
                  <a:cxn ang="0">
                    <a:pos x="103" y="42"/>
                  </a:cxn>
                  <a:cxn ang="0">
                    <a:pos x="100" y="48"/>
                  </a:cxn>
                  <a:cxn ang="0">
                    <a:pos x="99" y="53"/>
                  </a:cxn>
                  <a:cxn ang="0">
                    <a:pos x="90" y="47"/>
                  </a:cxn>
                  <a:cxn ang="0">
                    <a:pos x="79" y="41"/>
                  </a:cxn>
                  <a:cxn ang="0">
                    <a:pos x="67" y="37"/>
                  </a:cxn>
                  <a:cxn ang="0">
                    <a:pos x="53" y="34"/>
                  </a:cxn>
                  <a:cxn ang="0">
                    <a:pos x="39" y="32"/>
                  </a:cxn>
                  <a:cxn ang="0">
                    <a:pos x="26" y="31"/>
                  </a:cxn>
                  <a:cxn ang="0">
                    <a:pos x="12" y="31"/>
                  </a:cxn>
                  <a:cxn ang="0">
                    <a:pos x="0" y="33"/>
                  </a:cxn>
                  <a:cxn ang="0">
                    <a:pos x="3" y="26"/>
                  </a:cxn>
                  <a:cxn ang="0">
                    <a:pos x="9" y="18"/>
                  </a:cxn>
                  <a:cxn ang="0">
                    <a:pos x="14" y="9"/>
                  </a:cxn>
                  <a:cxn ang="0">
                    <a:pos x="19" y="3"/>
                  </a:cxn>
                  <a:cxn ang="0">
                    <a:pos x="25" y="7"/>
                  </a:cxn>
                  <a:cxn ang="0">
                    <a:pos x="33" y="9"/>
                  </a:cxn>
                  <a:cxn ang="0">
                    <a:pos x="41" y="10"/>
                  </a:cxn>
                  <a:cxn ang="0">
                    <a:pos x="51" y="10"/>
                  </a:cxn>
                  <a:cxn ang="0">
                    <a:pos x="57" y="10"/>
                  </a:cxn>
                  <a:cxn ang="0">
                    <a:pos x="62" y="10"/>
                  </a:cxn>
                  <a:cxn ang="0">
                    <a:pos x="69" y="11"/>
                  </a:cxn>
                  <a:cxn ang="0">
                    <a:pos x="75" y="11"/>
                  </a:cxn>
                  <a:cxn ang="0">
                    <a:pos x="82" y="14"/>
                  </a:cxn>
                  <a:cxn ang="0">
                    <a:pos x="87" y="16"/>
                  </a:cxn>
                  <a:cxn ang="0">
                    <a:pos x="93" y="18"/>
                  </a:cxn>
                  <a:cxn ang="0">
                    <a:pos x="99" y="23"/>
                  </a:cxn>
                  <a:cxn ang="0">
                    <a:pos x="103" y="19"/>
                  </a:cxn>
                  <a:cxn ang="0">
                    <a:pos x="107" y="14"/>
                  </a:cxn>
                  <a:cxn ang="0">
                    <a:pos x="108" y="7"/>
                  </a:cxn>
                  <a:cxn ang="0">
                    <a:pos x="108" y="0"/>
                  </a:cxn>
                </a:cxnLst>
                <a:rect l="0" t="0" r="r" b="b"/>
                <a:pathLst>
                  <a:path w="115" h="53">
                    <a:moveTo>
                      <a:pt x="108" y="0"/>
                    </a:moveTo>
                    <a:lnTo>
                      <a:pt x="110" y="7"/>
                    </a:lnTo>
                    <a:lnTo>
                      <a:pt x="113" y="15"/>
                    </a:lnTo>
                    <a:lnTo>
                      <a:pt x="115" y="22"/>
                    </a:lnTo>
                    <a:lnTo>
                      <a:pt x="115" y="27"/>
                    </a:lnTo>
                    <a:lnTo>
                      <a:pt x="108" y="35"/>
                    </a:lnTo>
                    <a:lnTo>
                      <a:pt x="103" y="42"/>
                    </a:lnTo>
                    <a:lnTo>
                      <a:pt x="100" y="48"/>
                    </a:lnTo>
                    <a:lnTo>
                      <a:pt x="99" y="53"/>
                    </a:lnTo>
                    <a:lnTo>
                      <a:pt x="90" y="47"/>
                    </a:lnTo>
                    <a:lnTo>
                      <a:pt x="79" y="41"/>
                    </a:lnTo>
                    <a:lnTo>
                      <a:pt x="67" y="37"/>
                    </a:lnTo>
                    <a:lnTo>
                      <a:pt x="53" y="34"/>
                    </a:lnTo>
                    <a:lnTo>
                      <a:pt x="39" y="32"/>
                    </a:lnTo>
                    <a:lnTo>
                      <a:pt x="26" y="31"/>
                    </a:lnTo>
                    <a:lnTo>
                      <a:pt x="12" y="31"/>
                    </a:lnTo>
                    <a:lnTo>
                      <a:pt x="0" y="33"/>
                    </a:lnTo>
                    <a:lnTo>
                      <a:pt x="3" y="26"/>
                    </a:lnTo>
                    <a:lnTo>
                      <a:pt x="9" y="18"/>
                    </a:lnTo>
                    <a:lnTo>
                      <a:pt x="14" y="9"/>
                    </a:lnTo>
                    <a:lnTo>
                      <a:pt x="19" y="3"/>
                    </a:lnTo>
                    <a:lnTo>
                      <a:pt x="25" y="7"/>
                    </a:lnTo>
                    <a:lnTo>
                      <a:pt x="33" y="9"/>
                    </a:lnTo>
                    <a:lnTo>
                      <a:pt x="41" y="10"/>
                    </a:lnTo>
                    <a:lnTo>
                      <a:pt x="51" y="10"/>
                    </a:lnTo>
                    <a:lnTo>
                      <a:pt x="57" y="10"/>
                    </a:lnTo>
                    <a:lnTo>
                      <a:pt x="62" y="10"/>
                    </a:lnTo>
                    <a:lnTo>
                      <a:pt x="69" y="11"/>
                    </a:lnTo>
                    <a:lnTo>
                      <a:pt x="75" y="11"/>
                    </a:lnTo>
                    <a:lnTo>
                      <a:pt x="82" y="14"/>
                    </a:lnTo>
                    <a:lnTo>
                      <a:pt x="87" y="16"/>
                    </a:lnTo>
                    <a:lnTo>
                      <a:pt x="93" y="18"/>
                    </a:lnTo>
                    <a:lnTo>
                      <a:pt x="99" y="23"/>
                    </a:lnTo>
                    <a:lnTo>
                      <a:pt x="103" y="19"/>
                    </a:lnTo>
                    <a:lnTo>
                      <a:pt x="107" y="14"/>
                    </a:lnTo>
                    <a:lnTo>
                      <a:pt x="108" y="7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2332" y="1250"/>
                <a:ext cx="24" cy="18"/>
              </a:xfrm>
              <a:custGeom>
                <a:avLst/>
                <a:gdLst/>
                <a:ahLst/>
                <a:cxnLst>
                  <a:cxn ang="0">
                    <a:pos x="66" y="53"/>
                  </a:cxn>
                  <a:cxn ang="0">
                    <a:pos x="62" y="46"/>
                  </a:cxn>
                  <a:cxn ang="0">
                    <a:pos x="57" y="40"/>
                  </a:cxn>
                  <a:cxn ang="0">
                    <a:pos x="53" y="35"/>
                  </a:cxn>
                  <a:cxn ang="0">
                    <a:pos x="52" y="28"/>
                  </a:cxn>
                  <a:cxn ang="0">
                    <a:pos x="60" y="26"/>
                  </a:cxn>
                  <a:cxn ang="0">
                    <a:pos x="65" y="20"/>
                  </a:cxn>
                  <a:cxn ang="0">
                    <a:pos x="69" y="11"/>
                  </a:cxn>
                  <a:cxn ang="0">
                    <a:pos x="70" y="0"/>
                  </a:cxn>
                  <a:cxn ang="0">
                    <a:pos x="65" y="5"/>
                  </a:cxn>
                  <a:cxn ang="0">
                    <a:pos x="61" y="8"/>
                  </a:cxn>
                  <a:cxn ang="0">
                    <a:pos x="55" y="12"/>
                  </a:cxn>
                  <a:cxn ang="0">
                    <a:pos x="48" y="15"/>
                  </a:cxn>
                  <a:cxn ang="0">
                    <a:pos x="41" y="16"/>
                  </a:cxn>
                  <a:cxn ang="0">
                    <a:pos x="33" y="16"/>
                  </a:cxn>
                  <a:cxn ang="0">
                    <a:pos x="23" y="15"/>
                  </a:cxn>
                  <a:cxn ang="0">
                    <a:pos x="13" y="11"/>
                  </a:cxn>
                  <a:cxn ang="0">
                    <a:pos x="11" y="16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36"/>
                  </a:cxn>
                  <a:cxn ang="0">
                    <a:pos x="8" y="35"/>
                  </a:cxn>
                  <a:cxn ang="0">
                    <a:pos x="16" y="35"/>
                  </a:cxn>
                  <a:cxn ang="0">
                    <a:pos x="24" y="35"/>
                  </a:cxn>
                  <a:cxn ang="0">
                    <a:pos x="32" y="35"/>
                  </a:cxn>
                  <a:cxn ang="0">
                    <a:pos x="41" y="37"/>
                  </a:cxn>
                  <a:cxn ang="0">
                    <a:pos x="49" y="40"/>
                  </a:cxn>
                  <a:cxn ang="0">
                    <a:pos x="58" y="46"/>
                  </a:cxn>
                  <a:cxn ang="0">
                    <a:pos x="66" y="53"/>
                  </a:cxn>
                </a:cxnLst>
                <a:rect l="0" t="0" r="r" b="b"/>
                <a:pathLst>
                  <a:path w="70" h="53">
                    <a:moveTo>
                      <a:pt x="66" y="53"/>
                    </a:moveTo>
                    <a:lnTo>
                      <a:pt x="62" y="46"/>
                    </a:lnTo>
                    <a:lnTo>
                      <a:pt x="57" y="40"/>
                    </a:lnTo>
                    <a:lnTo>
                      <a:pt x="53" y="35"/>
                    </a:lnTo>
                    <a:lnTo>
                      <a:pt x="52" y="28"/>
                    </a:lnTo>
                    <a:lnTo>
                      <a:pt x="60" y="26"/>
                    </a:lnTo>
                    <a:lnTo>
                      <a:pt x="65" y="20"/>
                    </a:lnTo>
                    <a:lnTo>
                      <a:pt x="69" y="11"/>
                    </a:lnTo>
                    <a:lnTo>
                      <a:pt x="70" y="0"/>
                    </a:lnTo>
                    <a:lnTo>
                      <a:pt x="65" y="5"/>
                    </a:lnTo>
                    <a:lnTo>
                      <a:pt x="61" y="8"/>
                    </a:lnTo>
                    <a:lnTo>
                      <a:pt x="55" y="12"/>
                    </a:lnTo>
                    <a:lnTo>
                      <a:pt x="48" y="15"/>
                    </a:lnTo>
                    <a:lnTo>
                      <a:pt x="41" y="16"/>
                    </a:lnTo>
                    <a:lnTo>
                      <a:pt x="33" y="16"/>
                    </a:lnTo>
                    <a:lnTo>
                      <a:pt x="23" y="15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36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24" y="35"/>
                    </a:lnTo>
                    <a:lnTo>
                      <a:pt x="32" y="35"/>
                    </a:lnTo>
                    <a:lnTo>
                      <a:pt x="41" y="37"/>
                    </a:lnTo>
                    <a:lnTo>
                      <a:pt x="49" y="40"/>
                    </a:lnTo>
                    <a:lnTo>
                      <a:pt x="58" y="46"/>
                    </a:lnTo>
                    <a:lnTo>
                      <a:pt x="6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69" name="Freeform 21"/>
              <p:cNvSpPr>
                <a:spLocks/>
              </p:cNvSpPr>
              <p:nvPr/>
            </p:nvSpPr>
            <p:spPr bwMode="auto">
              <a:xfrm>
                <a:off x="2018" y="1261"/>
                <a:ext cx="184" cy="278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72" y="1"/>
                  </a:cxn>
                  <a:cxn ang="0">
                    <a:pos x="355" y="0"/>
                  </a:cxn>
                  <a:cxn ang="0">
                    <a:pos x="336" y="3"/>
                  </a:cxn>
                  <a:cxn ang="0">
                    <a:pos x="324" y="7"/>
                  </a:cxn>
                  <a:cxn ang="0">
                    <a:pos x="315" y="20"/>
                  </a:cxn>
                  <a:cxn ang="0">
                    <a:pos x="308" y="71"/>
                  </a:cxn>
                  <a:cxn ang="0">
                    <a:pos x="292" y="96"/>
                  </a:cxn>
                  <a:cxn ang="0">
                    <a:pos x="281" y="123"/>
                  </a:cxn>
                  <a:cxn ang="0">
                    <a:pos x="246" y="174"/>
                  </a:cxn>
                  <a:cxn ang="0">
                    <a:pos x="176" y="232"/>
                  </a:cxn>
                  <a:cxn ang="0">
                    <a:pos x="126" y="295"/>
                  </a:cxn>
                  <a:cxn ang="0">
                    <a:pos x="93" y="367"/>
                  </a:cxn>
                  <a:cxn ang="0">
                    <a:pos x="77" y="455"/>
                  </a:cxn>
                  <a:cxn ang="0">
                    <a:pos x="75" y="564"/>
                  </a:cxn>
                  <a:cxn ang="0">
                    <a:pos x="36" y="658"/>
                  </a:cxn>
                  <a:cxn ang="0">
                    <a:pos x="10" y="763"/>
                  </a:cxn>
                  <a:cxn ang="0">
                    <a:pos x="12" y="819"/>
                  </a:cxn>
                  <a:cxn ang="0">
                    <a:pos x="32" y="772"/>
                  </a:cxn>
                  <a:cxn ang="0">
                    <a:pos x="41" y="716"/>
                  </a:cxn>
                  <a:cxn ang="0">
                    <a:pos x="66" y="622"/>
                  </a:cxn>
                  <a:cxn ang="0">
                    <a:pos x="97" y="532"/>
                  </a:cxn>
                  <a:cxn ang="0">
                    <a:pos x="108" y="428"/>
                  </a:cxn>
                  <a:cxn ang="0">
                    <a:pos x="128" y="407"/>
                  </a:cxn>
                  <a:cxn ang="0">
                    <a:pos x="150" y="384"/>
                  </a:cxn>
                  <a:cxn ang="0">
                    <a:pos x="159" y="359"/>
                  </a:cxn>
                  <a:cxn ang="0">
                    <a:pos x="179" y="319"/>
                  </a:cxn>
                  <a:cxn ang="0">
                    <a:pos x="213" y="299"/>
                  </a:cxn>
                  <a:cxn ang="0">
                    <a:pos x="276" y="270"/>
                  </a:cxn>
                  <a:cxn ang="0">
                    <a:pos x="335" y="249"/>
                  </a:cxn>
                  <a:cxn ang="0">
                    <a:pos x="358" y="218"/>
                  </a:cxn>
                  <a:cxn ang="0">
                    <a:pos x="377" y="195"/>
                  </a:cxn>
                  <a:cxn ang="0">
                    <a:pos x="391" y="188"/>
                  </a:cxn>
                  <a:cxn ang="0">
                    <a:pos x="418" y="180"/>
                  </a:cxn>
                  <a:cxn ang="0">
                    <a:pos x="436" y="172"/>
                  </a:cxn>
                  <a:cxn ang="0">
                    <a:pos x="452" y="155"/>
                  </a:cxn>
                  <a:cxn ang="0">
                    <a:pos x="469" y="153"/>
                  </a:cxn>
                  <a:cxn ang="0">
                    <a:pos x="509" y="151"/>
                  </a:cxn>
                  <a:cxn ang="0">
                    <a:pos x="551" y="154"/>
                  </a:cxn>
                  <a:cxn ang="0">
                    <a:pos x="512" y="147"/>
                  </a:cxn>
                  <a:cxn ang="0">
                    <a:pos x="468" y="145"/>
                  </a:cxn>
                  <a:cxn ang="0">
                    <a:pos x="420" y="148"/>
                  </a:cxn>
                  <a:cxn ang="0">
                    <a:pos x="371" y="156"/>
                  </a:cxn>
                  <a:cxn ang="0">
                    <a:pos x="322" y="171"/>
                  </a:cxn>
                  <a:cxn ang="0">
                    <a:pos x="312" y="134"/>
                  </a:cxn>
                  <a:cxn ang="0">
                    <a:pos x="331" y="95"/>
                  </a:cxn>
                  <a:cxn ang="0">
                    <a:pos x="355" y="86"/>
                  </a:cxn>
                  <a:cxn ang="0">
                    <a:pos x="377" y="79"/>
                  </a:cxn>
                  <a:cxn ang="0">
                    <a:pos x="371" y="68"/>
                  </a:cxn>
                  <a:cxn ang="0">
                    <a:pos x="353" y="52"/>
                  </a:cxn>
                  <a:cxn ang="0">
                    <a:pos x="339" y="41"/>
                  </a:cxn>
                  <a:cxn ang="0">
                    <a:pos x="371" y="28"/>
                  </a:cxn>
                  <a:cxn ang="0">
                    <a:pos x="402" y="15"/>
                  </a:cxn>
                </a:cxnLst>
                <a:rect l="0" t="0" r="r" b="b"/>
                <a:pathLst>
                  <a:path w="551" h="834">
                    <a:moveTo>
                      <a:pt x="416" y="7"/>
                    </a:moveTo>
                    <a:lnTo>
                      <a:pt x="406" y="6"/>
                    </a:lnTo>
                    <a:lnTo>
                      <a:pt x="397" y="4"/>
                    </a:lnTo>
                    <a:lnTo>
                      <a:pt x="388" y="3"/>
                    </a:lnTo>
                    <a:lnTo>
                      <a:pt x="380" y="1"/>
                    </a:lnTo>
                    <a:lnTo>
                      <a:pt x="372" y="1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5" y="0"/>
                    </a:lnTo>
                    <a:lnTo>
                      <a:pt x="347" y="0"/>
                    </a:lnTo>
                    <a:lnTo>
                      <a:pt x="341" y="1"/>
                    </a:lnTo>
                    <a:lnTo>
                      <a:pt x="336" y="3"/>
                    </a:lnTo>
                    <a:lnTo>
                      <a:pt x="331" y="4"/>
                    </a:lnTo>
                    <a:lnTo>
                      <a:pt x="328" y="6"/>
                    </a:lnTo>
                    <a:lnTo>
                      <a:pt x="324" y="7"/>
                    </a:lnTo>
                    <a:lnTo>
                      <a:pt x="322" y="9"/>
                    </a:lnTo>
                    <a:lnTo>
                      <a:pt x="320" y="11"/>
                    </a:lnTo>
                    <a:lnTo>
                      <a:pt x="315" y="20"/>
                    </a:lnTo>
                    <a:lnTo>
                      <a:pt x="312" y="3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5" y="78"/>
                    </a:lnTo>
                    <a:lnTo>
                      <a:pt x="299" y="87"/>
                    </a:lnTo>
                    <a:lnTo>
                      <a:pt x="292" y="96"/>
                    </a:lnTo>
                    <a:lnTo>
                      <a:pt x="288" y="102"/>
                    </a:lnTo>
                    <a:lnTo>
                      <a:pt x="284" y="109"/>
                    </a:lnTo>
                    <a:lnTo>
                      <a:pt x="281" y="123"/>
                    </a:lnTo>
                    <a:lnTo>
                      <a:pt x="278" y="140"/>
                    </a:lnTo>
                    <a:lnTo>
                      <a:pt x="273" y="156"/>
                    </a:lnTo>
                    <a:lnTo>
                      <a:pt x="246" y="174"/>
                    </a:lnTo>
                    <a:lnTo>
                      <a:pt x="220" y="194"/>
                    </a:lnTo>
                    <a:lnTo>
                      <a:pt x="197" y="213"/>
                    </a:lnTo>
                    <a:lnTo>
                      <a:pt x="176" y="232"/>
                    </a:lnTo>
                    <a:lnTo>
                      <a:pt x="157" y="252"/>
                    </a:lnTo>
                    <a:lnTo>
                      <a:pt x="141" y="273"/>
                    </a:lnTo>
                    <a:lnTo>
                      <a:pt x="126" y="295"/>
                    </a:lnTo>
                    <a:lnTo>
                      <a:pt x="113" y="317"/>
                    </a:lnTo>
                    <a:lnTo>
                      <a:pt x="102" y="341"/>
                    </a:lnTo>
                    <a:lnTo>
                      <a:pt x="93" y="367"/>
                    </a:lnTo>
                    <a:lnTo>
                      <a:pt x="86" y="394"/>
                    </a:lnTo>
                    <a:lnTo>
                      <a:pt x="81" y="424"/>
                    </a:lnTo>
                    <a:lnTo>
                      <a:pt x="77" y="455"/>
                    </a:lnTo>
                    <a:lnTo>
                      <a:pt x="75" y="489"/>
                    </a:lnTo>
                    <a:lnTo>
                      <a:pt x="74" y="525"/>
                    </a:lnTo>
                    <a:lnTo>
                      <a:pt x="75" y="564"/>
                    </a:lnTo>
                    <a:lnTo>
                      <a:pt x="60" y="593"/>
                    </a:lnTo>
                    <a:lnTo>
                      <a:pt x="48" y="624"/>
                    </a:lnTo>
                    <a:lnTo>
                      <a:pt x="36" y="658"/>
                    </a:lnTo>
                    <a:lnTo>
                      <a:pt x="26" y="692"/>
                    </a:lnTo>
                    <a:lnTo>
                      <a:pt x="17" y="727"/>
                    </a:lnTo>
                    <a:lnTo>
                      <a:pt x="10" y="763"/>
                    </a:lnTo>
                    <a:lnTo>
                      <a:pt x="4" y="798"/>
                    </a:lnTo>
                    <a:lnTo>
                      <a:pt x="0" y="834"/>
                    </a:lnTo>
                    <a:lnTo>
                      <a:pt x="12" y="819"/>
                    </a:lnTo>
                    <a:lnTo>
                      <a:pt x="21" y="803"/>
                    </a:lnTo>
                    <a:lnTo>
                      <a:pt x="28" y="787"/>
                    </a:lnTo>
                    <a:lnTo>
                      <a:pt x="32" y="772"/>
                    </a:lnTo>
                    <a:lnTo>
                      <a:pt x="33" y="761"/>
                    </a:lnTo>
                    <a:lnTo>
                      <a:pt x="36" y="741"/>
                    </a:lnTo>
                    <a:lnTo>
                      <a:pt x="41" y="716"/>
                    </a:lnTo>
                    <a:lnTo>
                      <a:pt x="47" y="686"/>
                    </a:lnTo>
                    <a:lnTo>
                      <a:pt x="54" y="654"/>
                    </a:lnTo>
                    <a:lnTo>
                      <a:pt x="66" y="622"/>
                    </a:lnTo>
                    <a:lnTo>
                      <a:pt x="80" y="591"/>
                    </a:lnTo>
                    <a:lnTo>
                      <a:pt x="95" y="564"/>
                    </a:lnTo>
                    <a:lnTo>
                      <a:pt x="97" y="532"/>
                    </a:lnTo>
                    <a:lnTo>
                      <a:pt x="98" y="490"/>
                    </a:lnTo>
                    <a:lnTo>
                      <a:pt x="101" y="451"/>
                    </a:lnTo>
                    <a:lnTo>
                      <a:pt x="108" y="428"/>
                    </a:lnTo>
                    <a:lnTo>
                      <a:pt x="114" y="423"/>
                    </a:lnTo>
                    <a:lnTo>
                      <a:pt x="120" y="415"/>
                    </a:lnTo>
                    <a:lnTo>
                      <a:pt x="128" y="407"/>
                    </a:lnTo>
                    <a:lnTo>
                      <a:pt x="136" y="399"/>
                    </a:lnTo>
                    <a:lnTo>
                      <a:pt x="144" y="391"/>
                    </a:lnTo>
                    <a:lnTo>
                      <a:pt x="150" y="384"/>
                    </a:lnTo>
                    <a:lnTo>
                      <a:pt x="155" y="377"/>
                    </a:lnTo>
                    <a:lnTo>
                      <a:pt x="157" y="371"/>
                    </a:lnTo>
                    <a:lnTo>
                      <a:pt x="159" y="359"/>
                    </a:lnTo>
                    <a:lnTo>
                      <a:pt x="165" y="343"/>
                    </a:lnTo>
                    <a:lnTo>
                      <a:pt x="171" y="328"/>
                    </a:lnTo>
                    <a:lnTo>
                      <a:pt x="179" y="319"/>
                    </a:lnTo>
                    <a:lnTo>
                      <a:pt x="185" y="314"/>
                    </a:lnTo>
                    <a:lnTo>
                      <a:pt x="197" y="307"/>
                    </a:lnTo>
                    <a:lnTo>
                      <a:pt x="213" y="299"/>
                    </a:lnTo>
                    <a:lnTo>
                      <a:pt x="231" y="290"/>
                    </a:lnTo>
                    <a:lnTo>
                      <a:pt x="253" y="280"/>
                    </a:lnTo>
                    <a:lnTo>
                      <a:pt x="276" y="270"/>
                    </a:lnTo>
                    <a:lnTo>
                      <a:pt x="301" y="264"/>
                    </a:lnTo>
                    <a:lnTo>
                      <a:pt x="328" y="258"/>
                    </a:lnTo>
                    <a:lnTo>
                      <a:pt x="335" y="249"/>
                    </a:lnTo>
                    <a:lnTo>
                      <a:pt x="342" y="240"/>
                    </a:lnTo>
                    <a:lnTo>
                      <a:pt x="350" y="229"/>
                    </a:lnTo>
                    <a:lnTo>
                      <a:pt x="358" y="218"/>
                    </a:lnTo>
                    <a:lnTo>
                      <a:pt x="365" y="209"/>
                    </a:lnTo>
                    <a:lnTo>
                      <a:pt x="372" y="201"/>
                    </a:lnTo>
                    <a:lnTo>
                      <a:pt x="377" y="195"/>
                    </a:lnTo>
                    <a:lnTo>
                      <a:pt x="380" y="193"/>
                    </a:lnTo>
                    <a:lnTo>
                      <a:pt x="385" y="191"/>
                    </a:lnTo>
                    <a:lnTo>
                      <a:pt x="391" y="188"/>
                    </a:lnTo>
                    <a:lnTo>
                      <a:pt x="399" y="186"/>
                    </a:lnTo>
                    <a:lnTo>
                      <a:pt x="408" y="182"/>
                    </a:lnTo>
                    <a:lnTo>
                      <a:pt x="418" y="180"/>
                    </a:lnTo>
                    <a:lnTo>
                      <a:pt x="427" y="177"/>
                    </a:lnTo>
                    <a:lnTo>
                      <a:pt x="432" y="174"/>
                    </a:lnTo>
                    <a:lnTo>
                      <a:pt x="436" y="172"/>
                    </a:lnTo>
                    <a:lnTo>
                      <a:pt x="440" y="167"/>
                    </a:lnTo>
                    <a:lnTo>
                      <a:pt x="446" y="161"/>
                    </a:lnTo>
                    <a:lnTo>
                      <a:pt x="452" y="155"/>
                    </a:lnTo>
                    <a:lnTo>
                      <a:pt x="456" y="153"/>
                    </a:lnTo>
                    <a:lnTo>
                      <a:pt x="461" y="153"/>
                    </a:lnTo>
                    <a:lnTo>
                      <a:pt x="469" y="153"/>
                    </a:lnTo>
                    <a:lnTo>
                      <a:pt x="480" y="151"/>
                    </a:lnTo>
                    <a:lnTo>
                      <a:pt x="494" y="151"/>
                    </a:lnTo>
                    <a:lnTo>
                      <a:pt x="509" y="151"/>
                    </a:lnTo>
                    <a:lnTo>
                      <a:pt x="525" y="151"/>
                    </a:lnTo>
                    <a:lnTo>
                      <a:pt x="538" y="153"/>
                    </a:lnTo>
                    <a:lnTo>
                      <a:pt x="551" y="154"/>
                    </a:lnTo>
                    <a:lnTo>
                      <a:pt x="538" y="151"/>
                    </a:lnTo>
                    <a:lnTo>
                      <a:pt x="526" y="149"/>
                    </a:lnTo>
                    <a:lnTo>
                      <a:pt x="512" y="147"/>
                    </a:lnTo>
                    <a:lnTo>
                      <a:pt x="497" y="146"/>
                    </a:lnTo>
                    <a:lnTo>
                      <a:pt x="482" y="145"/>
                    </a:lnTo>
                    <a:lnTo>
                      <a:pt x="468" y="145"/>
                    </a:lnTo>
                    <a:lnTo>
                      <a:pt x="452" y="145"/>
                    </a:lnTo>
                    <a:lnTo>
                      <a:pt x="436" y="146"/>
                    </a:lnTo>
                    <a:lnTo>
                      <a:pt x="420" y="148"/>
                    </a:lnTo>
                    <a:lnTo>
                      <a:pt x="403" y="149"/>
                    </a:lnTo>
                    <a:lnTo>
                      <a:pt x="387" y="153"/>
                    </a:lnTo>
                    <a:lnTo>
                      <a:pt x="371" y="156"/>
                    </a:lnTo>
                    <a:lnTo>
                      <a:pt x="354" y="161"/>
                    </a:lnTo>
                    <a:lnTo>
                      <a:pt x="338" y="165"/>
                    </a:lnTo>
                    <a:lnTo>
                      <a:pt x="322" y="171"/>
                    </a:lnTo>
                    <a:lnTo>
                      <a:pt x="306" y="178"/>
                    </a:lnTo>
                    <a:lnTo>
                      <a:pt x="308" y="156"/>
                    </a:lnTo>
                    <a:lnTo>
                      <a:pt x="312" y="134"/>
                    </a:lnTo>
                    <a:lnTo>
                      <a:pt x="317" y="114"/>
                    </a:lnTo>
                    <a:lnTo>
                      <a:pt x="324" y="98"/>
                    </a:lnTo>
                    <a:lnTo>
                      <a:pt x="331" y="95"/>
                    </a:lnTo>
                    <a:lnTo>
                      <a:pt x="339" y="92"/>
                    </a:lnTo>
                    <a:lnTo>
                      <a:pt x="347" y="90"/>
                    </a:lnTo>
                    <a:lnTo>
                      <a:pt x="355" y="86"/>
                    </a:lnTo>
                    <a:lnTo>
                      <a:pt x="362" y="83"/>
                    </a:lnTo>
                    <a:lnTo>
                      <a:pt x="370" y="80"/>
                    </a:lnTo>
                    <a:lnTo>
                      <a:pt x="377" y="79"/>
                    </a:lnTo>
                    <a:lnTo>
                      <a:pt x="382" y="78"/>
                    </a:lnTo>
                    <a:lnTo>
                      <a:pt x="377" y="74"/>
                    </a:lnTo>
                    <a:lnTo>
                      <a:pt x="371" y="68"/>
                    </a:lnTo>
                    <a:lnTo>
                      <a:pt x="365" y="63"/>
                    </a:lnTo>
                    <a:lnTo>
                      <a:pt x="360" y="57"/>
                    </a:lnTo>
                    <a:lnTo>
                      <a:pt x="353" y="52"/>
                    </a:lnTo>
                    <a:lnTo>
                      <a:pt x="347" y="47"/>
                    </a:lnTo>
                    <a:lnTo>
                      <a:pt x="342" y="44"/>
                    </a:lnTo>
                    <a:lnTo>
                      <a:pt x="339" y="41"/>
                    </a:lnTo>
                    <a:lnTo>
                      <a:pt x="349" y="37"/>
                    </a:lnTo>
                    <a:lnTo>
                      <a:pt x="360" y="32"/>
                    </a:lnTo>
                    <a:lnTo>
                      <a:pt x="371" y="28"/>
                    </a:lnTo>
                    <a:lnTo>
                      <a:pt x="381" y="23"/>
                    </a:lnTo>
                    <a:lnTo>
                      <a:pt x="391" y="19"/>
                    </a:lnTo>
                    <a:lnTo>
                      <a:pt x="402" y="15"/>
                    </a:lnTo>
                    <a:lnTo>
                      <a:pt x="410" y="11"/>
                    </a:lnTo>
                    <a:lnTo>
                      <a:pt x="41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0" name="Freeform 22"/>
              <p:cNvSpPr>
                <a:spLocks/>
              </p:cNvSpPr>
              <p:nvPr/>
            </p:nvSpPr>
            <p:spPr bwMode="auto">
              <a:xfrm>
                <a:off x="2212" y="1088"/>
                <a:ext cx="37" cy="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5"/>
                  </a:cxn>
                  <a:cxn ang="0">
                    <a:pos x="0" y="56"/>
                  </a:cxn>
                  <a:cxn ang="0">
                    <a:pos x="3" y="89"/>
                  </a:cxn>
                  <a:cxn ang="0">
                    <a:pos x="8" y="122"/>
                  </a:cxn>
                  <a:cxn ang="0">
                    <a:pos x="21" y="155"/>
                  </a:cxn>
                  <a:cxn ang="0">
                    <a:pos x="40" y="184"/>
                  </a:cxn>
                  <a:cxn ang="0">
                    <a:pos x="69" y="209"/>
                  </a:cxn>
                  <a:cxn ang="0">
                    <a:pos x="110" y="226"/>
                  </a:cxn>
                  <a:cxn ang="0">
                    <a:pos x="111" y="216"/>
                  </a:cxn>
                  <a:cxn ang="0">
                    <a:pos x="107" y="204"/>
                  </a:cxn>
                  <a:cxn ang="0">
                    <a:pos x="102" y="193"/>
                  </a:cxn>
                  <a:cxn ang="0">
                    <a:pos x="95" y="185"/>
                  </a:cxn>
                  <a:cxn ang="0">
                    <a:pos x="97" y="178"/>
                  </a:cxn>
                  <a:cxn ang="0">
                    <a:pos x="99" y="170"/>
                  </a:cxn>
                  <a:cxn ang="0">
                    <a:pos x="99" y="164"/>
                  </a:cxn>
                  <a:cxn ang="0">
                    <a:pos x="98" y="161"/>
                  </a:cxn>
                  <a:cxn ang="0">
                    <a:pos x="83" y="153"/>
                  </a:cxn>
                  <a:cxn ang="0">
                    <a:pos x="70" y="144"/>
                  </a:cxn>
                  <a:cxn ang="0">
                    <a:pos x="58" y="135"/>
                  </a:cxn>
                  <a:cxn ang="0">
                    <a:pos x="49" y="124"/>
                  </a:cxn>
                  <a:cxn ang="0">
                    <a:pos x="42" y="111"/>
                  </a:cxn>
                  <a:cxn ang="0">
                    <a:pos x="38" y="95"/>
                  </a:cxn>
                  <a:cxn ang="0">
                    <a:pos x="35" y="74"/>
                  </a:cxn>
                  <a:cxn ang="0">
                    <a:pos x="33" y="50"/>
                  </a:cxn>
                  <a:cxn ang="0">
                    <a:pos x="38" y="52"/>
                  </a:cxn>
                  <a:cxn ang="0">
                    <a:pos x="42" y="54"/>
                  </a:cxn>
                  <a:cxn ang="0">
                    <a:pos x="46" y="56"/>
                  </a:cxn>
                  <a:cxn ang="0">
                    <a:pos x="47" y="56"/>
                  </a:cxn>
                  <a:cxn ang="0">
                    <a:pos x="48" y="46"/>
                  </a:cxn>
                  <a:cxn ang="0">
                    <a:pos x="48" y="36"/>
                  </a:cxn>
                  <a:cxn ang="0">
                    <a:pos x="47" y="26"/>
                  </a:cxn>
                  <a:cxn ang="0">
                    <a:pos x="44" y="16"/>
                  </a:cxn>
                  <a:cxn ang="0">
                    <a:pos x="38" y="8"/>
                  </a:cxn>
                  <a:cxn ang="0">
                    <a:pos x="29" y="2"/>
                  </a:cxn>
                  <a:cxn ang="0">
                    <a:pos x="17" y="0"/>
                  </a:cxn>
                  <a:cxn ang="0">
                    <a:pos x="2" y="0"/>
                  </a:cxn>
                </a:cxnLst>
                <a:rect l="0" t="0" r="r" b="b"/>
                <a:pathLst>
                  <a:path w="111" h="226">
                    <a:moveTo>
                      <a:pt x="2" y="0"/>
                    </a:moveTo>
                    <a:lnTo>
                      <a:pt x="2" y="25"/>
                    </a:lnTo>
                    <a:lnTo>
                      <a:pt x="0" y="56"/>
                    </a:lnTo>
                    <a:lnTo>
                      <a:pt x="3" y="89"/>
                    </a:lnTo>
                    <a:lnTo>
                      <a:pt x="8" y="122"/>
                    </a:lnTo>
                    <a:lnTo>
                      <a:pt x="21" y="155"/>
                    </a:lnTo>
                    <a:lnTo>
                      <a:pt x="40" y="184"/>
                    </a:lnTo>
                    <a:lnTo>
                      <a:pt x="69" y="209"/>
                    </a:lnTo>
                    <a:lnTo>
                      <a:pt x="110" y="226"/>
                    </a:lnTo>
                    <a:lnTo>
                      <a:pt x="111" y="216"/>
                    </a:lnTo>
                    <a:lnTo>
                      <a:pt x="107" y="204"/>
                    </a:lnTo>
                    <a:lnTo>
                      <a:pt x="102" y="193"/>
                    </a:lnTo>
                    <a:lnTo>
                      <a:pt x="95" y="185"/>
                    </a:lnTo>
                    <a:lnTo>
                      <a:pt x="97" y="178"/>
                    </a:lnTo>
                    <a:lnTo>
                      <a:pt x="99" y="170"/>
                    </a:lnTo>
                    <a:lnTo>
                      <a:pt x="99" y="164"/>
                    </a:lnTo>
                    <a:lnTo>
                      <a:pt x="98" y="161"/>
                    </a:lnTo>
                    <a:lnTo>
                      <a:pt x="83" y="153"/>
                    </a:lnTo>
                    <a:lnTo>
                      <a:pt x="70" y="144"/>
                    </a:lnTo>
                    <a:lnTo>
                      <a:pt x="58" y="135"/>
                    </a:lnTo>
                    <a:lnTo>
                      <a:pt x="49" y="124"/>
                    </a:lnTo>
                    <a:lnTo>
                      <a:pt x="42" y="111"/>
                    </a:lnTo>
                    <a:lnTo>
                      <a:pt x="38" y="95"/>
                    </a:lnTo>
                    <a:lnTo>
                      <a:pt x="35" y="74"/>
                    </a:lnTo>
                    <a:lnTo>
                      <a:pt x="33" y="50"/>
                    </a:lnTo>
                    <a:lnTo>
                      <a:pt x="38" y="52"/>
                    </a:lnTo>
                    <a:lnTo>
                      <a:pt x="42" y="54"/>
                    </a:lnTo>
                    <a:lnTo>
                      <a:pt x="46" y="56"/>
                    </a:lnTo>
                    <a:lnTo>
                      <a:pt x="47" y="56"/>
                    </a:lnTo>
                    <a:lnTo>
                      <a:pt x="48" y="46"/>
                    </a:lnTo>
                    <a:lnTo>
                      <a:pt x="48" y="36"/>
                    </a:lnTo>
                    <a:lnTo>
                      <a:pt x="47" y="26"/>
                    </a:lnTo>
                    <a:lnTo>
                      <a:pt x="44" y="16"/>
                    </a:lnTo>
                    <a:lnTo>
                      <a:pt x="38" y="8"/>
                    </a:lnTo>
                    <a:lnTo>
                      <a:pt x="29" y="2"/>
                    </a:lnTo>
                    <a:lnTo>
                      <a:pt x="17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1" name="Freeform 23"/>
              <p:cNvSpPr>
                <a:spLocks/>
              </p:cNvSpPr>
              <p:nvPr/>
            </p:nvSpPr>
            <p:spPr bwMode="auto">
              <a:xfrm>
                <a:off x="2210" y="1072"/>
                <a:ext cx="34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5"/>
                  </a:cxn>
                  <a:cxn ang="0">
                    <a:pos x="13" y="8"/>
                  </a:cxn>
                  <a:cxn ang="0">
                    <a:pos x="18" y="10"/>
                  </a:cxn>
                  <a:cxn ang="0">
                    <a:pos x="23" y="11"/>
                  </a:cxn>
                  <a:cxn ang="0">
                    <a:pos x="28" y="11"/>
                  </a:cxn>
                  <a:cxn ang="0">
                    <a:pos x="33" y="11"/>
                  </a:cxn>
                  <a:cxn ang="0">
                    <a:pos x="37" y="10"/>
                  </a:cxn>
                  <a:cxn ang="0">
                    <a:pos x="42" y="7"/>
                  </a:cxn>
                  <a:cxn ang="0">
                    <a:pos x="46" y="5"/>
                  </a:cxn>
                  <a:cxn ang="0">
                    <a:pos x="52" y="3"/>
                  </a:cxn>
                  <a:cxn ang="0">
                    <a:pos x="59" y="2"/>
                  </a:cxn>
                  <a:cxn ang="0">
                    <a:pos x="67" y="3"/>
                  </a:cxn>
                  <a:cxn ang="0">
                    <a:pos x="76" y="5"/>
                  </a:cxn>
                  <a:cxn ang="0">
                    <a:pos x="84" y="10"/>
                  </a:cxn>
                  <a:cxn ang="0">
                    <a:pos x="92" y="18"/>
                  </a:cxn>
                  <a:cxn ang="0">
                    <a:pos x="100" y="30"/>
                  </a:cxn>
                  <a:cxn ang="0">
                    <a:pos x="94" y="28"/>
                  </a:cxn>
                  <a:cxn ang="0">
                    <a:pos x="89" y="26"/>
                  </a:cxn>
                  <a:cxn ang="0">
                    <a:pos x="84" y="23"/>
                  </a:cxn>
                  <a:cxn ang="0">
                    <a:pos x="78" y="20"/>
                  </a:cxn>
                  <a:cxn ang="0">
                    <a:pos x="72" y="19"/>
                  </a:cxn>
                  <a:cxn ang="0">
                    <a:pos x="65" y="18"/>
                  </a:cxn>
                  <a:cxn ang="0">
                    <a:pos x="58" y="19"/>
                  </a:cxn>
                  <a:cxn ang="0">
                    <a:pos x="50" y="21"/>
                  </a:cxn>
                  <a:cxn ang="0">
                    <a:pos x="42" y="24"/>
                  </a:cxn>
                  <a:cxn ang="0">
                    <a:pos x="34" y="28"/>
                  </a:cxn>
                  <a:cxn ang="0">
                    <a:pos x="28" y="30"/>
                  </a:cxn>
                  <a:cxn ang="0">
                    <a:pos x="23" y="32"/>
                  </a:cxn>
                  <a:cxn ang="0">
                    <a:pos x="17" y="34"/>
                  </a:cxn>
                  <a:cxn ang="0">
                    <a:pos x="12" y="34"/>
                  </a:cxn>
                  <a:cxn ang="0">
                    <a:pos x="8" y="32"/>
                  </a:cxn>
                  <a:cxn ang="0">
                    <a:pos x="2" y="31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2" y="6"/>
                  </a:cxn>
                  <a:cxn ang="0">
                    <a:pos x="6" y="0"/>
                  </a:cxn>
                </a:cxnLst>
                <a:rect l="0" t="0" r="r" b="b"/>
                <a:pathLst>
                  <a:path w="100" h="34">
                    <a:moveTo>
                      <a:pt x="6" y="0"/>
                    </a:moveTo>
                    <a:lnTo>
                      <a:pt x="9" y="5"/>
                    </a:lnTo>
                    <a:lnTo>
                      <a:pt x="13" y="8"/>
                    </a:lnTo>
                    <a:lnTo>
                      <a:pt x="18" y="10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3" y="11"/>
                    </a:lnTo>
                    <a:lnTo>
                      <a:pt x="37" y="10"/>
                    </a:lnTo>
                    <a:lnTo>
                      <a:pt x="42" y="7"/>
                    </a:lnTo>
                    <a:lnTo>
                      <a:pt x="46" y="5"/>
                    </a:lnTo>
                    <a:lnTo>
                      <a:pt x="52" y="3"/>
                    </a:lnTo>
                    <a:lnTo>
                      <a:pt x="59" y="2"/>
                    </a:lnTo>
                    <a:lnTo>
                      <a:pt x="67" y="3"/>
                    </a:lnTo>
                    <a:lnTo>
                      <a:pt x="76" y="5"/>
                    </a:lnTo>
                    <a:lnTo>
                      <a:pt x="84" y="10"/>
                    </a:lnTo>
                    <a:lnTo>
                      <a:pt x="92" y="18"/>
                    </a:lnTo>
                    <a:lnTo>
                      <a:pt x="100" y="30"/>
                    </a:lnTo>
                    <a:lnTo>
                      <a:pt x="94" y="28"/>
                    </a:lnTo>
                    <a:lnTo>
                      <a:pt x="89" y="26"/>
                    </a:lnTo>
                    <a:lnTo>
                      <a:pt x="84" y="23"/>
                    </a:lnTo>
                    <a:lnTo>
                      <a:pt x="78" y="20"/>
                    </a:lnTo>
                    <a:lnTo>
                      <a:pt x="72" y="19"/>
                    </a:lnTo>
                    <a:lnTo>
                      <a:pt x="65" y="18"/>
                    </a:lnTo>
                    <a:lnTo>
                      <a:pt x="58" y="19"/>
                    </a:lnTo>
                    <a:lnTo>
                      <a:pt x="50" y="21"/>
                    </a:lnTo>
                    <a:lnTo>
                      <a:pt x="42" y="24"/>
                    </a:lnTo>
                    <a:lnTo>
                      <a:pt x="34" y="28"/>
                    </a:lnTo>
                    <a:lnTo>
                      <a:pt x="28" y="30"/>
                    </a:lnTo>
                    <a:lnTo>
                      <a:pt x="23" y="32"/>
                    </a:lnTo>
                    <a:lnTo>
                      <a:pt x="17" y="34"/>
                    </a:lnTo>
                    <a:lnTo>
                      <a:pt x="12" y="34"/>
                    </a:lnTo>
                    <a:lnTo>
                      <a:pt x="8" y="32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2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2" name="Freeform 24"/>
              <p:cNvSpPr>
                <a:spLocks/>
              </p:cNvSpPr>
              <p:nvPr/>
            </p:nvSpPr>
            <p:spPr bwMode="auto">
              <a:xfrm>
                <a:off x="2268" y="1129"/>
                <a:ext cx="17" cy="2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5"/>
                  </a:cxn>
                  <a:cxn ang="0">
                    <a:pos x="17" y="25"/>
                  </a:cxn>
                  <a:cxn ang="0">
                    <a:pos x="27" y="35"/>
                  </a:cxn>
                  <a:cxn ang="0">
                    <a:pos x="37" y="43"/>
                  </a:cxn>
                  <a:cxn ang="0">
                    <a:pos x="45" y="49"/>
                  </a:cxn>
                  <a:cxn ang="0">
                    <a:pos x="51" y="57"/>
                  </a:cxn>
                  <a:cxn ang="0">
                    <a:pos x="52" y="67"/>
                  </a:cxn>
                  <a:cxn ang="0">
                    <a:pos x="49" y="79"/>
                  </a:cxn>
                  <a:cxn ang="0">
                    <a:pos x="45" y="69"/>
                  </a:cxn>
                  <a:cxn ang="0">
                    <a:pos x="38" y="62"/>
                  </a:cxn>
                  <a:cxn ang="0">
                    <a:pos x="29" y="55"/>
                  </a:cxn>
                  <a:cxn ang="0">
                    <a:pos x="20" y="49"/>
                  </a:cxn>
                  <a:cxn ang="0">
                    <a:pos x="11" y="43"/>
                  </a:cxn>
                  <a:cxn ang="0">
                    <a:pos x="4" y="32"/>
                  </a:cxn>
                  <a:cxn ang="0">
                    <a:pos x="0" y="19"/>
                  </a:cxn>
                  <a:cxn ang="0">
                    <a:pos x="1" y="0"/>
                  </a:cxn>
                </a:cxnLst>
                <a:rect l="0" t="0" r="r" b="b"/>
                <a:pathLst>
                  <a:path w="52" h="79">
                    <a:moveTo>
                      <a:pt x="1" y="0"/>
                    </a:moveTo>
                    <a:lnTo>
                      <a:pt x="8" y="15"/>
                    </a:lnTo>
                    <a:lnTo>
                      <a:pt x="17" y="25"/>
                    </a:lnTo>
                    <a:lnTo>
                      <a:pt x="27" y="35"/>
                    </a:lnTo>
                    <a:lnTo>
                      <a:pt x="37" y="43"/>
                    </a:lnTo>
                    <a:lnTo>
                      <a:pt x="45" y="49"/>
                    </a:lnTo>
                    <a:lnTo>
                      <a:pt x="51" y="57"/>
                    </a:lnTo>
                    <a:lnTo>
                      <a:pt x="52" y="67"/>
                    </a:lnTo>
                    <a:lnTo>
                      <a:pt x="49" y="79"/>
                    </a:lnTo>
                    <a:lnTo>
                      <a:pt x="45" y="69"/>
                    </a:lnTo>
                    <a:lnTo>
                      <a:pt x="38" y="62"/>
                    </a:lnTo>
                    <a:lnTo>
                      <a:pt x="29" y="55"/>
                    </a:lnTo>
                    <a:lnTo>
                      <a:pt x="20" y="49"/>
                    </a:lnTo>
                    <a:lnTo>
                      <a:pt x="11" y="43"/>
                    </a:lnTo>
                    <a:lnTo>
                      <a:pt x="4" y="32"/>
                    </a:lnTo>
                    <a:lnTo>
                      <a:pt x="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3" name="Freeform 25"/>
              <p:cNvSpPr>
                <a:spLocks/>
              </p:cNvSpPr>
              <p:nvPr/>
            </p:nvSpPr>
            <p:spPr bwMode="auto">
              <a:xfrm>
                <a:off x="2276" y="1158"/>
                <a:ext cx="15" cy="1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4" y="9"/>
                  </a:cxn>
                  <a:cxn ang="0">
                    <a:pos x="43" y="22"/>
                  </a:cxn>
                  <a:cxn ang="0">
                    <a:pos x="46" y="37"/>
                  </a:cxn>
                  <a:cxn ang="0">
                    <a:pos x="43" y="54"/>
                  </a:cxn>
                  <a:cxn ang="0">
                    <a:pos x="41" y="46"/>
                  </a:cxn>
                  <a:cxn ang="0">
                    <a:pos x="36" y="38"/>
                  </a:cxn>
                  <a:cxn ang="0">
                    <a:pos x="30" y="30"/>
                  </a:cxn>
                  <a:cxn ang="0">
                    <a:pos x="25" y="23"/>
                  </a:cxn>
                  <a:cxn ang="0">
                    <a:pos x="19" y="17"/>
                  </a:cxn>
                  <a:cxn ang="0">
                    <a:pos x="12" y="12"/>
                  </a:cxn>
                  <a:cxn ang="0">
                    <a:pos x="5" y="8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17" y="0"/>
                  </a:cxn>
                  <a:cxn ang="0">
                    <a:pos x="21" y="0"/>
                  </a:cxn>
                </a:cxnLst>
                <a:rect l="0" t="0" r="r" b="b"/>
                <a:pathLst>
                  <a:path w="46" h="54">
                    <a:moveTo>
                      <a:pt x="21" y="0"/>
                    </a:moveTo>
                    <a:lnTo>
                      <a:pt x="34" y="9"/>
                    </a:lnTo>
                    <a:lnTo>
                      <a:pt x="43" y="22"/>
                    </a:lnTo>
                    <a:lnTo>
                      <a:pt x="46" y="37"/>
                    </a:lnTo>
                    <a:lnTo>
                      <a:pt x="43" y="54"/>
                    </a:lnTo>
                    <a:lnTo>
                      <a:pt x="41" y="46"/>
                    </a:lnTo>
                    <a:lnTo>
                      <a:pt x="36" y="38"/>
                    </a:lnTo>
                    <a:lnTo>
                      <a:pt x="30" y="30"/>
                    </a:lnTo>
                    <a:lnTo>
                      <a:pt x="25" y="23"/>
                    </a:lnTo>
                    <a:lnTo>
                      <a:pt x="19" y="17"/>
                    </a:lnTo>
                    <a:lnTo>
                      <a:pt x="12" y="12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4" name="Freeform 26"/>
              <p:cNvSpPr>
                <a:spLocks/>
              </p:cNvSpPr>
              <p:nvPr/>
            </p:nvSpPr>
            <p:spPr bwMode="auto">
              <a:xfrm>
                <a:off x="2278" y="1176"/>
                <a:ext cx="1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3" y="10"/>
                  </a:cxn>
                  <a:cxn ang="0">
                    <a:pos x="19" y="15"/>
                  </a:cxn>
                  <a:cxn ang="0">
                    <a:pos x="23" y="19"/>
                  </a:cxn>
                  <a:cxn ang="0">
                    <a:pos x="28" y="24"/>
                  </a:cxn>
                  <a:cxn ang="0">
                    <a:pos x="31" y="27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5" y="39"/>
                  </a:cxn>
                  <a:cxn ang="0">
                    <a:pos x="33" y="45"/>
                  </a:cxn>
                  <a:cxn ang="0">
                    <a:pos x="32" y="49"/>
                  </a:cxn>
                  <a:cxn ang="0">
                    <a:pos x="32" y="51"/>
                  </a:cxn>
                  <a:cxn ang="0">
                    <a:pos x="41" y="58"/>
                  </a:cxn>
                  <a:cxn ang="0">
                    <a:pos x="49" y="65"/>
                  </a:cxn>
                  <a:cxn ang="0">
                    <a:pos x="53" y="72"/>
                  </a:cxn>
                  <a:cxn ang="0">
                    <a:pos x="55" y="78"/>
                  </a:cxn>
                  <a:cxn ang="0">
                    <a:pos x="51" y="78"/>
                  </a:cxn>
                  <a:cxn ang="0">
                    <a:pos x="46" y="80"/>
                  </a:cxn>
                  <a:cxn ang="0">
                    <a:pos x="43" y="82"/>
                  </a:cxn>
                  <a:cxn ang="0">
                    <a:pos x="40" y="87"/>
                  </a:cxn>
                  <a:cxn ang="0">
                    <a:pos x="36" y="78"/>
                  </a:cxn>
                  <a:cxn ang="0">
                    <a:pos x="31" y="72"/>
                  </a:cxn>
                  <a:cxn ang="0">
                    <a:pos x="27" y="70"/>
                  </a:cxn>
                  <a:cxn ang="0">
                    <a:pos x="23" y="69"/>
                  </a:cxn>
                  <a:cxn ang="0">
                    <a:pos x="19" y="67"/>
                  </a:cxn>
                  <a:cxn ang="0">
                    <a:pos x="14" y="67"/>
                  </a:cxn>
                  <a:cxn ang="0">
                    <a:pos x="7" y="67"/>
                  </a:cxn>
                  <a:cxn ang="0">
                    <a:pos x="2" y="67"/>
                  </a:cxn>
                  <a:cxn ang="0">
                    <a:pos x="2" y="51"/>
                  </a:cxn>
                  <a:cxn ang="0">
                    <a:pos x="3" y="33"/>
                  </a:cxn>
                  <a:cxn ang="0">
                    <a:pos x="2" y="15"/>
                  </a:cxn>
                  <a:cxn ang="0">
                    <a:pos x="0" y="0"/>
                  </a:cxn>
                </a:cxnLst>
                <a:rect l="0" t="0" r="r" b="b"/>
                <a:pathLst>
                  <a:path w="55" h="87">
                    <a:moveTo>
                      <a:pt x="0" y="0"/>
                    </a:moveTo>
                    <a:lnTo>
                      <a:pt x="6" y="6"/>
                    </a:lnTo>
                    <a:lnTo>
                      <a:pt x="13" y="10"/>
                    </a:lnTo>
                    <a:lnTo>
                      <a:pt x="19" y="15"/>
                    </a:lnTo>
                    <a:lnTo>
                      <a:pt x="23" y="19"/>
                    </a:lnTo>
                    <a:lnTo>
                      <a:pt x="28" y="24"/>
                    </a:lnTo>
                    <a:lnTo>
                      <a:pt x="31" y="27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5" y="39"/>
                    </a:lnTo>
                    <a:lnTo>
                      <a:pt x="33" y="45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41" y="58"/>
                    </a:lnTo>
                    <a:lnTo>
                      <a:pt x="49" y="65"/>
                    </a:lnTo>
                    <a:lnTo>
                      <a:pt x="53" y="72"/>
                    </a:lnTo>
                    <a:lnTo>
                      <a:pt x="55" y="78"/>
                    </a:lnTo>
                    <a:lnTo>
                      <a:pt x="51" y="78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0" y="87"/>
                    </a:lnTo>
                    <a:lnTo>
                      <a:pt x="36" y="78"/>
                    </a:lnTo>
                    <a:lnTo>
                      <a:pt x="31" y="72"/>
                    </a:lnTo>
                    <a:lnTo>
                      <a:pt x="27" y="70"/>
                    </a:lnTo>
                    <a:lnTo>
                      <a:pt x="23" y="69"/>
                    </a:lnTo>
                    <a:lnTo>
                      <a:pt x="19" y="67"/>
                    </a:lnTo>
                    <a:lnTo>
                      <a:pt x="14" y="67"/>
                    </a:lnTo>
                    <a:lnTo>
                      <a:pt x="7" y="67"/>
                    </a:lnTo>
                    <a:lnTo>
                      <a:pt x="2" y="67"/>
                    </a:lnTo>
                    <a:lnTo>
                      <a:pt x="2" y="51"/>
                    </a:lnTo>
                    <a:lnTo>
                      <a:pt x="3" y="33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5" name="Freeform 27"/>
              <p:cNvSpPr>
                <a:spLocks/>
              </p:cNvSpPr>
              <p:nvPr/>
            </p:nvSpPr>
            <p:spPr bwMode="auto">
              <a:xfrm>
                <a:off x="2204" y="1214"/>
                <a:ext cx="9" cy="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0" y="4"/>
                  </a:cxn>
                  <a:cxn ang="0">
                    <a:pos x="25" y="13"/>
                  </a:cxn>
                  <a:cxn ang="0">
                    <a:pos x="26" y="26"/>
                  </a:cxn>
                  <a:cxn ang="0">
                    <a:pos x="25" y="37"/>
                  </a:cxn>
                  <a:cxn ang="0">
                    <a:pos x="20" y="35"/>
                  </a:cxn>
                  <a:cxn ang="0">
                    <a:pos x="14" y="31"/>
                  </a:cxn>
                  <a:cxn ang="0">
                    <a:pos x="8" y="30"/>
                  </a:cxn>
                  <a:cxn ang="0">
                    <a:pos x="0" y="29"/>
                  </a:cxn>
                  <a:cxn ang="0">
                    <a:pos x="0" y="20"/>
                  </a:cxn>
                  <a:cxn ang="0">
                    <a:pos x="2" y="11"/>
                  </a:cxn>
                  <a:cxn ang="0">
                    <a:pos x="5" y="3"/>
                  </a:cxn>
                  <a:cxn ang="0">
                    <a:pos x="12" y="0"/>
                  </a:cxn>
                </a:cxnLst>
                <a:rect l="0" t="0" r="r" b="b"/>
                <a:pathLst>
                  <a:path w="26" h="37">
                    <a:moveTo>
                      <a:pt x="12" y="0"/>
                    </a:moveTo>
                    <a:lnTo>
                      <a:pt x="20" y="4"/>
                    </a:lnTo>
                    <a:lnTo>
                      <a:pt x="25" y="13"/>
                    </a:lnTo>
                    <a:lnTo>
                      <a:pt x="26" y="26"/>
                    </a:lnTo>
                    <a:lnTo>
                      <a:pt x="25" y="37"/>
                    </a:lnTo>
                    <a:lnTo>
                      <a:pt x="20" y="35"/>
                    </a:lnTo>
                    <a:lnTo>
                      <a:pt x="14" y="31"/>
                    </a:lnTo>
                    <a:lnTo>
                      <a:pt x="8" y="30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5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2191" y="1228"/>
                <a:ext cx="14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7" y="4"/>
                  </a:cxn>
                  <a:cxn ang="0">
                    <a:pos x="25" y="8"/>
                  </a:cxn>
                  <a:cxn ang="0">
                    <a:pos x="33" y="12"/>
                  </a:cxn>
                  <a:cxn ang="0">
                    <a:pos x="41" y="17"/>
                  </a:cxn>
                  <a:cxn ang="0">
                    <a:pos x="41" y="24"/>
                  </a:cxn>
                  <a:cxn ang="0">
                    <a:pos x="42" y="31"/>
                  </a:cxn>
                  <a:cxn ang="0">
                    <a:pos x="42" y="39"/>
                  </a:cxn>
                  <a:cxn ang="0">
                    <a:pos x="42" y="46"/>
                  </a:cxn>
                  <a:cxn ang="0">
                    <a:pos x="37" y="40"/>
                  </a:cxn>
                  <a:cxn ang="0">
                    <a:pos x="33" y="35"/>
                  </a:cxn>
                  <a:cxn ang="0">
                    <a:pos x="27" y="31"/>
                  </a:cxn>
                  <a:cxn ang="0">
                    <a:pos x="21" y="27"/>
                  </a:cxn>
                  <a:cxn ang="0">
                    <a:pos x="16" y="26"/>
                  </a:cxn>
                  <a:cxn ang="0">
                    <a:pos x="10" y="25"/>
                  </a:cxn>
                  <a:cxn ang="0">
                    <a:pos x="4" y="25"/>
                  </a:cxn>
                  <a:cxn ang="0">
                    <a:pos x="0" y="27"/>
                  </a:cxn>
                  <a:cxn ang="0">
                    <a:pos x="1" y="19"/>
                  </a:cxn>
                  <a:cxn ang="0">
                    <a:pos x="3" y="14"/>
                  </a:cxn>
                  <a:cxn ang="0">
                    <a:pos x="8" y="7"/>
                  </a:cxn>
                  <a:cxn ang="0">
                    <a:pos x="11" y="0"/>
                  </a:cxn>
                </a:cxnLst>
                <a:rect l="0" t="0" r="r" b="b"/>
                <a:pathLst>
                  <a:path w="42" h="46">
                    <a:moveTo>
                      <a:pt x="11" y="0"/>
                    </a:moveTo>
                    <a:lnTo>
                      <a:pt x="17" y="4"/>
                    </a:lnTo>
                    <a:lnTo>
                      <a:pt x="25" y="8"/>
                    </a:lnTo>
                    <a:lnTo>
                      <a:pt x="33" y="12"/>
                    </a:lnTo>
                    <a:lnTo>
                      <a:pt x="41" y="17"/>
                    </a:lnTo>
                    <a:lnTo>
                      <a:pt x="41" y="24"/>
                    </a:lnTo>
                    <a:lnTo>
                      <a:pt x="42" y="31"/>
                    </a:lnTo>
                    <a:lnTo>
                      <a:pt x="42" y="39"/>
                    </a:lnTo>
                    <a:lnTo>
                      <a:pt x="42" y="46"/>
                    </a:lnTo>
                    <a:lnTo>
                      <a:pt x="37" y="40"/>
                    </a:lnTo>
                    <a:lnTo>
                      <a:pt x="33" y="35"/>
                    </a:lnTo>
                    <a:lnTo>
                      <a:pt x="27" y="31"/>
                    </a:lnTo>
                    <a:lnTo>
                      <a:pt x="21" y="27"/>
                    </a:lnTo>
                    <a:lnTo>
                      <a:pt x="16" y="26"/>
                    </a:lnTo>
                    <a:lnTo>
                      <a:pt x="10" y="25"/>
                    </a:lnTo>
                    <a:lnTo>
                      <a:pt x="4" y="25"/>
                    </a:lnTo>
                    <a:lnTo>
                      <a:pt x="0" y="27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677" name="Freeform 29"/>
              <p:cNvSpPr>
                <a:spLocks/>
              </p:cNvSpPr>
              <p:nvPr/>
            </p:nvSpPr>
            <p:spPr bwMode="auto">
              <a:xfrm>
                <a:off x="2223" y="1105"/>
                <a:ext cx="21" cy="37"/>
              </a:xfrm>
              <a:custGeom>
                <a:avLst/>
                <a:gdLst/>
                <a:ahLst/>
                <a:cxnLst>
                  <a:cxn ang="0">
                    <a:pos x="65" y="111"/>
                  </a:cxn>
                  <a:cxn ang="0">
                    <a:pos x="50" y="103"/>
                  </a:cxn>
                  <a:cxn ang="0">
                    <a:pos x="37" y="94"/>
                  </a:cxn>
                  <a:cxn ang="0">
                    <a:pos x="25" y="85"/>
                  </a:cxn>
                  <a:cxn ang="0">
                    <a:pos x="16" y="74"/>
                  </a:cxn>
                  <a:cxn ang="0">
                    <a:pos x="9" y="61"/>
                  </a:cxn>
                  <a:cxn ang="0">
                    <a:pos x="5" y="45"/>
                  </a:cxn>
                  <a:cxn ang="0">
                    <a:pos x="2" y="24"/>
                  </a:cxn>
                  <a:cxn ang="0">
                    <a:pos x="0" y="0"/>
                  </a:cxn>
                  <a:cxn ang="0">
                    <a:pos x="65" y="111"/>
                  </a:cxn>
                </a:cxnLst>
                <a:rect l="0" t="0" r="r" b="b"/>
                <a:pathLst>
                  <a:path w="65" h="111">
                    <a:moveTo>
                      <a:pt x="65" y="111"/>
                    </a:moveTo>
                    <a:lnTo>
                      <a:pt x="50" y="103"/>
                    </a:lnTo>
                    <a:lnTo>
                      <a:pt x="37" y="94"/>
                    </a:lnTo>
                    <a:lnTo>
                      <a:pt x="25" y="85"/>
                    </a:lnTo>
                    <a:lnTo>
                      <a:pt x="16" y="74"/>
                    </a:lnTo>
                    <a:lnTo>
                      <a:pt x="9" y="61"/>
                    </a:lnTo>
                    <a:lnTo>
                      <a:pt x="5" y="45"/>
                    </a:lnTo>
                    <a:lnTo>
                      <a:pt x="2" y="24"/>
                    </a:lnTo>
                    <a:lnTo>
                      <a:pt x="0" y="0"/>
                    </a:lnTo>
                    <a:lnTo>
                      <a:pt x="65" y="111"/>
                    </a:lnTo>
                    <a:close/>
                  </a:path>
                </a:pathLst>
              </a:custGeom>
              <a:solidFill>
                <a:srgbClr val="A04C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678" name="Rectangle 30"/>
            <p:cNvSpPr>
              <a:spLocks noChangeArrowheads="1"/>
            </p:cNvSpPr>
            <p:nvPr/>
          </p:nvSpPr>
          <p:spPr bwMode="auto">
            <a:xfrm>
              <a:off x="3349" y="1288"/>
              <a:ext cx="44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LAYER 3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4381" y="843"/>
              <a:ext cx="72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Filsuf di India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4387" y="1038"/>
              <a:ext cx="538" cy="564"/>
              <a:chOff x="4399" y="972"/>
              <a:chExt cx="538" cy="564"/>
            </a:xfrm>
          </p:grpSpPr>
          <p:sp>
            <p:nvSpPr>
              <p:cNvPr id="27681" name="Freeform 33"/>
              <p:cNvSpPr>
                <a:spLocks/>
              </p:cNvSpPr>
              <p:nvPr/>
            </p:nvSpPr>
            <p:spPr bwMode="auto">
              <a:xfrm>
                <a:off x="4665" y="1028"/>
                <a:ext cx="118" cy="89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91" y="204"/>
                  </a:cxn>
                  <a:cxn ang="0">
                    <a:pos x="97" y="263"/>
                  </a:cxn>
                  <a:cxn ang="0">
                    <a:pos x="105" y="357"/>
                  </a:cxn>
                  <a:cxn ang="0">
                    <a:pos x="130" y="357"/>
                  </a:cxn>
                  <a:cxn ang="0">
                    <a:pos x="156" y="329"/>
                  </a:cxn>
                  <a:cxn ang="0">
                    <a:pos x="169" y="276"/>
                  </a:cxn>
                  <a:cxn ang="0">
                    <a:pos x="169" y="197"/>
                  </a:cxn>
                  <a:cxn ang="0">
                    <a:pos x="175" y="242"/>
                  </a:cxn>
                  <a:cxn ang="0">
                    <a:pos x="181" y="269"/>
                  </a:cxn>
                  <a:cxn ang="0">
                    <a:pos x="189" y="295"/>
                  </a:cxn>
                  <a:cxn ang="0">
                    <a:pos x="214" y="295"/>
                  </a:cxn>
                  <a:cxn ang="0">
                    <a:pos x="240" y="269"/>
                  </a:cxn>
                  <a:cxn ang="0">
                    <a:pos x="240" y="237"/>
                  </a:cxn>
                  <a:cxn ang="0">
                    <a:pos x="259" y="189"/>
                  </a:cxn>
                  <a:cxn ang="0">
                    <a:pos x="266" y="223"/>
                  </a:cxn>
                  <a:cxn ang="0">
                    <a:pos x="278" y="257"/>
                  </a:cxn>
                  <a:cxn ang="0">
                    <a:pos x="311" y="242"/>
                  </a:cxn>
                  <a:cxn ang="0">
                    <a:pos x="322" y="216"/>
                  </a:cxn>
                  <a:cxn ang="0">
                    <a:pos x="322" y="237"/>
                  </a:cxn>
                  <a:cxn ang="0">
                    <a:pos x="362" y="216"/>
                  </a:cxn>
                  <a:cxn ang="0">
                    <a:pos x="380" y="170"/>
                  </a:cxn>
                  <a:cxn ang="0">
                    <a:pos x="369" y="242"/>
                  </a:cxn>
                  <a:cxn ang="0">
                    <a:pos x="362" y="269"/>
                  </a:cxn>
                  <a:cxn ang="0">
                    <a:pos x="387" y="276"/>
                  </a:cxn>
                  <a:cxn ang="0">
                    <a:pos x="394" y="309"/>
                  </a:cxn>
                  <a:cxn ang="0">
                    <a:pos x="432" y="303"/>
                  </a:cxn>
                  <a:cxn ang="0">
                    <a:pos x="457" y="242"/>
                  </a:cxn>
                  <a:cxn ang="0">
                    <a:pos x="471" y="170"/>
                  </a:cxn>
                  <a:cxn ang="0">
                    <a:pos x="457" y="107"/>
                  </a:cxn>
                  <a:cxn ang="0">
                    <a:pos x="419" y="53"/>
                  </a:cxn>
                  <a:cxn ang="0">
                    <a:pos x="373" y="12"/>
                  </a:cxn>
                  <a:cxn ang="0">
                    <a:pos x="349" y="46"/>
                  </a:cxn>
                  <a:cxn ang="0">
                    <a:pos x="317" y="20"/>
                  </a:cxn>
                  <a:cxn ang="0">
                    <a:pos x="297" y="5"/>
                  </a:cxn>
                  <a:cxn ang="0">
                    <a:pos x="285" y="20"/>
                  </a:cxn>
                  <a:cxn ang="0">
                    <a:pos x="252" y="12"/>
                  </a:cxn>
                  <a:cxn ang="0">
                    <a:pos x="246" y="46"/>
                  </a:cxn>
                  <a:cxn ang="0">
                    <a:pos x="233" y="26"/>
                  </a:cxn>
                  <a:cxn ang="0">
                    <a:pos x="200" y="20"/>
                  </a:cxn>
                  <a:cxn ang="0">
                    <a:pos x="169" y="0"/>
                  </a:cxn>
                  <a:cxn ang="0">
                    <a:pos x="156" y="26"/>
                  </a:cxn>
                  <a:cxn ang="0">
                    <a:pos x="137" y="12"/>
                  </a:cxn>
                  <a:cxn ang="0">
                    <a:pos x="111" y="5"/>
                  </a:cxn>
                  <a:cxn ang="0">
                    <a:pos x="91" y="12"/>
                  </a:cxn>
                  <a:cxn ang="0">
                    <a:pos x="86" y="53"/>
                  </a:cxn>
                  <a:cxn ang="0">
                    <a:pos x="91" y="59"/>
                  </a:cxn>
                  <a:cxn ang="0">
                    <a:pos x="72" y="59"/>
                  </a:cxn>
                  <a:cxn ang="0">
                    <a:pos x="7" y="53"/>
                  </a:cxn>
                  <a:cxn ang="0">
                    <a:pos x="0" y="112"/>
                  </a:cxn>
                </a:cxnLst>
                <a:rect l="0" t="0" r="r" b="b"/>
                <a:pathLst>
                  <a:path w="471" h="357">
                    <a:moveTo>
                      <a:pt x="0" y="112"/>
                    </a:moveTo>
                    <a:lnTo>
                      <a:pt x="91" y="204"/>
                    </a:lnTo>
                    <a:lnTo>
                      <a:pt x="97" y="263"/>
                    </a:lnTo>
                    <a:lnTo>
                      <a:pt x="105" y="357"/>
                    </a:lnTo>
                    <a:lnTo>
                      <a:pt x="130" y="357"/>
                    </a:lnTo>
                    <a:lnTo>
                      <a:pt x="156" y="329"/>
                    </a:lnTo>
                    <a:lnTo>
                      <a:pt x="169" y="276"/>
                    </a:lnTo>
                    <a:lnTo>
                      <a:pt x="169" y="197"/>
                    </a:lnTo>
                    <a:lnTo>
                      <a:pt x="175" y="242"/>
                    </a:lnTo>
                    <a:lnTo>
                      <a:pt x="181" y="269"/>
                    </a:lnTo>
                    <a:lnTo>
                      <a:pt x="189" y="295"/>
                    </a:lnTo>
                    <a:lnTo>
                      <a:pt x="214" y="295"/>
                    </a:lnTo>
                    <a:lnTo>
                      <a:pt x="240" y="269"/>
                    </a:lnTo>
                    <a:lnTo>
                      <a:pt x="240" y="237"/>
                    </a:lnTo>
                    <a:lnTo>
                      <a:pt x="259" y="189"/>
                    </a:lnTo>
                    <a:lnTo>
                      <a:pt x="266" y="223"/>
                    </a:lnTo>
                    <a:lnTo>
                      <a:pt x="278" y="257"/>
                    </a:lnTo>
                    <a:lnTo>
                      <a:pt x="311" y="242"/>
                    </a:lnTo>
                    <a:lnTo>
                      <a:pt x="322" y="216"/>
                    </a:lnTo>
                    <a:lnTo>
                      <a:pt x="322" y="237"/>
                    </a:lnTo>
                    <a:lnTo>
                      <a:pt x="362" y="216"/>
                    </a:lnTo>
                    <a:lnTo>
                      <a:pt x="380" y="170"/>
                    </a:lnTo>
                    <a:lnTo>
                      <a:pt x="369" y="242"/>
                    </a:lnTo>
                    <a:lnTo>
                      <a:pt x="362" y="269"/>
                    </a:lnTo>
                    <a:lnTo>
                      <a:pt x="387" y="276"/>
                    </a:lnTo>
                    <a:lnTo>
                      <a:pt x="394" y="309"/>
                    </a:lnTo>
                    <a:lnTo>
                      <a:pt x="432" y="303"/>
                    </a:lnTo>
                    <a:lnTo>
                      <a:pt x="457" y="242"/>
                    </a:lnTo>
                    <a:lnTo>
                      <a:pt x="471" y="170"/>
                    </a:lnTo>
                    <a:lnTo>
                      <a:pt x="457" y="107"/>
                    </a:lnTo>
                    <a:lnTo>
                      <a:pt x="419" y="53"/>
                    </a:lnTo>
                    <a:lnTo>
                      <a:pt x="373" y="12"/>
                    </a:lnTo>
                    <a:lnTo>
                      <a:pt x="349" y="46"/>
                    </a:lnTo>
                    <a:lnTo>
                      <a:pt x="317" y="20"/>
                    </a:lnTo>
                    <a:lnTo>
                      <a:pt x="297" y="5"/>
                    </a:lnTo>
                    <a:lnTo>
                      <a:pt x="285" y="20"/>
                    </a:lnTo>
                    <a:lnTo>
                      <a:pt x="252" y="12"/>
                    </a:lnTo>
                    <a:lnTo>
                      <a:pt x="246" y="46"/>
                    </a:lnTo>
                    <a:lnTo>
                      <a:pt x="233" y="26"/>
                    </a:lnTo>
                    <a:lnTo>
                      <a:pt x="200" y="20"/>
                    </a:lnTo>
                    <a:lnTo>
                      <a:pt x="169" y="0"/>
                    </a:lnTo>
                    <a:lnTo>
                      <a:pt x="156" y="26"/>
                    </a:lnTo>
                    <a:lnTo>
                      <a:pt x="137" y="12"/>
                    </a:lnTo>
                    <a:lnTo>
                      <a:pt x="111" y="5"/>
                    </a:lnTo>
                    <a:lnTo>
                      <a:pt x="91" y="12"/>
                    </a:lnTo>
                    <a:lnTo>
                      <a:pt x="86" y="53"/>
                    </a:lnTo>
                    <a:lnTo>
                      <a:pt x="91" y="59"/>
                    </a:lnTo>
                    <a:lnTo>
                      <a:pt x="72" y="59"/>
                    </a:lnTo>
                    <a:lnTo>
                      <a:pt x="7" y="53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07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4485" y="972"/>
                <a:ext cx="452" cy="533"/>
                <a:chOff x="4485" y="972"/>
                <a:chExt cx="452" cy="533"/>
              </a:xfrm>
            </p:grpSpPr>
            <p:grpSp>
              <p:nvGrpSpPr>
                <p:cNvPr id="6" name="Group 35"/>
                <p:cNvGrpSpPr>
                  <a:grpSpLocks/>
                </p:cNvGrpSpPr>
                <p:nvPr/>
              </p:nvGrpSpPr>
              <p:grpSpPr bwMode="auto">
                <a:xfrm>
                  <a:off x="4690" y="1217"/>
                  <a:ext cx="247" cy="288"/>
                  <a:chOff x="4690" y="1217"/>
                  <a:chExt cx="247" cy="288"/>
                </a:xfrm>
              </p:grpSpPr>
              <p:sp>
                <p:nvSpPr>
                  <p:cNvPr id="27684" name="Freeform 36"/>
                  <p:cNvSpPr>
                    <a:spLocks/>
                  </p:cNvSpPr>
                  <p:nvPr/>
                </p:nvSpPr>
                <p:spPr bwMode="auto">
                  <a:xfrm>
                    <a:off x="4690" y="1217"/>
                    <a:ext cx="247" cy="2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08" y="89"/>
                      </a:cxn>
                      <a:cxn ang="0">
                        <a:pos x="127" y="152"/>
                      </a:cxn>
                      <a:cxn ang="0">
                        <a:pos x="246" y="551"/>
                      </a:cxn>
                      <a:cxn ang="0">
                        <a:pos x="290" y="653"/>
                      </a:cxn>
                      <a:cxn ang="0">
                        <a:pos x="322" y="704"/>
                      </a:cxn>
                      <a:cxn ang="0">
                        <a:pos x="367" y="756"/>
                      </a:cxn>
                      <a:cxn ang="0">
                        <a:pos x="419" y="813"/>
                      </a:cxn>
                      <a:cxn ang="0">
                        <a:pos x="444" y="908"/>
                      </a:cxn>
                      <a:cxn ang="0">
                        <a:pos x="472" y="973"/>
                      </a:cxn>
                      <a:cxn ang="0">
                        <a:pos x="548" y="984"/>
                      </a:cxn>
                      <a:cxn ang="0">
                        <a:pos x="619" y="1036"/>
                      </a:cxn>
                      <a:cxn ang="0">
                        <a:pos x="663" y="1080"/>
                      </a:cxn>
                      <a:cxn ang="0">
                        <a:pos x="708" y="1151"/>
                      </a:cxn>
                      <a:cxn ang="0">
                        <a:pos x="989" y="1151"/>
                      </a:cxn>
                      <a:cxn ang="0">
                        <a:pos x="932" y="1116"/>
                      </a:cxn>
                      <a:cxn ang="0">
                        <a:pos x="889" y="1081"/>
                      </a:cxn>
                      <a:cxn ang="0">
                        <a:pos x="861" y="1049"/>
                      </a:cxn>
                      <a:cxn ang="0">
                        <a:pos x="834" y="1003"/>
                      </a:cxn>
                      <a:cxn ang="0">
                        <a:pos x="795" y="958"/>
                      </a:cxn>
                      <a:cxn ang="0">
                        <a:pos x="756" y="939"/>
                      </a:cxn>
                      <a:cxn ang="0">
                        <a:pos x="715" y="938"/>
                      </a:cxn>
                      <a:cxn ang="0">
                        <a:pos x="670" y="952"/>
                      </a:cxn>
                      <a:cxn ang="0">
                        <a:pos x="654" y="906"/>
                      </a:cxn>
                      <a:cxn ang="0">
                        <a:pos x="636" y="858"/>
                      </a:cxn>
                      <a:cxn ang="0">
                        <a:pos x="612" y="826"/>
                      </a:cxn>
                      <a:cxn ang="0">
                        <a:pos x="570" y="797"/>
                      </a:cxn>
                      <a:cxn ang="0">
                        <a:pos x="522" y="775"/>
                      </a:cxn>
                      <a:cxn ang="0">
                        <a:pos x="495" y="733"/>
                      </a:cxn>
                      <a:cxn ang="0">
                        <a:pos x="483" y="691"/>
                      </a:cxn>
                      <a:cxn ang="0">
                        <a:pos x="463" y="638"/>
                      </a:cxn>
                      <a:cxn ang="0">
                        <a:pos x="436" y="598"/>
                      </a:cxn>
                      <a:cxn ang="0">
                        <a:pos x="411" y="551"/>
                      </a:cxn>
                      <a:cxn ang="0">
                        <a:pos x="396" y="485"/>
                      </a:cxn>
                      <a:cxn ang="0">
                        <a:pos x="369" y="430"/>
                      </a:cxn>
                      <a:cxn ang="0">
                        <a:pos x="335" y="390"/>
                      </a:cxn>
                      <a:cxn ang="0">
                        <a:pos x="285" y="346"/>
                      </a:cxn>
                      <a:cxn ang="0">
                        <a:pos x="233" y="315"/>
                      </a:cxn>
                      <a:cxn ang="0">
                        <a:pos x="155" y="211"/>
                      </a:cxn>
                      <a:cxn ang="0">
                        <a:pos x="211" y="250"/>
                      </a:cxn>
                      <a:cxn ang="0">
                        <a:pos x="374" y="296"/>
                      </a:cxn>
                      <a:cxn ang="0">
                        <a:pos x="328" y="248"/>
                      </a:cxn>
                      <a:cxn ang="0">
                        <a:pos x="280" y="182"/>
                      </a:cxn>
                      <a:cxn ang="0">
                        <a:pos x="220" y="121"/>
                      </a:cxn>
                      <a:cxn ang="0">
                        <a:pos x="152" y="79"/>
                      </a:cxn>
                      <a:cxn ang="0">
                        <a:pos x="59" y="3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89" h="1151">
                        <a:moveTo>
                          <a:pt x="0" y="0"/>
                        </a:moveTo>
                        <a:lnTo>
                          <a:pt x="108" y="89"/>
                        </a:lnTo>
                        <a:lnTo>
                          <a:pt x="127" y="152"/>
                        </a:lnTo>
                        <a:lnTo>
                          <a:pt x="246" y="551"/>
                        </a:lnTo>
                        <a:lnTo>
                          <a:pt x="290" y="653"/>
                        </a:lnTo>
                        <a:lnTo>
                          <a:pt x="322" y="704"/>
                        </a:lnTo>
                        <a:lnTo>
                          <a:pt x="367" y="756"/>
                        </a:lnTo>
                        <a:lnTo>
                          <a:pt x="419" y="813"/>
                        </a:lnTo>
                        <a:lnTo>
                          <a:pt x="444" y="908"/>
                        </a:lnTo>
                        <a:lnTo>
                          <a:pt x="472" y="973"/>
                        </a:lnTo>
                        <a:lnTo>
                          <a:pt x="548" y="984"/>
                        </a:lnTo>
                        <a:lnTo>
                          <a:pt x="619" y="1036"/>
                        </a:lnTo>
                        <a:lnTo>
                          <a:pt x="663" y="1080"/>
                        </a:lnTo>
                        <a:lnTo>
                          <a:pt x="708" y="1151"/>
                        </a:lnTo>
                        <a:lnTo>
                          <a:pt x="989" y="1151"/>
                        </a:lnTo>
                        <a:lnTo>
                          <a:pt x="932" y="1116"/>
                        </a:lnTo>
                        <a:lnTo>
                          <a:pt x="889" y="1081"/>
                        </a:lnTo>
                        <a:lnTo>
                          <a:pt x="861" y="1049"/>
                        </a:lnTo>
                        <a:lnTo>
                          <a:pt x="834" y="1003"/>
                        </a:lnTo>
                        <a:lnTo>
                          <a:pt x="795" y="958"/>
                        </a:lnTo>
                        <a:lnTo>
                          <a:pt x="756" y="939"/>
                        </a:lnTo>
                        <a:lnTo>
                          <a:pt x="715" y="938"/>
                        </a:lnTo>
                        <a:lnTo>
                          <a:pt x="670" y="952"/>
                        </a:lnTo>
                        <a:lnTo>
                          <a:pt x="654" y="906"/>
                        </a:lnTo>
                        <a:lnTo>
                          <a:pt x="636" y="858"/>
                        </a:lnTo>
                        <a:lnTo>
                          <a:pt x="612" y="826"/>
                        </a:lnTo>
                        <a:lnTo>
                          <a:pt x="570" y="797"/>
                        </a:lnTo>
                        <a:lnTo>
                          <a:pt x="522" y="775"/>
                        </a:lnTo>
                        <a:lnTo>
                          <a:pt x="495" y="733"/>
                        </a:lnTo>
                        <a:lnTo>
                          <a:pt x="483" y="691"/>
                        </a:lnTo>
                        <a:lnTo>
                          <a:pt x="463" y="638"/>
                        </a:lnTo>
                        <a:lnTo>
                          <a:pt x="436" y="598"/>
                        </a:lnTo>
                        <a:lnTo>
                          <a:pt x="411" y="551"/>
                        </a:lnTo>
                        <a:lnTo>
                          <a:pt x="396" y="485"/>
                        </a:lnTo>
                        <a:lnTo>
                          <a:pt x="369" y="430"/>
                        </a:lnTo>
                        <a:lnTo>
                          <a:pt x="335" y="390"/>
                        </a:lnTo>
                        <a:lnTo>
                          <a:pt x="285" y="346"/>
                        </a:lnTo>
                        <a:lnTo>
                          <a:pt x="233" y="315"/>
                        </a:lnTo>
                        <a:lnTo>
                          <a:pt x="155" y="211"/>
                        </a:lnTo>
                        <a:lnTo>
                          <a:pt x="211" y="250"/>
                        </a:lnTo>
                        <a:lnTo>
                          <a:pt x="374" y="296"/>
                        </a:lnTo>
                        <a:lnTo>
                          <a:pt x="328" y="248"/>
                        </a:lnTo>
                        <a:lnTo>
                          <a:pt x="280" y="182"/>
                        </a:lnTo>
                        <a:lnTo>
                          <a:pt x="220" y="121"/>
                        </a:lnTo>
                        <a:lnTo>
                          <a:pt x="152" y="79"/>
                        </a:lnTo>
                        <a:lnTo>
                          <a:pt x="59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8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685" name="Freeform 37"/>
                  <p:cNvSpPr>
                    <a:spLocks/>
                  </p:cNvSpPr>
                  <p:nvPr/>
                </p:nvSpPr>
                <p:spPr bwMode="auto">
                  <a:xfrm>
                    <a:off x="4715" y="1232"/>
                    <a:ext cx="2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" y="18"/>
                      </a:cxn>
                      <a:cxn ang="0">
                        <a:pos x="59" y="34"/>
                      </a:cxn>
                      <a:cxn ang="0">
                        <a:pos x="78" y="66"/>
                      </a:cxn>
                      <a:cxn ang="0">
                        <a:pos x="49" y="74"/>
                      </a:cxn>
                      <a:cxn ang="0">
                        <a:pos x="42" y="125"/>
                      </a:cxn>
                      <a:cxn ang="0">
                        <a:pos x="40" y="108"/>
                      </a:cxn>
                      <a:cxn ang="0">
                        <a:pos x="27" y="69"/>
                      </a:cxn>
                      <a:cxn ang="0">
                        <a:pos x="16" y="6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8" h="125">
                        <a:moveTo>
                          <a:pt x="0" y="0"/>
                        </a:moveTo>
                        <a:lnTo>
                          <a:pt x="33" y="18"/>
                        </a:lnTo>
                        <a:lnTo>
                          <a:pt x="59" y="34"/>
                        </a:lnTo>
                        <a:lnTo>
                          <a:pt x="78" y="66"/>
                        </a:lnTo>
                        <a:lnTo>
                          <a:pt x="49" y="74"/>
                        </a:lnTo>
                        <a:lnTo>
                          <a:pt x="42" y="125"/>
                        </a:lnTo>
                        <a:lnTo>
                          <a:pt x="40" y="108"/>
                        </a:lnTo>
                        <a:lnTo>
                          <a:pt x="27" y="69"/>
                        </a:lnTo>
                        <a:lnTo>
                          <a:pt x="16" y="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A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" name="Group 38"/>
                <p:cNvGrpSpPr>
                  <a:grpSpLocks/>
                </p:cNvGrpSpPr>
                <p:nvPr/>
              </p:nvGrpSpPr>
              <p:grpSpPr bwMode="auto">
                <a:xfrm>
                  <a:off x="4485" y="972"/>
                  <a:ext cx="295" cy="307"/>
                  <a:chOff x="4485" y="972"/>
                  <a:chExt cx="295" cy="307"/>
                </a:xfrm>
              </p:grpSpPr>
              <p:sp>
                <p:nvSpPr>
                  <p:cNvPr id="27687" name="Freeform 39"/>
                  <p:cNvSpPr>
                    <a:spLocks/>
                  </p:cNvSpPr>
                  <p:nvPr/>
                </p:nvSpPr>
                <p:spPr bwMode="auto">
                  <a:xfrm>
                    <a:off x="4493" y="972"/>
                    <a:ext cx="281" cy="307"/>
                  </a:xfrm>
                  <a:custGeom>
                    <a:avLst/>
                    <a:gdLst/>
                    <a:ahLst/>
                    <a:cxnLst>
                      <a:cxn ang="0">
                        <a:pos x="122" y="746"/>
                      </a:cxn>
                      <a:cxn ang="0">
                        <a:pos x="155" y="850"/>
                      </a:cxn>
                      <a:cxn ang="0">
                        <a:pos x="211" y="927"/>
                      </a:cxn>
                      <a:cxn ang="0">
                        <a:pos x="307" y="988"/>
                      </a:cxn>
                      <a:cxn ang="0">
                        <a:pos x="406" y="1014"/>
                      </a:cxn>
                      <a:cxn ang="0">
                        <a:pos x="413" y="1045"/>
                      </a:cxn>
                      <a:cxn ang="0">
                        <a:pos x="931" y="1226"/>
                      </a:cxn>
                      <a:cxn ang="0">
                        <a:pos x="906" y="1122"/>
                      </a:cxn>
                      <a:cxn ang="0">
                        <a:pos x="870" y="1026"/>
                      </a:cxn>
                      <a:cxn ang="0">
                        <a:pos x="838" y="975"/>
                      </a:cxn>
                      <a:cxn ang="0">
                        <a:pos x="831" y="911"/>
                      </a:cxn>
                      <a:cxn ang="0">
                        <a:pos x="848" y="809"/>
                      </a:cxn>
                      <a:cxn ang="0">
                        <a:pos x="875" y="746"/>
                      </a:cxn>
                      <a:cxn ang="0">
                        <a:pos x="909" y="695"/>
                      </a:cxn>
                      <a:cxn ang="0">
                        <a:pos x="967" y="662"/>
                      </a:cxn>
                      <a:cxn ang="0">
                        <a:pos x="1016" y="614"/>
                      </a:cxn>
                      <a:cxn ang="0">
                        <a:pos x="1062" y="543"/>
                      </a:cxn>
                      <a:cxn ang="0">
                        <a:pos x="1088" y="486"/>
                      </a:cxn>
                      <a:cxn ang="0">
                        <a:pos x="1121" y="397"/>
                      </a:cxn>
                      <a:cxn ang="0">
                        <a:pos x="1124" y="305"/>
                      </a:cxn>
                      <a:cxn ang="0">
                        <a:pos x="1083" y="235"/>
                      </a:cxn>
                      <a:cxn ang="0">
                        <a:pos x="1016" y="172"/>
                      </a:cxn>
                      <a:cxn ang="0">
                        <a:pos x="922" y="104"/>
                      </a:cxn>
                      <a:cxn ang="0">
                        <a:pos x="831" y="60"/>
                      </a:cxn>
                      <a:cxn ang="0">
                        <a:pos x="728" y="30"/>
                      </a:cxn>
                      <a:cxn ang="0">
                        <a:pos x="641" y="12"/>
                      </a:cxn>
                      <a:cxn ang="0">
                        <a:pos x="547" y="0"/>
                      </a:cxn>
                      <a:cxn ang="0">
                        <a:pos x="454" y="2"/>
                      </a:cxn>
                      <a:cxn ang="0">
                        <a:pos x="366" y="19"/>
                      </a:cxn>
                      <a:cxn ang="0">
                        <a:pos x="291" y="44"/>
                      </a:cxn>
                      <a:cxn ang="0">
                        <a:pos x="226" y="81"/>
                      </a:cxn>
                      <a:cxn ang="0">
                        <a:pos x="152" y="129"/>
                      </a:cxn>
                      <a:cxn ang="0">
                        <a:pos x="83" y="191"/>
                      </a:cxn>
                      <a:cxn ang="0">
                        <a:pos x="19" y="274"/>
                      </a:cxn>
                      <a:cxn ang="0">
                        <a:pos x="0" y="350"/>
                      </a:cxn>
                      <a:cxn ang="0">
                        <a:pos x="6" y="438"/>
                      </a:cxn>
                      <a:cxn ang="0">
                        <a:pos x="39" y="508"/>
                      </a:cxn>
                      <a:cxn ang="0">
                        <a:pos x="78" y="554"/>
                      </a:cxn>
                      <a:cxn ang="0">
                        <a:pos x="103" y="625"/>
                      </a:cxn>
                      <a:cxn ang="0">
                        <a:pos x="122" y="746"/>
                      </a:cxn>
                    </a:cxnLst>
                    <a:rect l="0" t="0" r="r" b="b"/>
                    <a:pathLst>
                      <a:path w="1124" h="1226">
                        <a:moveTo>
                          <a:pt x="122" y="746"/>
                        </a:moveTo>
                        <a:lnTo>
                          <a:pt x="155" y="850"/>
                        </a:lnTo>
                        <a:lnTo>
                          <a:pt x="211" y="927"/>
                        </a:lnTo>
                        <a:lnTo>
                          <a:pt x="307" y="988"/>
                        </a:lnTo>
                        <a:lnTo>
                          <a:pt x="406" y="1014"/>
                        </a:lnTo>
                        <a:lnTo>
                          <a:pt x="413" y="1045"/>
                        </a:lnTo>
                        <a:lnTo>
                          <a:pt x="931" y="1226"/>
                        </a:lnTo>
                        <a:lnTo>
                          <a:pt x="906" y="1122"/>
                        </a:lnTo>
                        <a:lnTo>
                          <a:pt x="870" y="1026"/>
                        </a:lnTo>
                        <a:lnTo>
                          <a:pt x="838" y="975"/>
                        </a:lnTo>
                        <a:lnTo>
                          <a:pt x="831" y="911"/>
                        </a:lnTo>
                        <a:lnTo>
                          <a:pt x="848" y="809"/>
                        </a:lnTo>
                        <a:lnTo>
                          <a:pt x="875" y="746"/>
                        </a:lnTo>
                        <a:lnTo>
                          <a:pt x="909" y="695"/>
                        </a:lnTo>
                        <a:lnTo>
                          <a:pt x="967" y="662"/>
                        </a:lnTo>
                        <a:lnTo>
                          <a:pt x="1016" y="614"/>
                        </a:lnTo>
                        <a:lnTo>
                          <a:pt x="1062" y="543"/>
                        </a:lnTo>
                        <a:lnTo>
                          <a:pt x="1088" y="486"/>
                        </a:lnTo>
                        <a:lnTo>
                          <a:pt x="1121" y="397"/>
                        </a:lnTo>
                        <a:lnTo>
                          <a:pt x="1124" y="305"/>
                        </a:lnTo>
                        <a:lnTo>
                          <a:pt x="1083" y="235"/>
                        </a:lnTo>
                        <a:lnTo>
                          <a:pt x="1016" y="172"/>
                        </a:lnTo>
                        <a:lnTo>
                          <a:pt x="922" y="104"/>
                        </a:lnTo>
                        <a:lnTo>
                          <a:pt x="831" y="60"/>
                        </a:lnTo>
                        <a:lnTo>
                          <a:pt x="728" y="30"/>
                        </a:lnTo>
                        <a:lnTo>
                          <a:pt x="641" y="12"/>
                        </a:lnTo>
                        <a:lnTo>
                          <a:pt x="547" y="0"/>
                        </a:lnTo>
                        <a:lnTo>
                          <a:pt x="454" y="2"/>
                        </a:lnTo>
                        <a:lnTo>
                          <a:pt x="366" y="19"/>
                        </a:lnTo>
                        <a:lnTo>
                          <a:pt x="291" y="44"/>
                        </a:lnTo>
                        <a:lnTo>
                          <a:pt x="226" y="81"/>
                        </a:lnTo>
                        <a:lnTo>
                          <a:pt x="152" y="129"/>
                        </a:lnTo>
                        <a:lnTo>
                          <a:pt x="83" y="191"/>
                        </a:lnTo>
                        <a:lnTo>
                          <a:pt x="19" y="274"/>
                        </a:lnTo>
                        <a:lnTo>
                          <a:pt x="0" y="350"/>
                        </a:lnTo>
                        <a:lnTo>
                          <a:pt x="6" y="438"/>
                        </a:lnTo>
                        <a:lnTo>
                          <a:pt x="39" y="508"/>
                        </a:lnTo>
                        <a:lnTo>
                          <a:pt x="78" y="554"/>
                        </a:lnTo>
                        <a:lnTo>
                          <a:pt x="103" y="625"/>
                        </a:lnTo>
                        <a:lnTo>
                          <a:pt x="122" y="746"/>
                        </a:lnTo>
                        <a:close/>
                      </a:path>
                    </a:pathLst>
                  </a:custGeom>
                  <a:solidFill>
                    <a:srgbClr val="E0A08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8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4522" y="978"/>
                    <a:ext cx="258" cy="219"/>
                    <a:chOff x="4522" y="978"/>
                    <a:chExt cx="258" cy="219"/>
                  </a:xfrm>
                </p:grpSpPr>
                <p:grpSp>
                  <p:nvGrpSpPr>
                    <p:cNvPr id="9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22" y="1025"/>
                      <a:ext cx="258" cy="172"/>
                      <a:chOff x="4522" y="1025"/>
                      <a:chExt cx="258" cy="172"/>
                    </a:xfrm>
                  </p:grpSpPr>
                  <p:grpSp>
                    <p:nvGrpSpPr>
                      <p:cNvPr id="10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22" y="1141"/>
                        <a:ext cx="90" cy="56"/>
                        <a:chOff x="4522" y="1141"/>
                        <a:chExt cx="90" cy="56"/>
                      </a:xfrm>
                    </p:grpSpPr>
                    <p:sp>
                      <p:nvSpPr>
                        <p:cNvPr id="27691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27" y="1141"/>
                          <a:ext cx="85" cy="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3"/>
                            </a:cxn>
                            <a:cxn ang="0">
                              <a:pos x="99" y="6"/>
                            </a:cxn>
                            <a:cxn ang="0">
                              <a:pos x="162" y="0"/>
                            </a:cxn>
                            <a:cxn ang="0">
                              <a:pos x="245" y="26"/>
                            </a:cxn>
                            <a:cxn ang="0">
                              <a:pos x="304" y="70"/>
                            </a:cxn>
                            <a:cxn ang="0">
                              <a:pos x="342" y="101"/>
                            </a:cxn>
                            <a:cxn ang="0">
                              <a:pos x="342" y="126"/>
                            </a:cxn>
                            <a:cxn ang="0">
                              <a:pos x="316" y="138"/>
                            </a:cxn>
                            <a:cxn ang="0">
                              <a:pos x="271" y="107"/>
                            </a:cxn>
                            <a:cxn ang="0">
                              <a:pos x="206" y="75"/>
                            </a:cxn>
                            <a:cxn ang="0">
                              <a:pos x="264" y="113"/>
                            </a:cxn>
                            <a:cxn ang="0">
                              <a:pos x="278" y="138"/>
                            </a:cxn>
                            <a:cxn ang="0">
                              <a:pos x="278" y="158"/>
                            </a:cxn>
                            <a:cxn ang="0">
                              <a:pos x="239" y="158"/>
                            </a:cxn>
                            <a:cxn ang="0">
                              <a:pos x="220" y="158"/>
                            </a:cxn>
                            <a:cxn ang="0">
                              <a:pos x="206" y="133"/>
                            </a:cxn>
                            <a:cxn ang="0">
                              <a:pos x="195" y="101"/>
                            </a:cxn>
                            <a:cxn ang="0">
                              <a:pos x="150" y="75"/>
                            </a:cxn>
                            <a:cxn ang="0">
                              <a:pos x="169" y="120"/>
                            </a:cxn>
                            <a:cxn ang="0">
                              <a:pos x="181" y="146"/>
                            </a:cxn>
                            <a:cxn ang="0">
                              <a:pos x="181" y="158"/>
                            </a:cxn>
                            <a:cxn ang="0">
                              <a:pos x="169" y="177"/>
                            </a:cxn>
                            <a:cxn ang="0">
                              <a:pos x="150" y="177"/>
                            </a:cxn>
                            <a:cxn ang="0">
                              <a:pos x="124" y="158"/>
                            </a:cxn>
                            <a:cxn ang="0">
                              <a:pos x="85" y="126"/>
                            </a:cxn>
                            <a:cxn ang="0">
                              <a:pos x="85" y="146"/>
                            </a:cxn>
                            <a:cxn ang="0">
                              <a:pos x="91" y="171"/>
                            </a:cxn>
                            <a:cxn ang="0">
                              <a:pos x="91" y="177"/>
                            </a:cxn>
                            <a:cxn ang="0">
                              <a:pos x="72" y="171"/>
                            </a:cxn>
                            <a:cxn ang="0">
                              <a:pos x="52" y="158"/>
                            </a:cxn>
                            <a:cxn ang="0">
                              <a:pos x="52" y="184"/>
                            </a:cxn>
                            <a:cxn ang="0">
                              <a:pos x="47" y="209"/>
                            </a:cxn>
                            <a:cxn ang="0">
                              <a:pos x="14" y="222"/>
                            </a:cxn>
                            <a:cxn ang="0">
                              <a:pos x="0" y="216"/>
                            </a:cxn>
                            <a:cxn ang="0">
                              <a:pos x="0" y="184"/>
                            </a:cxn>
                            <a:cxn ang="0">
                              <a:pos x="0" y="146"/>
                            </a:cxn>
                            <a:cxn ang="0">
                              <a:pos x="0" y="63"/>
                            </a:cxn>
                          </a:cxnLst>
                          <a:rect l="0" t="0" r="r" b="b"/>
                          <a:pathLst>
                            <a:path w="342" h="222">
                              <a:moveTo>
                                <a:pt x="0" y="63"/>
                              </a:moveTo>
                              <a:lnTo>
                                <a:pt x="99" y="6"/>
                              </a:lnTo>
                              <a:lnTo>
                                <a:pt x="162" y="0"/>
                              </a:lnTo>
                              <a:lnTo>
                                <a:pt x="245" y="26"/>
                              </a:lnTo>
                              <a:lnTo>
                                <a:pt x="304" y="70"/>
                              </a:lnTo>
                              <a:lnTo>
                                <a:pt x="342" y="101"/>
                              </a:lnTo>
                              <a:lnTo>
                                <a:pt x="342" y="126"/>
                              </a:lnTo>
                              <a:lnTo>
                                <a:pt x="316" y="138"/>
                              </a:lnTo>
                              <a:lnTo>
                                <a:pt x="271" y="107"/>
                              </a:lnTo>
                              <a:lnTo>
                                <a:pt x="206" y="75"/>
                              </a:lnTo>
                              <a:lnTo>
                                <a:pt x="264" y="113"/>
                              </a:lnTo>
                              <a:lnTo>
                                <a:pt x="278" y="138"/>
                              </a:lnTo>
                              <a:lnTo>
                                <a:pt x="278" y="158"/>
                              </a:lnTo>
                              <a:lnTo>
                                <a:pt x="239" y="158"/>
                              </a:lnTo>
                              <a:lnTo>
                                <a:pt x="220" y="158"/>
                              </a:lnTo>
                              <a:lnTo>
                                <a:pt x="206" y="133"/>
                              </a:lnTo>
                              <a:lnTo>
                                <a:pt x="195" y="101"/>
                              </a:lnTo>
                              <a:lnTo>
                                <a:pt x="150" y="75"/>
                              </a:lnTo>
                              <a:lnTo>
                                <a:pt x="169" y="120"/>
                              </a:lnTo>
                              <a:lnTo>
                                <a:pt x="181" y="146"/>
                              </a:lnTo>
                              <a:lnTo>
                                <a:pt x="181" y="158"/>
                              </a:lnTo>
                              <a:lnTo>
                                <a:pt x="169" y="177"/>
                              </a:lnTo>
                              <a:lnTo>
                                <a:pt x="150" y="177"/>
                              </a:lnTo>
                              <a:lnTo>
                                <a:pt x="124" y="158"/>
                              </a:lnTo>
                              <a:lnTo>
                                <a:pt x="85" y="126"/>
                              </a:lnTo>
                              <a:lnTo>
                                <a:pt x="85" y="146"/>
                              </a:lnTo>
                              <a:lnTo>
                                <a:pt x="91" y="171"/>
                              </a:lnTo>
                              <a:lnTo>
                                <a:pt x="91" y="177"/>
                              </a:lnTo>
                              <a:lnTo>
                                <a:pt x="72" y="171"/>
                              </a:lnTo>
                              <a:lnTo>
                                <a:pt x="52" y="158"/>
                              </a:lnTo>
                              <a:lnTo>
                                <a:pt x="52" y="184"/>
                              </a:lnTo>
                              <a:lnTo>
                                <a:pt x="47" y="209"/>
                              </a:lnTo>
                              <a:lnTo>
                                <a:pt x="14" y="222"/>
                              </a:lnTo>
                              <a:lnTo>
                                <a:pt x="0" y="216"/>
                              </a:lnTo>
                              <a:lnTo>
                                <a:pt x="0" y="184"/>
                              </a:lnTo>
                              <a:lnTo>
                                <a:pt x="0" y="146"/>
                              </a:lnTo>
                              <a:lnTo>
                                <a:pt x="0" y="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0700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27692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22" y="1141"/>
                          <a:ext cx="85" cy="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3"/>
                            </a:cxn>
                            <a:cxn ang="0">
                              <a:pos x="98" y="6"/>
                            </a:cxn>
                            <a:cxn ang="0">
                              <a:pos x="162" y="0"/>
                            </a:cxn>
                            <a:cxn ang="0">
                              <a:pos x="245" y="26"/>
                            </a:cxn>
                            <a:cxn ang="0">
                              <a:pos x="302" y="70"/>
                            </a:cxn>
                            <a:cxn ang="0">
                              <a:pos x="342" y="101"/>
                            </a:cxn>
                            <a:cxn ang="0">
                              <a:pos x="342" y="126"/>
                            </a:cxn>
                            <a:cxn ang="0">
                              <a:pos x="316" y="138"/>
                            </a:cxn>
                            <a:cxn ang="0">
                              <a:pos x="271" y="107"/>
                            </a:cxn>
                            <a:cxn ang="0">
                              <a:pos x="207" y="75"/>
                            </a:cxn>
                            <a:cxn ang="0">
                              <a:pos x="264" y="113"/>
                            </a:cxn>
                            <a:cxn ang="0">
                              <a:pos x="277" y="138"/>
                            </a:cxn>
                            <a:cxn ang="0">
                              <a:pos x="277" y="158"/>
                            </a:cxn>
                            <a:cxn ang="0">
                              <a:pos x="239" y="158"/>
                            </a:cxn>
                            <a:cxn ang="0">
                              <a:pos x="221" y="158"/>
                            </a:cxn>
                            <a:cxn ang="0">
                              <a:pos x="207" y="133"/>
                            </a:cxn>
                            <a:cxn ang="0">
                              <a:pos x="195" y="101"/>
                            </a:cxn>
                            <a:cxn ang="0">
                              <a:pos x="148" y="75"/>
                            </a:cxn>
                            <a:cxn ang="0">
                              <a:pos x="169" y="120"/>
                            </a:cxn>
                            <a:cxn ang="0">
                              <a:pos x="181" y="146"/>
                            </a:cxn>
                            <a:cxn ang="0">
                              <a:pos x="181" y="158"/>
                            </a:cxn>
                            <a:cxn ang="0">
                              <a:pos x="169" y="177"/>
                            </a:cxn>
                            <a:cxn ang="0">
                              <a:pos x="148" y="177"/>
                            </a:cxn>
                            <a:cxn ang="0">
                              <a:pos x="123" y="158"/>
                            </a:cxn>
                            <a:cxn ang="0">
                              <a:pos x="85" y="126"/>
                            </a:cxn>
                            <a:cxn ang="0">
                              <a:pos x="85" y="146"/>
                            </a:cxn>
                            <a:cxn ang="0">
                              <a:pos x="91" y="171"/>
                            </a:cxn>
                            <a:cxn ang="0">
                              <a:pos x="91" y="177"/>
                            </a:cxn>
                            <a:cxn ang="0">
                              <a:pos x="71" y="171"/>
                            </a:cxn>
                            <a:cxn ang="0">
                              <a:pos x="53" y="158"/>
                            </a:cxn>
                            <a:cxn ang="0">
                              <a:pos x="53" y="184"/>
                            </a:cxn>
                            <a:cxn ang="0">
                              <a:pos x="46" y="209"/>
                            </a:cxn>
                            <a:cxn ang="0">
                              <a:pos x="14" y="222"/>
                            </a:cxn>
                            <a:cxn ang="0">
                              <a:pos x="0" y="216"/>
                            </a:cxn>
                            <a:cxn ang="0">
                              <a:pos x="0" y="184"/>
                            </a:cxn>
                            <a:cxn ang="0">
                              <a:pos x="0" y="146"/>
                            </a:cxn>
                            <a:cxn ang="0">
                              <a:pos x="0" y="63"/>
                            </a:cxn>
                          </a:cxnLst>
                          <a:rect l="0" t="0" r="r" b="b"/>
                          <a:pathLst>
                            <a:path w="342" h="222">
                              <a:moveTo>
                                <a:pt x="0" y="63"/>
                              </a:moveTo>
                              <a:lnTo>
                                <a:pt x="98" y="6"/>
                              </a:lnTo>
                              <a:lnTo>
                                <a:pt x="162" y="0"/>
                              </a:lnTo>
                              <a:lnTo>
                                <a:pt x="245" y="26"/>
                              </a:lnTo>
                              <a:lnTo>
                                <a:pt x="302" y="70"/>
                              </a:lnTo>
                              <a:lnTo>
                                <a:pt x="342" y="101"/>
                              </a:lnTo>
                              <a:lnTo>
                                <a:pt x="342" y="126"/>
                              </a:lnTo>
                              <a:lnTo>
                                <a:pt x="316" y="138"/>
                              </a:lnTo>
                              <a:lnTo>
                                <a:pt x="271" y="107"/>
                              </a:lnTo>
                              <a:lnTo>
                                <a:pt x="207" y="75"/>
                              </a:lnTo>
                              <a:lnTo>
                                <a:pt x="264" y="113"/>
                              </a:lnTo>
                              <a:lnTo>
                                <a:pt x="277" y="138"/>
                              </a:lnTo>
                              <a:lnTo>
                                <a:pt x="277" y="158"/>
                              </a:lnTo>
                              <a:lnTo>
                                <a:pt x="239" y="158"/>
                              </a:lnTo>
                              <a:lnTo>
                                <a:pt x="221" y="158"/>
                              </a:lnTo>
                              <a:lnTo>
                                <a:pt x="207" y="133"/>
                              </a:lnTo>
                              <a:lnTo>
                                <a:pt x="195" y="101"/>
                              </a:lnTo>
                              <a:lnTo>
                                <a:pt x="148" y="75"/>
                              </a:lnTo>
                              <a:lnTo>
                                <a:pt x="169" y="120"/>
                              </a:lnTo>
                              <a:lnTo>
                                <a:pt x="181" y="146"/>
                              </a:lnTo>
                              <a:lnTo>
                                <a:pt x="181" y="158"/>
                              </a:lnTo>
                              <a:lnTo>
                                <a:pt x="169" y="177"/>
                              </a:lnTo>
                              <a:lnTo>
                                <a:pt x="148" y="177"/>
                              </a:lnTo>
                              <a:lnTo>
                                <a:pt x="123" y="158"/>
                              </a:lnTo>
                              <a:lnTo>
                                <a:pt x="85" y="126"/>
                              </a:lnTo>
                              <a:lnTo>
                                <a:pt x="85" y="146"/>
                              </a:lnTo>
                              <a:lnTo>
                                <a:pt x="91" y="171"/>
                              </a:lnTo>
                              <a:lnTo>
                                <a:pt x="91" y="177"/>
                              </a:lnTo>
                              <a:lnTo>
                                <a:pt x="71" y="171"/>
                              </a:lnTo>
                              <a:lnTo>
                                <a:pt x="53" y="158"/>
                              </a:lnTo>
                              <a:lnTo>
                                <a:pt x="53" y="184"/>
                              </a:lnTo>
                              <a:lnTo>
                                <a:pt x="46" y="209"/>
                              </a:lnTo>
                              <a:lnTo>
                                <a:pt x="14" y="222"/>
                              </a:lnTo>
                              <a:lnTo>
                                <a:pt x="0" y="216"/>
                              </a:lnTo>
                              <a:lnTo>
                                <a:pt x="0" y="184"/>
                              </a:lnTo>
                              <a:lnTo>
                                <a:pt x="0" y="146"/>
                              </a:lnTo>
                              <a:lnTo>
                                <a:pt x="0" y="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804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769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1" y="1025"/>
                        <a:ext cx="119" cy="8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11"/>
                          </a:cxn>
                          <a:cxn ang="0">
                            <a:pos x="92" y="203"/>
                          </a:cxn>
                          <a:cxn ang="0">
                            <a:pos x="98" y="263"/>
                          </a:cxn>
                          <a:cxn ang="0">
                            <a:pos x="106" y="356"/>
                          </a:cxn>
                          <a:cxn ang="0">
                            <a:pos x="132" y="356"/>
                          </a:cxn>
                          <a:cxn ang="0">
                            <a:pos x="158" y="328"/>
                          </a:cxn>
                          <a:cxn ang="0">
                            <a:pos x="170" y="275"/>
                          </a:cxn>
                          <a:cxn ang="0">
                            <a:pos x="170" y="197"/>
                          </a:cxn>
                          <a:cxn ang="0">
                            <a:pos x="177" y="242"/>
                          </a:cxn>
                          <a:cxn ang="0">
                            <a:pos x="184" y="269"/>
                          </a:cxn>
                          <a:cxn ang="0">
                            <a:pos x="190" y="295"/>
                          </a:cxn>
                          <a:cxn ang="0">
                            <a:pos x="216" y="295"/>
                          </a:cxn>
                          <a:cxn ang="0">
                            <a:pos x="243" y="269"/>
                          </a:cxn>
                          <a:cxn ang="0">
                            <a:pos x="243" y="236"/>
                          </a:cxn>
                          <a:cxn ang="0">
                            <a:pos x="263" y="188"/>
                          </a:cxn>
                          <a:cxn ang="0">
                            <a:pos x="268" y="223"/>
                          </a:cxn>
                          <a:cxn ang="0">
                            <a:pos x="282" y="256"/>
                          </a:cxn>
                          <a:cxn ang="0">
                            <a:pos x="315" y="242"/>
                          </a:cxn>
                          <a:cxn ang="0">
                            <a:pos x="327" y="216"/>
                          </a:cxn>
                          <a:cxn ang="0">
                            <a:pos x="327" y="236"/>
                          </a:cxn>
                          <a:cxn ang="0">
                            <a:pos x="368" y="216"/>
                          </a:cxn>
                          <a:cxn ang="0">
                            <a:pos x="387" y="170"/>
                          </a:cxn>
                          <a:cxn ang="0">
                            <a:pos x="373" y="242"/>
                          </a:cxn>
                          <a:cxn ang="0">
                            <a:pos x="368" y="269"/>
                          </a:cxn>
                          <a:cxn ang="0">
                            <a:pos x="393" y="275"/>
                          </a:cxn>
                          <a:cxn ang="0">
                            <a:pos x="397" y="308"/>
                          </a:cxn>
                          <a:cxn ang="0">
                            <a:pos x="438" y="302"/>
                          </a:cxn>
                          <a:cxn ang="0">
                            <a:pos x="463" y="242"/>
                          </a:cxn>
                          <a:cxn ang="0">
                            <a:pos x="476" y="170"/>
                          </a:cxn>
                          <a:cxn ang="0">
                            <a:pos x="463" y="106"/>
                          </a:cxn>
                          <a:cxn ang="0">
                            <a:pos x="424" y="53"/>
                          </a:cxn>
                          <a:cxn ang="0">
                            <a:pos x="379" y="11"/>
                          </a:cxn>
                          <a:cxn ang="0">
                            <a:pos x="353" y="46"/>
                          </a:cxn>
                          <a:cxn ang="0">
                            <a:pos x="320" y="20"/>
                          </a:cxn>
                          <a:cxn ang="0">
                            <a:pos x="301" y="5"/>
                          </a:cxn>
                          <a:cxn ang="0">
                            <a:pos x="289" y="20"/>
                          </a:cxn>
                          <a:cxn ang="0">
                            <a:pos x="255" y="11"/>
                          </a:cxn>
                          <a:cxn ang="0">
                            <a:pos x="249" y="46"/>
                          </a:cxn>
                          <a:cxn ang="0">
                            <a:pos x="236" y="26"/>
                          </a:cxn>
                          <a:cxn ang="0">
                            <a:pos x="204" y="20"/>
                          </a:cxn>
                          <a:cxn ang="0">
                            <a:pos x="170" y="0"/>
                          </a:cxn>
                          <a:cxn ang="0">
                            <a:pos x="158" y="26"/>
                          </a:cxn>
                          <a:cxn ang="0">
                            <a:pos x="138" y="11"/>
                          </a:cxn>
                          <a:cxn ang="0">
                            <a:pos x="111" y="5"/>
                          </a:cxn>
                          <a:cxn ang="0">
                            <a:pos x="92" y="11"/>
                          </a:cxn>
                          <a:cxn ang="0">
                            <a:pos x="86" y="53"/>
                          </a:cxn>
                          <a:cxn ang="0">
                            <a:pos x="92" y="58"/>
                          </a:cxn>
                          <a:cxn ang="0">
                            <a:pos x="73" y="58"/>
                          </a:cxn>
                          <a:cxn ang="0">
                            <a:pos x="6" y="53"/>
                          </a:cxn>
                          <a:cxn ang="0">
                            <a:pos x="0" y="111"/>
                          </a:cxn>
                        </a:cxnLst>
                        <a:rect l="0" t="0" r="r" b="b"/>
                        <a:pathLst>
                          <a:path w="476" h="356">
                            <a:moveTo>
                              <a:pt x="0" y="111"/>
                            </a:moveTo>
                            <a:lnTo>
                              <a:pt x="92" y="203"/>
                            </a:lnTo>
                            <a:lnTo>
                              <a:pt x="98" y="263"/>
                            </a:lnTo>
                            <a:lnTo>
                              <a:pt x="106" y="356"/>
                            </a:lnTo>
                            <a:lnTo>
                              <a:pt x="132" y="356"/>
                            </a:lnTo>
                            <a:lnTo>
                              <a:pt x="158" y="328"/>
                            </a:lnTo>
                            <a:lnTo>
                              <a:pt x="170" y="275"/>
                            </a:lnTo>
                            <a:lnTo>
                              <a:pt x="170" y="197"/>
                            </a:lnTo>
                            <a:lnTo>
                              <a:pt x="177" y="242"/>
                            </a:lnTo>
                            <a:lnTo>
                              <a:pt x="184" y="269"/>
                            </a:lnTo>
                            <a:lnTo>
                              <a:pt x="190" y="295"/>
                            </a:lnTo>
                            <a:lnTo>
                              <a:pt x="216" y="295"/>
                            </a:lnTo>
                            <a:lnTo>
                              <a:pt x="243" y="269"/>
                            </a:lnTo>
                            <a:lnTo>
                              <a:pt x="243" y="236"/>
                            </a:lnTo>
                            <a:lnTo>
                              <a:pt x="263" y="188"/>
                            </a:lnTo>
                            <a:lnTo>
                              <a:pt x="268" y="223"/>
                            </a:lnTo>
                            <a:lnTo>
                              <a:pt x="282" y="256"/>
                            </a:lnTo>
                            <a:lnTo>
                              <a:pt x="315" y="242"/>
                            </a:lnTo>
                            <a:lnTo>
                              <a:pt x="327" y="216"/>
                            </a:lnTo>
                            <a:lnTo>
                              <a:pt x="327" y="236"/>
                            </a:lnTo>
                            <a:lnTo>
                              <a:pt x="368" y="216"/>
                            </a:lnTo>
                            <a:lnTo>
                              <a:pt x="387" y="170"/>
                            </a:lnTo>
                            <a:lnTo>
                              <a:pt x="373" y="242"/>
                            </a:lnTo>
                            <a:lnTo>
                              <a:pt x="368" y="269"/>
                            </a:lnTo>
                            <a:lnTo>
                              <a:pt x="393" y="275"/>
                            </a:lnTo>
                            <a:lnTo>
                              <a:pt x="397" y="308"/>
                            </a:lnTo>
                            <a:lnTo>
                              <a:pt x="438" y="302"/>
                            </a:lnTo>
                            <a:lnTo>
                              <a:pt x="463" y="242"/>
                            </a:lnTo>
                            <a:lnTo>
                              <a:pt x="476" y="170"/>
                            </a:lnTo>
                            <a:lnTo>
                              <a:pt x="463" y="106"/>
                            </a:lnTo>
                            <a:lnTo>
                              <a:pt x="424" y="53"/>
                            </a:lnTo>
                            <a:lnTo>
                              <a:pt x="379" y="11"/>
                            </a:lnTo>
                            <a:lnTo>
                              <a:pt x="353" y="46"/>
                            </a:lnTo>
                            <a:lnTo>
                              <a:pt x="320" y="20"/>
                            </a:lnTo>
                            <a:lnTo>
                              <a:pt x="301" y="5"/>
                            </a:lnTo>
                            <a:lnTo>
                              <a:pt x="289" y="20"/>
                            </a:lnTo>
                            <a:lnTo>
                              <a:pt x="255" y="11"/>
                            </a:lnTo>
                            <a:lnTo>
                              <a:pt x="249" y="46"/>
                            </a:lnTo>
                            <a:lnTo>
                              <a:pt x="236" y="26"/>
                            </a:lnTo>
                            <a:lnTo>
                              <a:pt x="204" y="20"/>
                            </a:lnTo>
                            <a:lnTo>
                              <a:pt x="170" y="0"/>
                            </a:lnTo>
                            <a:lnTo>
                              <a:pt x="158" y="26"/>
                            </a:lnTo>
                            <a:lnTo>
                              <a:pt x="138" y="11"/>
                            </a:lnTo>
                            <a:lnTo>
                              <a:pt x="111" y="5"/>
                            </a:lnTo>
                            <a:lnTo>
                              <a:pt x="92" y="11"/>
                            </a:lnTo>
                            <a:lnTo>
                              <a:pt x="86" y="53"/>
                            </a:lnTo>
                            <a:lnTo>
                              <a:pt x="92" y="58"/>
                            </a:lnTo>
                            <a:lnTo>
                              <a:pt x="73" y="58"/>
                            </a:lnTo>
                            <a:lnTo>
                              <a:pt x="6" y="53"/>
                            </a:lnTo>
                            <a:lnTo>
                              <a:pt x="0" y="111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1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57" y="978"/>
                      <a:ext cx="145" cy="35"/>
                      <a:chOff x="4557" y="978"/>
                      <a:chExt cx="145" cy="35"/>
                    </a:xfrm>
                  </p:grpSpPr>
                  <p:sp>
                    <p:nvSpPr>
                      <p:cNvPr id="2769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57" y="985"/>
                        <a:ext cx="133" cy="2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7" y="0"/>
                          </a:cxn>
                          <a:cxn ang="0">
                            <a:pos x="137" y="17"/>
                          </a:cxn>
                          <a:cxn ang="0">
                            <a:pos x="188" y="36"/>
                          </a:cxn>
                          <a:cxn ang="0">
                            <a:pos x="263" y="68"/>
                          </a:cxn>
                          <a:cxn ang="0">
                            <a:pos x="327" y="84"/>
                          </a:cxn>
                          <a:cxn ang="0">
                            <a:pos x="385" y="75"/>
                          </a:cxn>
                          <a:cxn ang="0">
                            <a:pos x="447" y="84"/>
                          </a:cxn>
                          <a:cxn ang="0">
                            <a:pos x="494" y="87"/>
                          </a:cxn>
                          <a:cxn ang="0">
                            <a:pos x="530" y="102"/>
                          </a:cxn>
                        </a:cxnLst>
                        <a:rect l="0" t="0" r="r" b="b"/>
                        <a:pathLst>
                          <a:path w="530" h="102">
                            <a:moveTo>
                              <a:pt x="0" y="4"/>
                            </a:moveTo>
                            <a:lnTo>
                              <a:pt x="67" y="0"/>
                            </a:lnTo>
                            <a:lnTo>
                              <a:pt x="137" y="17"/>
                            </a:lnTo>
                            <a:lnTo>
                              <a:pt x="188" y="36"/>
                            </a:lnTo>
                            <a:lnTo>
                              <a:pt x="263" y="68"/>
                            </a:lnTo>
                            <a:lnTo>
                              <a:pt x="327" y="84"/>
                            </a:lnTo>
                            <a:lnTo>
                              <a:pt x="385" y="75"/>
                            </a:lnTo>
                            <a:lnTo>
                              <a:pt x="447" y="84"/>
                            </a:lnTo>
                            <a:lnTo>
                              <a:pt x="494" y="87"/>
                            </a:lnTo>
                            <a:lnTo>
                              <a:pt x="530" y="102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C0804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769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5" y="978"/>
                        <a:ext cx="117" cy="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6" y="23"/>
                          </a:cxn>
                          <a:cxn ang="0">
                            <a:pos x="95" y="42"/>
                          </a:cxn>
                          <a:cxn ang="0">
                            <a:pos x="136" y="54"/>
                          </a:cxn>
                          <a:cxn ang="0">
                            <a:pos x="185" y="61"/>
                          </a:cxn>
                          <a:cxn ang="0">
                            <a:pos x="231" y="49"/>
                          </a:cxn>
                          <a:cxn ang="0">
                            <a:pos x="308" y="61"/>
                          </a:cxn>
                          <a:cxn ang="0">
                            <a:pos x="359" y="71"/>
                          </a:cxn>
                          <a:cxn ang="0">
                            <a:pos x="405" y="76"/>
                          </a:cxn>
                          <a:cxn ang="0">
                            <a:pos x="457" y="100"/>
                          </a:cxn>
                          <a:cxn ang="0">
                            <a:pos x="472" y="141"/>
                          </a:cxn>
                        </a:cxnLst>
                        <a:rect l="0" t="0" r="r" b="b"/>
                        <a:pathLst>
                          <a:path w="472" h="141">
                            <a:moveTo>
                              <a:pt x="0" y="0"/>
                            </a:moveTo>
                            <a:lnTo>
                              <a:pt x="36" y="23"/>
                            </a:lnTo>
                            <a:lnTo>
                              <a:pt x="95" y="42"/>
                            </a:lnTo>
                            <a:lnTo>
                              <a:pt x="136" y="54"/>
                            </a:lnTo>
                            <a:lnTo>
                              <a:pt x="185" y="61"/>
                            </a:lnTo>
                            <a:lnTo>
                              <a:pt x="231" y="49"/>
                            </a:lnTo>
                            <a:lnTo>
                              <a:pt x="308" y="61"/>
                            </a:lnTo>
                            <a:lnTo>
                              <a:pt x="359" y="71"/>
                            </a:lnTo>
                            <a:lnTo>
                              <a:pt x="405" y="76"/>
                            </a:lnTo>
                            <a:lnTo>
                              <a:pt x="457" y="100"/>
                            </a:lnTo>
                            <a:lnTo>
                              <a:pt x="472" y="141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C0804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2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4485" y="1060"/>
                    <a:ext cx="105" cy="101"/>
                    <a:chOff x="4485" y="1060"/>
                    <a:chExt cx="105" cy="101"/>
                  </a:xfrm>
                </p:grpSpPr>
                <p:grpSp>
                  <p:nvGrpSpPr>
                    <p:cNvPr id="13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85" y="1060"/>
                      <a:ext cx="48" cy="49"/>
                      <a:chOff x="4485" y="1060"/>
                      <a:chExt cx="48" cy="49"/>
                    </a:xfrm>
                  </p:grpSpPr>
                  <p:sp>
                    <p:nvSpPr>
                      <p:cNvPr id="27699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4" y="1069"/>
                        <a:ext cx="36" cy="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1" y="0"/>
                          </a:cxn>
                          <a:cxn ang="0">
                            <a:pos x="22" y="77"/>
                          </a:cxn>
                          <a:cxn ang="0">
                            <a:pos x="0" y="109"/>
                          </a:cxn>
                          <a:cxn ang="0">
                            <a:pos x="9" y="141"/>
                          </a:cxn>
                          <a:cxn ang="0">
                            <a:pos x="28" y="161"/>
                          </a:cxn>
                          <a:cxn ang="0">
                            <a:pos x="65" y="150"/>
                          </a:cxn>
                          <a:cxn ang="0">
                            <a:pos x="145" y="68"/>
                          </a:cxn>
                          <a:cxn ang="0">
                            <a:pos x="131" y="0"/>
                          </a:cxn>
                        </a:cxnLst>
                        <a:rect l="0" t="0" r="r" b="b"/>
                        <a:pathLst>
                          <a:path w="145" h="161">
                            <a:moveTo>
                              <a:pt x="131" y="0"/>
                            </a:moveTo>
                            <a:lnTo>
                              <a:pt x="22" y="77"/>
                            </a:lnTo>
                            <a:lnTo>
                              <a:pt x="0" y="109"/>
                            </a:lnTo>
                            <a:lnTo>
                              <a:pt x="9" y="141"/>
                            </a:lnTo>
                            <a:lnTo>
                              <a:pt x="28" y="161"/>
                            </a:lnTo>
                            <a:lnTo>
                              <a:pt x="65" y="150"/>
                            </a:lnTo>
                            <a:lnTo>
                              <a:pt x="145" y="68"/>
                            </a:lnTo>
                            <a:lnTo>
                              <a:pt x="131" y="0"/>
                            </a:lnTo>
                            <a:close/>
                          </a:path>
                        </a:pathLst>
                      </a:custGeom>
                      <a:solidFill>
                        <a:srgbClr val="F0F0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7700" name="Oval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06" y="1094"/>
                        <a:ext cx="12" cy="12"/>
                      </a:xfrm>
                      <a:prstGeom prst="ellipse">
                        <a:avLst/>
                      </a:prstGeom>
                      <a:solidFill>
                        <a:srgbClr val="00908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7701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5" y="1060"/>
                        <a:ext cx="48" cy="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7" y="15"/>
                          </a:cxn>
                          <a:cxn ang="0">
                            <a:pos x="177" y="5"/>
                          </a:cxn>
                          <a:cxn ang="0">
                            <a:pos x="168" y="0"/>
                          </a:cxn>
                          <a:cxn ang="0">
                            <a:pos x="157" y="1"/>
                          </a:cxn>
                          <a:cxn ang="0">
                            <a:pos x="147" y="9"/>
                          </a:cxn>
                          <a:cxn ang="0">
                            <a:pos x="6" y="101"/>
                          </a:cxn>
                          <a:cxn ang="0">
                            <a:pos x="2" y="109"/>
                          </a:cxn>
                          <a:cxn ang="0">
                            <a:pos x="0" y="121"/>
                          </a:cxn>
                          <a:cxn ang="0">
                            <a:pos x="4" y="133"/>
                          </a:cxn>
                          <a:cxn ang="0">
                            <a:pos x="12" y="142"/>
                          </a:cxn>
                          <a:cxn ang="0">
                            <a:pos x="22" y="145"/>
                          </a:cxn>
                          <a:cxn ang="0">
                            <a:pos x="35" y="142"/>
                          </a:cxn>
                          <a:cxn ang="0">
                            <a:pos x="184" y="46"/>
                          </a:cxn>
                          <a:cxn ang="0">
                            <a:pos x="191" y="38"/>
                          </a:cxn>
                          <a:cxn ang="0">
                            <a:pos x="192" y="29"/>
                          </a:cxn>
                          <a:cxn ang="0">
                            <a:pos x="187" y="15"/>
                          </a:cxn>
                        </a:cxnLst>
                        <a:rect l="0" t="0" r="r" b="b"/>
                        <a:pathLst>
                          <a:path w="192" h="145">
                            <a:moveTo>
                              <a:pt x="187" y="15"/>
                            </a:moveTo>
                            <a:lnTo>
                              <a:pt x="177" y="5"/>
                            </a:lnTo>
                            <a:lnTo>
                              <a:pt x="168" y="0"/>
                            </a:lnTo>
                            <a:lnTo>
                              <a:pt x="157" y="1"/>
                            </a:lnTo>
                            <a:lnTo>
                              <a:pt x="147" y="9"/>
                            </a:lnTo>
                            <a:lnTo>
                              <a:pt x="6" y="101"/>
                            </a:lnTo>
                            <a:lnTo>
                              <a:pt x="2" y="109"/>
                            </a:lnTo>
                            <a:lnTo>
                              <a:pt x="0" y="121"/>
                            </a:lnTo>
                            <a:lnTo>
                              <a:pt x="4" y="133"/>
                            </a:lnTo>
                            <a:lnTo>
                              <a:pt x="12" y="142"/>
                            </a:lnTo>
                            <a:lnTo>
                              <a:pt x="22" y="145"/>
                            </a:lnTo>
                            <a:lnTo>
                              <a:pt x="35" y="142"/>
                            </a:lnTo>
                            <a:lnTo>
                              <a:pt x="184" y="46"/>
                            </a:lnTo>
                            <a:lnTo>
                              <a:pt x="191" y="38"/>
                            </a:lnTo>
                            <a:lnTo>
                              <a:pt x="192" y="29"/>
                            </a:lnTo>
                            <a:lnTo>
                              <a:pt x="187" y="15"/>
                            </a:lnTo>
                            <a:close/>
                          </a:path>
                        </a:pathLst>
                      </a:custGeom>
                      <a:solidFill>
                        <a:srgbClr val="C0804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4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93" y="1060"/>
                      <a:ext cx="97" cy="101"/>
                      <a:chOff x="4493" y="1060"/>
                      <a:chExt cx="97" cy="101"/>
                    </a:xfrm>
                  </p:grpSpPr>
                  <p:sp>
                    <p:nvSpPr>
                      <p:cNvPr id="2770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3" y="1080"/>
                        <a:ext cx="85" cy="8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5" y="0"/>
                          </a:cxn>
                          <a:cxn ang="0">
                            <a:pos x="97" y="71"/>
                          </a:cxn>
                          <a:cxn ang="0">
                            <a:pos x="30" y="148"/>
                          </a:cxn>
                          <a:cxn ang="0">
                            <a:pos x="0" y="211"/>
                          </a:cxn>
                          <a:cxn ang="0">
                            <a:pos x="10" y="266"/>
                          </a:cxn>
                          <a:cxn ang="0">
                            <a:pos x="39" y="301"/>
                          </a:cxn>
                          <a:cxn ang="0">
                            <a:pos x="83" y="314"/>
                          </a:cxn>
                          <a:cxn ang="0">
                            <a:pos x="159" y="323"/>
                          </a:cxn>
                          <a:cxn ang="0">
                            <a:pos x="242" y="281"/>
                          </a:cxn>
                          <a:cxn ang="0">
                            <a:pos x="285" y="281"/>
                          </a:cxn>
                          <a:cxn ang="0">
                            <a:pos x="320" y="266"/>
                          </a:cxn>
                          <a:cxn ang="0">
                            <a:pos x="339" y="238"/>
                          </a:cxn>
                          <a:cxn ang="0">
                            <a:pos x="341" y="202"/>
                          </a:cxn>
                          <a:cxn ang="0">
                            <a:pos x="175" y="0"/>
                          </a:cxn>
                        </a:cxnLst>
                        <a:rect l="0" t="0" r="r" b="b"/>
                        <a:pathLst>
                          <a:path w="341" h="323">
                            <a:moveTo>
                              <a:pt x="175" y="0"/>
                            </a:moveTo>
                            <a:lnTo>
                              <a:pt x="97" y="71"/>
                            </a:lnTo>
                            <a:lnTo>
                              <a:pt x="30" y="148"/>
                            </a:lnTo>
                            <a:lnTo>
                              <a:pt x="0" y="211"/>
                            </a:lnTo>
                            <a:lnTo>
                              <a:pt x="10" y="266"/>
                            </a:lnTo>
                            <a:lnTo>
                              <a:pt x="39" y="301"/>
                            </a:lnTo>
                            <a:lnTo>
                              <a:pt x="83" y="314"/>
                            </a:lnTo>
                            <a:lnTo>
                              <a:pt x="159" y="323"/>
                            </a:lnTo>
                            <a:lnTo>
                              <a:pt x="242" y="281"/>
                            </a:lnTo>
                            <a:lnTo>
                              <a:pt x="285" y="281"/>
                            </a:lnTo>
                            <a:lnTo>
                              <a:pt x="320" y="266"/>
                            </a:lnTo>
                            <a:lnTo>
                              <a:pt x="339" y="238"/>
                            </a:lnTo>
                            <a:lnTo>
                              <a:pt x="341" y="202"/>
                            </a:lnTo>
                            <a:lnTo>
                              <a:pt x="175" y="0"/>
                            </a:lnTo>
                            <a:close/>
                          </a:path>
                        </a:pathLst>
                      </a:custGeom>
                      <a:solidFill>
                        <a:srgbClr val="E0A080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accent2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grpSp>
                    <p:nvGrpSpPr>
                      <p:cNvPr id="15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41" y="1060"/>
                        <a:ext cx="49" cy="56"/>
                        <a:chOff x="4541" y="1060"/>
                        <a:chExt cx="49" cy="56"/>
                      </a:xfrm>
                    </p:grpSpPr>
                    <p:sp>
                      <p:nvSpPr>
                        <p:cNvPr id="2770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43" y="1069"/>
                          <a:ext cx="43" cy="4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8" y="0"/>
                            </a:cxn>
                            <a:cxn ang="0">
                              <a:pos x="140" y="58"/>
                            </a:cxn>
                            <a:cxn ang="0">
                              <a:pos x="160" y="90"/>
                            </a:cxn>
                            <a:cxn ang="0">
                              <a:pos x="170" y="121"/>
                            </a:cxn>
                            <a:cxn ang="0">
                              <a:pos x="165" y="161"/>
                            </a:cxn>
                            <a:cxn ang="0">
                              <a:pos x="146" y="180"/>
                            </a:cxn>
                            <a:cxn ang="0">
                              <a:pos x="110" y="187"/>
                            </a:cxn>
                            <a:cxn ang="0">
                              <a:pos x="67" y="173"/>
                            </a:cxn>
                            <a:cxn ang="0">
                              <a:pos x="33" y="141"/>
                            </a:cxn>
                            <a:cxn ang="0">
                              <a:pos x="6" y="102"/>
                            </a:cxn>
                            <a:cxn ang="0">
                              <a:pos x="0" y="70"/>
                            </a:cxn>
                            <a:cxn ang="0">
                              <a:pos x="38" y="0"/>
                            </a:cxn>
                          </a:cxnLst>
                          <a:rect l="0" t="0" r="r" b="b"/>
                          <a:pathLst>
                            <a:path w="170" h="187">
                              <a:moveTo>
                                <a:pt x="38" y="0"/>
                              </a:moveTo>
                              <a:lnTo>
                                <a:pt x="140" y="58"/>
                              </a:lnTo>
                              <a:lnTo>
                                <a:pt x="160" y="90"/>
                              </a:lnTo>
                              <a:lnTo>
                                <a:pt x="170" y="121"/>
                              </a:lnTo>
                              <a:lnTo>
                                <a:pt x="165" y="161"/>
                              </a:lnTo>
                              <a:lnTo>
                                <a:pt x="146" y="180"/>
                              </a:lnTo>
                              <a:lnTo>
                                <a:pt x="110" y="187"/>
                              </a:lnTo>
                              <a:lnTo>
                                <a:pt x="67" y="173"/>
                              </a:lnTo>
                              <a:lnTo>
                                <a:pt x="33" y="141"/>
                              </a:lnTo>
                              <a:lnTo>
                                <a:pt x="6" y="102"/>
                              </a:lnTo>
                              <a:lnTo>
                                <a:pt x="0" y="70"/>
                              </a:lnTo>
                              <a:lnTo>
                                <a:pt x="3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0F0FF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27706" name="Oval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6" y="1099"/>
                          <a:ext cx="12" cy="11"/>
                        </a:xfrm>
                        <a:prstGeom prst="ellipse">
                          <a:avLst/>
                        </a:prstGeom>
                        <a:solidFill>
                          <a:srgbClr val="00908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  <p:sp>
                      <p:nvSpPr>
                        <p:cNvPr id="2770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41" y="1060"/>
                          <a:ext cx="49" cy="3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13"/>
                            </a:cxn>
                            <a:cxn ang="0">
                              <a:pos x="14" y="5"/>
                            </a:cxn>
                            <a:cxn ang="0">
                              <a:pos x="24" y="0"/>
                            </a:cxn>
                            <a:cxn ang="0">
                              <a:pos x="34" y="2"/>
                            </a:cxn>
                            <a:cxn ang="0">
                              <a:pos x="45" y="8"/>
                            </a:cxn>
                            <a:cxn ang="0">
                              <a:pos x="191" y="91"/>
                            </a:cxn>
                            <a:cxn ang="0">
                              <a:pos x="194" y="99"/>
                            </a:cxn>
                            <a:cxn ang="0">
                              <a:pos x="198" y="110"/>
                            </a:cxn>
                            <a:cxn ang="0">
                              <a:pos x="193" y="121"/>
                            </a:cxn>
                            <a:cxn ang="0">
                              <a:pos x="184" y="129"/>
                            </a:cxn>
                            <a:cxn ang="0">
                              <a:pos x="174" y="132"/>
                            </a:cxn>
                            <a:cxn ang="0">
                              <a:pos x="163" y="130"/>
                            </a:cxn>
                            <a:cxn ang="0">
                              <a:pos x="8" y="41"/>
                            </a:cxn>
                            <a:cxn ang="0">
                              <a:pos x="2" y="34"/>
                            </a:cxn>
                            <a:cxn ang="0">
                              <a:pos x="0" y="26"/>
                            </a:cxn>
                            <a:cxn ang="0">
                              <a:pos x="5" y="13"/>
                            </a:cxn>
                          </a:cxnLst>
                          <a:rect l="0" t="0" r="r" b="b"/>
                          <a:pathLst>
                            <a:path w="198" h="132">
                              <a:moveTo>
                                <a:pt x="5" y="13"/>
                              </a:moveTo>
                              <a:lnTo>
                                <a:pt x="14" y="5"/>
                              </a:lnTo>
                              <a:lnTo>
                                <a:pt x="24" y="0"/>
                              </a:lnTo>
                              <a:lnTo>
                                <a:pt x="34" y="2"/>
                              </a:lnTo>
                              <a:lnTo>
                                <a:pt x="45" y="8"/>
                              </a:lnTo>
                              <a:lnTo>
                                <a:pt x="191" y="91"/>
                              </a:lnTo>
                              <a:lnTo>
                                <a:pt x="194" y="99"/>
                              </a:lnTo>
                              <a:lnTo>
                                <a:pt x="198" y="110"/>
                              </a:lnTo>
                              <a:lnTo>
                                <a:pt x="193" y="121"/>
                              </a:lnTo>
                              <a:lnTo>
                                <a:pt x="184" y="129"/>
                              </a:lnTo>
                              <a:lnTo>
                                <a:pt x="174" y="132"/>
                              </a:lnTo>
                              <a:lnTo>
                                <a:pt x="163" y="130"/>
                              </a:lnTo>
                              <a:lnTo>
                                <a:pt x="8" y="41"/>
                              </a:lnTo>
                              <a:lnTo>
                                <a:pt x="2" y="34"/>
                              </a:lnTo>
                              <a:lnTo>
                                <a:pt x="0" y="26"/>
                              </a:lnTo>
                              <a:lnTo>
                                <a:pt x="5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8040"/>
                        </a:solidFill>
                        <a:ln w="3175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schemeClr val="accent2">
                                <a:lumMod val="7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6" name="Group 60"/>
              <p:cNvGrpSpPr>
                <a:grpSpLocks/>
              </p:cNvGrpSpPr>
              <p:nvPr/>
            </p:nvGrpSpPr>
            <p:grpSpPr bwMode="auto">
              <a:xfrm>
                <a:off x="4399" y="1161"/>
                <a:ext cx="479" cy="375"/>
                <a:chOff x="4399" y="1161"/>
                <a:chExt cx="479" cy="375"/>
              </a:xfrm>
            </p:grpSpPr>
            <p:grpSp>
              <p:nvGrpSpPr>
                <p:cNvPr id="17" name="Group 61"/>
                <p:cNvGrpSpPr>
                  <a:grpSpLocks/>
                </p:cNvGrpSpPr>
                <p:nvPr/>
              </p:nvGrpSpPr>
              <p:grpSpPr bwMode="auto">
                <a:xfrm>
                  <a:off x="4399" y="1218"/>
                  <a:ext cx="479" cy="291"/>
                  <a:chOff x="4399" y="1218"/>
                  <a:chExt cx="479" cy="291"/>
                </a:xfrm>
              </p:grpSpPr>
              <p:sp>
                <p:nvSpPr>
                  <p:cNvPr id="27710" name="Freeform 62"/>
                  <p:cNvSpPr>
                    <a:spLocks/>
                  </p:cNvSpPr>
                  <p:nvPr/>
                </p:nvSpPr>
                <p:spPr bwMode="auto">
                  <a:xfrm>
                    <a:off x="4399" y="1218"/>
                    <a:ext cx="479" cy="291"/>
                  </a:xfrm>
                  <a:custGeom>
                    <a:avLst/>
                    <a:gdLst/>
                    <a:ahLst/>
                    <a:cxnLst>
                      <a:cxn ang="0">
                        <a:pos x="701" y="7"/>
                      </a:cxn>
                      <a:cxn ang="0">
                        <a:pos x="1253" y="121"/>
                      </a:cxn>
                      <a:cxn ang="0">
                        <a:pos x="1403" y="491"/>
                      </a:cxn>
                      <a:cxn ang="0">
                        <a:pos x="1444" y="535"/>
                      </a:cxn>
                      <a:cxn ang="0">
                        <a:pos x="1473" y="593"/>
                      </a:cxn>
                      <a:cxn ang="0">
                        <a:pos x="1513" y="656"/>
                      </a:cxn>
                      <a:cxn ang="0">
                        <a:pos x="1543" y="704"/>
                      </a:cxn>
                      <a:cxn ang="0">
                        <a:pos x="1602" y="753"/>
                      </a:cxn>
                      <a:cxn ang="0">
                        <a:pos x="1636" y="817"/>
                      </a:cxn>
                      <a:cxn ang="0">
                        <a:pos x="1657" y="875"/>
                      </a:cxn>
                      <a:cxn ang="0">
                        <a:pos x="1661" y="938"/>
                      </a:cxn>
                      <a:cxn ang="0">
                        <a:pos x="1716" y="949"/>
                      </a:cxn>
                      <a:cxn ang="0">
                        <a:pos x="1768" y="970"/>
                      </a:cxn>
                      <a:cxn ang="0">
                        <a:pos x="1826" y="1002"/>
                      </a:cxn>
                      <a:cxn ang="0">
                        <a:pos x="1867" y="1046"/>
                      </a:cxn>
                      <a:cxn ang="0">
                        <a:pos x="1892" y="1097"/>
                      </a:cxn>
                      <a:cxn ang="0">
                        <a:pos x="1918" y="1167"/>
                      </a:cxn>
                      <a:cxn ang="0">
                        <a:pos x="715" y="1167"/>
                      </a:cxn>
                      <a:cxn ang="0">
                        <a:pos x="682" y="1123"/>
                      </a:cxn>
                      <a:cxn ang="0">
                        <a:pos x="669" y="1084"/>
                      </a:cxn>
                      <a:cxn ang="0">
                        <a:pos x="659" y="1021"/>
                      </a:cxn>
                      <a:cxn ang="0">
                        <a:pos x="642" y="956"/>
                      </a:cxn>
                      <a:cxn ang="0">
                        <a:pos x="592" y="899"/>
                      </a:cxn>
                      <a:cxn ang="0">
                        <a:pos x="547" y="919"/>
                      </a:cxn>
                      <a:cxn ang="0">
                        <a:pos x="500" y="956"/>
                      </a:cxn>
                      <a:cxn ang="0">
                        <a:pos x="456" y="989"/>
                      </a:cxn>
                      <a:cxn ang="0">
                        <a:pos x="413" y="1051"/>
                      </a:cxn>
                      <a:cxn ang="0">
                        <a:pos x="378" y="1135"/>
                      </a:cxn>
                      <a:cxn ang="0">
                        <a:pos x="302" y="1113"/>
                      </a:cxn>
                      <a:cxn ang="0">
                        <a:pos x="50" y="1135"/>
                      </a:cxn>
                      <a:cxn ang="0">
                        <a:pos x="25" y="1094"/>
                      </a:cxn>
                      <a:cxn ang="0">
                        <a:pos x="2" y="1014"/>
                      </a:cxn>
                      <a:cxn ang="0">
                        <a:pos x="0" y="930"/>
                      </a:cxn>
                      <a:cxn ang="0">
                        <a:pos x="19" y="843"/>
                      </a:cxn>
                      <a:cxn ang="0">
                        <a:pos x="57" y="764"/>
                      </a:cxn>
                      <a:cxn ang="0">
                        <a:pos x="122" y="695"/>
                      </a:cxn>
                      <a:cxn ang="0">
                        <a:pos x="202" y="650"/>
                      </a:cxn>
                      <a:cxn ang="0">
                        <a:pos x="193" y="570"/>
                      </a:cxn>
                      <a:cxn ang="0">
                        <a:pos x="212" y="504"/>
                      </a:cxn>
                      <a:cxn ang="0">
                        <a:pos x="240" y="425"/>
                      </a:cxn>
                      <a:cxn ang="0">
                        <a:pos x="282" y="361"/>
                      </a:cxn>
                      <a:cxn ang="0">
                        <a:pos x="328" y="326"/>
                      </a:cxn>
                      <a:cxn ang="0">
                        <a:pos x="394" y="296"/>
                      </a:cxn>
                      <a:cxn ang="0">
                        <a:pos x="442" y="281"/>
                      </a:cxn>
                      <a:cxn ang="0">
                        <a:pos x="494" y="205"/>
                      </a:cxn>
                      <a:cxn ang="0">
                        <a:pos x="488" y="76"/>
                      </a:cxn>
                      <a:cxn ang="0">
                        <a:pos x="533" y="19"/>
                      </a:cxn>
                      <a:cxn ang="0">
                        <a:pos x="592" y="0"/>
                      </a:cxn>
                      <a:cxn ang="0">
                        <a:pos x="701" y="7"/>
                      </a:cxn>
                    </a:cxnLst>
                    <a:rect l="0" t="0" r="r" b="b"/>
                    <a:pathLst>
                      <a:path w="1918" h="1167">
                        <a:moveTo>
                          <a:pt x="701" y="7"/>
                        </a:moveTo>
                        <a:lnTo>
                          <a:pt x="1253" y="121"/>
                        </a:lnTo>
                        <a:lnTo>
                          <a:pt x="1403" y="491"/>
                        </a:lnTo>
                        <a:lnTo>
                          <a:pt x="1444" y="535"/>
                        </a:lnTo>
                        <a:lnTo>
                          <a:pt x="1473" y="593"/>
                        </a:lnTo>
                        <a:lnTo>
                          <a:pt x="1513" y="656"/>
                        </a:lnTo>
                        <a:lnTo>
                          <a:pt x="1543" y="704"/>
                        </a:lnTo>
                        <a:lnTo>
                          <a:pt x="1602" y="753"/>
                        </a:lnTo>
                        <a:lnTo>
                          <a:pt x="1636" y="817"/>
                        </a:lnTo>
                        <a:lnTo>
                          <a:pt x="1657" y="875"/>
                        </a:lnTo>
                        <a:lnTo>
                          <a:pt x="1661" y="938"/>
                        </a:lnTo>
                        <a:lnTo>
                          <a:pt x="1716" y="949"/>
                        </a:lnTo>
                        <a:lnTo>
                          <a:pt x="1768" y="970"/>
                        </a:lnTo>
                        <a:lnTo>
                          <a:pt x="1826" y="1002"/>
                        </a:lnTo>
                        <a:lnTo>
                          <a:pt x="1867" y="1046"/>
                        </a:lnTo>
                        <a:lnTo>
                          <a:pt x="1892" y="1097"/>
                        </a:lnTo>
                        <a:lnTo>
                          <a:pt x="1918" y="1167"/>
                        </a:lnTo>
                        <a:lnTo>
                          <a:pt x="715" y="1167"/>
                        </a:lnTo>
                        <a:lnTo>
                          <a:pt x="682" y="1123"/>
                        </a:lnTo>
                        <a:lnTo>
                          <a:pt x="669" y="1084"/>
                        </a:lnTo>
                        <a:lnTo>
                          <a:pt x="659" y="1021"/>
                        </a:lnTo>
                        <a:lnTo>
                          <a:pt x="642" y="956"/>
                        </a:lnTo>
                        <a:lnTo>
                          <a:pt x="592" y="899"/>
                        </a:lnTo>
                        <a:lnTo>
                          <a:pt x="547" y="919"/>
                        </a:lnTo>
                        <a:lnTo>
                          <a:pt x="500" y="956"/>
                        </a:lnTo>
                        <a:lnTo>
                          <a:pt x="456" y="989"/>
                        </a:lnTo>
                        <a:lnTo>
                          <a:pt x="413" y="1051"/>
                        </a:lnTo>
                        <a:lnTo>
                          <a:pt x="378" y="1135"/>
                        </a:lnTo>
                        <a:lnTo>
                          <a:pt x="302" y="1113"/>
                        </a:lnTo>
                        <a:lnTo>
                          <a:pt x="50" y="1135"/>
                        </a:lnTo>
                        <a:lnTo>
                          <a:pt x="25" y="1094"/>
                        </a:lnTo>
                        <a:lnTo>
                          <a:pt x="2" y="1014"/>
                        </a:lnTo>
                        <a:lnTo>
                          <a:pt x="0" y="930"/>
                        </a:lnTo>
                        <a:lnTo>
                          <a:pt x="19" y="843"/>
                        </a:lnTo>
                        <a:lnTo>
                          <a:pt x="57" y="764"/>
                        </a:lnTo>
                        <a:lnTo>
                          <a:pt x="122" y="695"/>
                        </a:lnTo>
                        <a:lnTo>
                          <a:pt x="202" y="650"/>
                        </a:lnTo>
                        <a:lnTo>
                          <a:pt x="193" y="570"/>
                        </a:lnTo>
                        <a:lnTo>
                          <a:pt x="212" y="504"/>
                        </a:lnTo>
                        <a:lnTo>
                          <a:pt x="240" y="425"/>
                        </a:lnTo>
                        <a:lnTo>
                          <a:pt x="282" y="361"/>
                        </a:lnTo>
                        <a:lnTo>
                          <a:pt x="328" y="326"/>
                        </a:lnTo>
                        <a:lnTo>
                          <a:pt x="394" y="296"/>
                        </a:lnTo>
                        <a:lnTo>
                          <a:pt x="442" y="281"/>
                        </a:lnTo>
                        <a:lnTo>
                          <a:pt x="494" y="205"/>
                        </a:lnTo>
                        <a:lnTo>
                          <a:pt x="488" y="76"/>
                        </a:lnTo>
                        <a:lnTo>
                          <a:pt x="533" y="19"/>
                        </a:lnTo>
                        <a:lnTo>
                          <a:pt x="592" y="0"/>
                        </a:lnTo>
                        <a:lnTo>
                          <a:pt x="701" y="7"/>
                        </a:lnTo>
                        <a:close/>
                      </a:path>
                    </a:pathLst>
                  </a:custGeom>
                  <a:solidFill>
                    <a:srgbClr val="408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711" name="Freeform 63"/>
                  <p:cNvSpPr>
                    <a:spLocks/>
                  </p:cNvSpPr>
                  <p:nvPr/>
                </p:nvSpPr>
                <p:spPr bwMode="auto">
                  <a:xfrm>
                    <a:off x="4416" y="1414"/>
                    <a:ext cx="19" cy="54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5" y="77"/>
                      </a:cxn>
                      <a:cxn ang="0">
                        <a:pos x="0" y="139"/>
                      </a:cxn>
                      <a:cxn ang="0">
                        <a:pos x="5" y="196"/>
                      </a:cxn>
                      <a:cxn ang="0">
                        <a:pos x="19" y="215"/>
                      </a:cxn>
                    </a:cxnLst>
                    <a:rect l="0" t="0" r="r" b="b"/>
                    <a:pathLst>
                      <a:path w="77" h="215">
                        <a:moveTo>
                          <a:pt x="77" y="0"/>
                        </a:moveTo>
                        <a:lnTo>
                          <a:pt x="5" y="77"/>
                        </a:lnTo>
                        <a:lnTo>
                          <a:pt x="0" y="139"/>
                        </a:lnTo>
                        <a:lnTo>
                          <a:pt x="5" y="196"/>
                        </a:lnTo>
                        <a:lnTo>
                          <a:pt x="19" y="215"/>
                        </a:lnTo>
                      </a:path>
                    </a:pathLst>
                  </a:custGeom>
                  <a:noFill/>
                  <a:ln w="3175">
                    <a:solidFill>
                      <a:srgbClr val="0020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712" name="Freeform 64"/>
                  <p:cNvSpPr>
                    <a:spLocks/>
                  </p:cNvSpPr>
                  <p:nvPr/>
                </p:nvSpPr>
                <p:spPr bwMode="auto">
                  <a:xfrm>
                    <a:off x="4534" y="1390"/>
                    <a:ext cx="44" cy="59"/>
                  </a:xfrm>
                  <a:custGeom>
                    <a:avLst/>
                    <a:gdLst/>
                    <a:ahLst/>
                    <a:cxnLst>
                      <a:cxn ang="0">
                        <a:pos x="0" y="174"/>
                      </a:cxn>
                      <a:cxn ang="0">
                        <a:pos x="29" y="186"/>
                      </a:cxn>
                      <a:cxn ang="0">
                        <a:pos x="46" y="200"/>
                      </a:cxn>
                      <a:cxn ang="0">
                        <a:pos x="22" y="208"/>
                      </a:cxn>
                      <a:cxn ang="0">
                        <a:pos x="52" y="217"/>
                      </a:cxn>
                      <a:cxn ang="0">
                        <a:pos x="80" y="239"/>
                      </a:cxn>
                      <a:cxn ang="0">
                        <a:pos x="74" y="181"/>
                      </a:cxn>
                      <a:cxn ang="0">
                        <a:pos x="120" y="122"/>
                      </a:cxn>
                      <a:cxn ang="0">
                        <a:pos x="151" y="101"/>
                      </a:cxn>
                      <a:cxn ang="0">
                        <a:pos x="176" y="90"/>
                      </a:cxn>
                      <a:cxn ang="0">
                        <a:pos x="155" y="90"/>
                      </a:cxn>
                      <a:cxn ang="0">
                        <a:pos x="110" y="101"/>
                      </a:cxn>
                      <a:cxn ang="0">
                        <a:pos x="77" y="127"/>
                      </a:cxn>
                      <a:cxn ang="0">
                        <a:pos x="85" y="90"/>
                      </a:cxn>
                      <a:cxn ang="0">
                        <a:pos x="113" y="39"/>
                      </a:cxn>
                      <a:cxn ang="0">
                        <a:pos x="149" y="0"/>
                      </a:cxn>
                      <a:cxn ang="0">
                        <a:pos x="113" y="19"/>
                      </a:cxn>
                      <a:cxn ang="0">
                        <a:pos x="69" y="62"/>
                      </a:cxn>
                      <a:cxn ang="0">
                        <a:pos x="52" y="116"/>
                      </a:cxn>
                      <a:cxn ang="0">
                        <a:pos x="52" y="164"/>
                      </a:cxn>
                      <a:cxn ang="0">
                        <a:pos x="52" y="189"/>
                      </a:cxn>
                      <a:cxn ang="0">
                        <a:pos x="36" y="167"/>
                      </a:cxn>
                      <a:cxn ang="0">
                        <a:pos x="0" y="174"/>
                      </a:cxn>
                    </a:cxnLst>
                    <a:rect l="0" t="0" r="r" b="b"/>
                    <a:pathLst>
                      <a:path w="176" h="239">
                        <a:moveTo>
                          <a:pt x="0" y="174"/>
                        </a:moveTo>
                        <a:lnTo>
                          <a:pt x="29" y="186"/>
                        </a:lnTo>
                        <a:lnTo>
                          <a:pt x="46" y="200"/>
                        </a:lnTo>
                        <a:lnTo>
                          <a:pt x="22" y="208"/>
                        </a:lnTo>
                        <a:lnTo>
                          <a:pt x="52" y="217"/>
                        </a:lnTo>
                        <a:lnTo>
                          <a:pt x="80" y="239"/>
                        </a:lnTo>
                        <a:lnTo>
                          <a:pt x="74" y="181"/>
                        </a:lnTo>
                        <a:lnTo>
                          <a:pt x="120" y="122"/>
                        </a:lnTo>
                        <a:lnTo>
                          <a:pt x="151" y="101"/>
                        </a:lnTo>
                        <a:lnTo>
                          <a:pt x="176" y="90"/>
                        </a:lnTo>
                        <a:lnTo>
                          <a:pt x="155" y="90"/>
                        </a:lnTo>
                        <a:lnTo>
                          <a:pt x="110" y="101"/>
                        </a:lnTo>
                        <a:lnTo>
                          <a:pt x="77" y="127"/>
                        </a:lnTo>
                        <a:lnTo>
                          <a:pt x="85" y="90"/>
                        </a:lnTo>
                        <a:lnTo>
                          <a:pt x="113" y="39"/>
                        </a:lnTo>
                        <a:lnTo>
                          <a:pt x="149" y="0"/>
                        </a:lnTo>
                        <a:lnTo>
                          <a:pt x="113" y="19"/>
                        </a:lnTo>
                        <a:lnTo>
                          <a:pt x="69" y="62"/>
                        </a:lnTo>
                        <a:lnTo>
                          <a:pt x="52" y="116"/>
                        </a:lnTo>
                        <a:lnTo>
                          <a:pt x="52" y="164"/>
                        </a:lnTo>
                        <a:lnTo>
                          <a:pt x="52" y="189"/>
                        </a:lnTo>
                        <a:lnTo>
                          <a:pt x="36" y="167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0020A0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713" name="Freeform 65"/>
                  <p:cNvSpPr>
                    <a:spLocks/>
                  </p:cNvSpPr>
                  <p:nvPr/>
                </p:nvSpPr>
                <p:spPr bwMode="auto">
                  <a:xfrm>
                    <a:off x="4449" y="1375"/>
                    <a:ext cx="18" cy="6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3" y="19"/>
                      </a:cxn>
                      <a:cxn ang="0">
                        <a:pos x="42" y="3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22">
                        <a:moveTo>
                          <a:pt x="0" y="22"/>
                        </a:moveTo>
                        <a:lnTo>
                          <a:pt x="23" y="19"/>
                        </a:lnTo>
                        <a:lnTo>
                          <a:pt x="42" y="3"/>
                        </a:lnTo>
                        <a:lnTo>
                          <a:pt x="71" y="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714" name="Freeform 66"/>
                  <p:cNvSpPr>
                    <a:spLocks/>
                  </p:cNvSpPr>
                  <p:nvPr/>
                </p:nvSpPr>
                <p:spPr bwMode="auto">
                  <a:xfrm>
                    <a:off x="4543" y="1247"/>
                    <a:ext cx="215" cy="128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6" y="54"/>
                      </a:cxn>
                      <a:cxn ang="0">
                        <a:pos x="55" y="90"/>
                      </a:cxn>
                      <a:cxn ang="0">
                        <a:pos x="93" y="102"/>
                      </a:cxn>
                      <a:cxn ang="0">
                        <a:pos x="146" y="115"/>
                      </a:cxn>
                      <a:cxn ang="0">
                        <a:pos x="190" y="127"/>
                      </a:cxn>
                      <a:cxn ang="0">
                        <a:pos x="260" y="141"/>
                      </a:cxn>
                      <a:cxn ang="0">
                        <a:pos x="340" y="156"/>
                      </a:cxn>
                      <a:cxn ang="0">
                        <a:pos x="412" y="178"/>
                      </a:cxn>
                      <a:cxn ang="0">
                        <a:pos x="458" y="197"/>
                      </a:cxn>
                      <a:cxn ang="0">
                        <a:pos x="512" y="233"/>
                      </a:cxn>
                      <a:cxn ang="0">
                        <a:pos x="549" y="281"/>
                      </a:cxn>
                      <a:cxn ang="0">
                        <a:pos x="585" y="354"/>
                      </a:cxn>
                      <a:cxn ang="0">
                        <a:pos x="610" y="433"/>
                      </a:cxn>
                      <a:cxn ang="0">
                        <a:pos x="624" y="513"/>
                      </a:cxn>
                      <a:cxn ang="0">
                        <a:pos x="637" y="459"/>
                      </a:cxn>
                      <a:cxn ang="0">
                        <a:pos x="650" y="413"/>
                      </a:cxn>
                      <a:cxn ang="0">
                        <a:pos x="660" y="346"/>
                      </a:cxn>
                      <a:cxn ang="0">
                        <a:pos x="662" y="274"/>
                      </a:cxn>
                      <a:cxn ang="0">
                        <a:pos x="670" y="208"/>
                      </a:cxn>
                      <a:cxn ang="0">
                        <a:pos x="672" y="122"/>
                      </a:cxn>
                      <a:cxn ang="0">
                        <a:pos x="721" y="183"/>
                      </a:cxn>
                      <a:cxn ang="0">
                        <a:pos x="743" y="240"/>
                      </a:cxn>
                      <a:cxn ang="0">
                        <a:pos x="763" y="291"/>
                      </a:cxn>
                      <a:cxn ang="0">
                        <a:pos x="776" y="340"/>
                      </a:cxn>
                      <a:cxn ang="0">
                        <a:pos x="782" y="370"/>
                      </a:cxn>
                      <a:cxn ang="0">
                        <a:pos x="858" y="429"/>
                      </a:cxn>
                      <a:cxn ang="0">
                        <a:pos x="796" y="361"/>
                      </a:cxn>
                      <a:cxn ang="0">
                        <a:pos x="782" y="310"/>
                      </a:cxn>
                      <a:cxn ang="0">
                        <a:pos x="747" y="200"/>
                      </a:cxn>
                      <a:cxn ang="0">
                        <a:pos x="679" y="102"/>
                      </a:cxn>
                      <a:cxn ang="0">
                        <a:pos x="644" y="44"/>
                      </a:cxn>
                      <a:cxn ang="0">
                        <a:pos x="596" y="48"/>
                      </a:cxn>
                      <a:cxn ang="0">
                        <a:pos x="557" y="48"/>
                      </a:cxn>
                      <a:cxn ang="0">
                        <a:pos x="502" y="48"/>
                      </a:cxn>
                      <a:cxn ang="0">
                        <a:pos x="440" y="39"/>
                      </a:cxn>
                      <a:cxn ang="0">
                        <a:pos x="385" y="39"/>
                      </a:cxn>
                      <a:cxn ang="0">
                        <a:pos x="344" y="19"/>
                      </a:cxn>
                      <a:cxn ang="0">
                        <a:pos x="279" y="3"/>
                      </a:cxn>
                      <a:cxn ang="0">
                        <a:pos x="190" y="0"/>
                      </a:cxn>
                      <a:cxn ang="0">
                        <a:pos x="67" y="9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858" h="513">
                        <a:moveTo>
                          <a:pt x="0" y="17"/>
                        </a:moveTo>
                        <a:lnTo>
                          <a:pt x="16" y="54"/>
                        </a:lnTo>
                        <a:lnTo>
                          <a:pt x="55" y="90"/>
                        </a:lnTo>
                        <a:lnTo>
                          <a:pt x="93" y="102"/>
                        </a:lnTo>
                        <a:lnTo>
                          <a:pt x="146" y="115"/>
                        </a:lnTo>
                        <a:lnTo>
                          <a:pt x="190" y="127"/>
                        </a:lnTo>
                        <a:lnTo>
                          <a:pt x="260" y="141"/>
                        </a:lnTo>
                        <a:lnTo>
                          <a:pt x="340" y="156"/>
                        </a:lnTo>
                        <a:lnTo>
                          <a:pt x="412" y="178"/>
                        </a:lnTo>
                        <a:lnTo>
                          <a:pt x="458" y="197"/>
                        </a:lnTo>
                        <a:lnTo>
                          <a:pt x="512" y="233"/>
                        </a:lnTo>
                        <a:lnTo>
                          <a:pt x="549" y="281"/>
                        </a:lnTo>
                        <a:lnTo>
                          <a:pt x="585" y="354"/>
                        </a:lnTo>
                        <a:lnTo>
                          <a:pt x="610" y="433"/>
                        </a:lnTo>
                        <a:lnTo>
                          <a:pt x="624" y="513"/>
                        </a:lnTo>
                        <a:lnTo>
                          <a:pt x="637" y="459"/>
                        </a:lnTo>
                        <a:lnTo>
                          <a:pt x="650" y="413"/>
                        </a:lnTo>
                        <a:lnTo>
                          <a:pt x="660" y="346"/>
                        </a:lnTo>
                        <a:lnTo>
                          <a:pt x="662" y="274"/>
                        </a:lnTo>
                        <a:lnTo>
                          <a:pt x="670" y="208"/>
                        </a:lnTo>
                        <a:lnTo>
                          <a:pt x="672" y="122"/>
                        </a:lnTo>
                        <a:lnTo>
                          <a:pt x="721" y="183"/>
                        </a:lnTo>
                        <a:lnTo>
                          <a:pt x="743" y="240"/>
                        </a:lnTo>
                        <a:lnTo>
                          <a:pt x="763" y="291"/>
                        </a:lnTo>
                        <a:lnTo>
                          <a:pt x="776" y="340"/>
                        </a:lnTo>
                        <a:lnTo>
                          <a:pt x="782" y="370"/>
                        </a:lnTo>
                        <a:lnTo>
                          <a:pt x="858" y="429"/>
                        </a:lnTo>
                        <a:lnTo>
                          <a:pt x="796" y="361"/>
                        </a:lnTo>
                        <a:lnTo>
                          <a:pt x="782" y="310"/>
                        </a:lnTo>
                        <a:lnTo>
                          <a:pt x="747" y="200"/>
                        </a:lnTo>
                        <a:lnTo>
                          <a:pt x="679" y="102"/>
                        </a:lnTo>
                        <a:lnTo>
                          <a:pt x="644" y="44"/>
                        </a:lnTo>
                        <a:lnTo>
                          <a:pt x="596" y="48"/>
                        </a:lnTo>
                        <a:lnTo>
                          <a:pt x="557" y="48"/>
                        </a:lnTo>
                        <a:lnTo>
                          <a:pt x="502" y="48"/>
                        </a:lnTo>
                        <a:lnTo>
                          <a:pt x="440" y="39"/>
                        </a:lnTo>
                        <a:lnTo>
                          <a:pt x="385" y="39"/>
                        </a:lnTo>
                        <a:lnTo>
                          <a:pt x="344" y="19"/>
                        </a:lnTo>
                        <a:lnTo>
                          <a:pt x="279" y="3"/>
                        </a:lnTo>
                        <a:lnTo>
                          <a:pt x="190" y="0"/>
                        </a:lnTo>
                        <a:lnTo>
                          <a:pt x="67" y="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0020A0"/>
                  </a:solidFill>
                  <a:ln w="3175">
                    <a:solidFill>
                      <a:srgbClr val="0020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715" name="Freeform 67"/>
                  <p:cNvSpPr>
                    <a:spLocks/>
                  </p:cNvSpPr>
                  <p:nvPr/>
                </p:nvSpPr>
                <p:spPr bwMode="auto">
                  <a:xfrm>
                    <a:off x="4541" y="1227"/>
                    <a:ext cx="231" cy="149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17" y="54"/>
                      </a:cxn>
                      <a:cxn ang="0">
                        <a:pos x="56" y="91"/>
                      </a:cxn>
                      <a:cxn ang="0">
                        <a:pos x="94" y="102"/>
                      </a:cxn>
                      <a:cxn ang="0">
                        <a:pos x="147" y="116"/>
                      </a:cxn>
                      <a:cxn ang="0">
                        <a:pos x="189" y="128"/>
                      </a:cxn>
                      <a:cxn ang="0">
                        <a:pos x="260" y="142"/>
                      </a:cxn>
                      <a:cxn ang="0">
                        <a:pos x="341" y="156"/>
                      </a:cxn>
                      <a:cxn ang="0">
                        <a:pos x="411" y="179"/>
                      </a:cxn>
                      <a:cxn ang="0">
                        <a:pos x="456" y="204"/>
                      </a:cxn>
                      <a:cxn ang="0">
                        <a:pos x="504" y="249"/>
                      </a:cxn>
                      <a:cxn ang="0">
                        <a:pos x="547" y="291"/>
                      </a:cxn>
                      <a:cxn ang="0">
                        <a:pos x="586" y="354"/>
                      </a:cxn>
                      <a:cxn ang="0">
                        <a:pos x="615" y="431"/>
                      </a:cxn>
                      <a:cxn ang="0">
                        <a:pos x="634" y="517"/>
                      </a:cxn>
                      <a:cxn ang="0">
                        <a:pos x="651" y="457"/>
                      </a:cxn>
                      <a:cxn ang="0">
                        <a:pos x="661" y="403"/>
                      </a:cxn>
                      <a:cxn ang="0">
                        <a:pos x="662" y="339"/>
                      </a:cxn>
                      <a:cxn ang="0">
                        <a:pos x="673" y="266"/>
                      </a:cxn>
                      <a:cxn ang="0">
                        <a:pos x="670" y="204"/>
                      </a:cxn>
                      <a:cxn ang="0">
                        <a:pos x="684" y="192"/>
                      </a:cxn>
                      <a:cxn ang="0">
                        <a:pos x="706" y="218"/>
                      </a:cxn>
                      <a:cxn ang="0">
                        <a:pos x="741" y="255"/>
                      </a:cxn>
                      <a:cxn ang="0">
                        <a:pos x="803" y="427"/>
                      </a:cxn>
                      <a:cxn ang="0">
                        <a:pos x="875" y="523"/>
                      </a:cxn>
                      <a:cxn ang="0">
                        <a:pos x="924" y="593"/>
                      </a:cxn>
                      <a:cxn ang="0">
                        <a:pos x="872" y="497"/>
                      </a:cxn>
                      <a:cxn ang="0">
                        <a:pos x="838" y="467"/>
                      </a:cxn>
                      <a:cxn ang="0">
                        <a:pos x="783" y="310"/>
                      </a:cxn>
                      <a:cxn ang="0">
                        <a:pos x="747" y="201"/>
                      </a:cxn>
                      <a:cxn ang="0">
                        <a:pos x="681" y="102"/>
                      </a:cxn>
                      <a:cxn ang="0">
                        <a:pos x="644" y="45"/>
                      </a:cxn>
                      <a:cxn ang="0">
                        <a:pos x="596" y="48"/>
                      </a:cxn>
                      <a:cxn ang="0">
                        <a:pos x="556" y="48"/>
                      </a:cxn>
                      <a:cxn ang="0">
                        <a:pos x="502" y="48"/>
                      </a:cxn>
                      <a:cxn ang="0">
                        <a:pos x="441" y="40"/>
                      </a:cxn>
                      <a:cxn ang="0">
                        <a:pos x="386" y="40"/>
                      </a:cxn>
                      <a:cxn ang="0">
                        <a:pos x="344" y="19"/>
                      </a:cxn>
                      <a:cxn ang="0">
                        <a:pos x="280" y="3"/>
                      </a:cxn>
                      <a:cxn ang="0">
                        <a:pos x="189" y="0"/>
                      </a:cxn>
                      <a:cxn ang="0">
                        <a:pos x="68" y="10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924" h="593">
                        <a:moveTo>
                          <a:pt x="0" y="17"/>
                        </a:moveTo>
                        <a:lnTo>
                          <a:pt x="17" y="54"/>
                        </a:lnTo>
                        <a:lnTo>
                          <a:pt x="56" y="91"/>
                        </a:lnTo>
                        <a:lnTo>
                          <a:pt x="94" y="102"/>
                        </a:lnTo>
                        <a:lnTo>
                          <a:pt x="147" y="116"/>
                        </a:lnTo>
                        <a:lnTo>
                          <a:pt x="189" y="128"/>
                        </a:lnTo>
                        <a:lnTo>
                          <a:pt x="260" y="142"/>
                        </a:lnTo>
                        <a:lnTo>
                          <a:pt x="341" y="156"/>
                        </a:lnTo>
                        <a:lnTo>
                          <a:pt x="411" y="179"/>
                        </a:lnTo>
                        <a:lnTo>
                          <a:pt x="456" y="204"/>
                        </a:lnTo>
                        <a:lnTo>
                          <a:pt x="504" y="249"/>
                        </a:lnTo>
                        <a:lnTo>
                          <a:pt x="547" y="291"/>
                        </a:lnTo>
                        <a:lnTo>
                          <a:pt x="586" y="354"/>
                        </a:lnTo>
                        <a:lnTo>
                          <a:pt x="615" y="431"/>
                        </a:lnTo>
                        <a:lnTo>
                          <a:pt x="634" y="517"/>
                        </a:lnTo>
                        <a:lnTo>
                          <a:pt x="651" y="457"/>
                        </a:lnTo>
                        <a:lnTo>
                          <a:pt x="661" y="403"/>
                        </a:lnTo>
                        <a:lnTo>
                          <a:pt x="662" y="339"/>
                        </a:lnTo>
                        <a:lnTo>
                          <a:pt x="673" y="266"/>
                        </a:lnTo>
                        <a:lnTo>
                          <a:pt x="670" y="204"/>
                        </a:lnTo>
                        <a:lnTo>
                          <a:pt x="684" y="192"/>
                        </a:lnTo>
                        <a:lnTo>
                          <a:pt x="706" y="218"/>
                        </a:lnTo>
                        <a:lnTo>
                          <a:pt x="741" y="255"/>
                        </a:lnTo>
                        <a:lnTo>
                          <a:pt x="803" y="427"/>
                        </a:lnTo>
                        <a:lnTo>
                          <a:pt x="875" y="523"/>
                        </a:lnTo>
                        <a:lnTo>
                          <a:pt x="924" y="593"/>
                        </a:lnTo>
                        <a:lnTo>
                          <a:pt x="872" y="497"/>
                        </a:lnTo>
                        <a:lnTo>
                          <a:pt x="838" y="467"/>
                        </a:lnTo>
                        <a:lnTo>
                          <a:pt x="783" y="310"/>
                        </a:lnTo>
                        <a:lnTo>
                          <a:pt x="747" y="201"/>
                        </a:lnTo>
                        <a:lnTo>
                          <a:pt x="681" y="102"/>
                        </a:lnTo>
                        <a:lnTo>
                          <a:pt x="644" y="45"/>
                        </a:lnTo>
                        <a:lnTo>
                          <a:pt x="596" y="48"/>
                        </a:lnTo>
                        <a:lnTo>
                          <a:pt x="556" y="48"/>
                        </a:lnTo>
                        <a:lnTo>
                          <a:pt x="502" y="48"/>
                        </a:lnTo>
                        <a:lnTo>
                          <a:pt x="441" y="40"/>
                        </a:lnTo>
                        <a:lnTo>
                          <a:pt x="386" y="40"/>
                        </a:lnTo>
                        <a:lnTo>
                          <a:pt x="344" y="19"/>
                        </a:lnTo>
                        <a:lnTo>
                          <a:pt x="280" y="3"/>
                        </a:lnTo>
                        <a:lnTo>
                          <a:pt x="189" y="0"/>
                        </a:lnTo>
                        <a:lnTo>
                          <a:pt x="68" y="1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4080FF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7716" name="Freeform 68"/>
                <p:cNvSpPr>
                  <a:spLocks/>
                </p:cNvSpPr>
                <p:nvPr/>
              </p:nvSpPr>
              <p:spPr bwMode="auto">
                <a:xfrm>
                  <a:off x="4412" y="1161"/>
                  <a:ext cx="235" cy="375"/>
                </a:xfrm>
                <a:custGeom>
                  <a:avLst/>
                  <a:gdLst/>
                  <a:ahLst/>
                  <a:cxnLst>
                    <a:cxn ang="0">
                      <a:pos x="483" y="1049"/>
                    </a:cxn>
                    <a:cxn ang="0">
                      <a:pos x="544" y="863"/>
                    </a:cxn>
                    <a:cxn ang="0">
                      <a:pos x="586" y="640"/>
                    </a:cxn>
                    <a:cxn ang="0">
                      <a:pos x="577" y="494"/>
                    </a:cxn>
                    <a:cxn ang="0">
                      <a:pos x="643" y="461"/>
                    </a:cxn>
                    <a:cxn ang="0">
                      <a:pos x="682" y="389"/>
                    </a:cxn>
                    <a:cxn ang="0">
                      <a:pos x="690" y="337"/>
                    </a:cxn>
                    <a:cxn ang="0">
                      <a:pos x="721" y="358"/>
                    </a:cxn>
                    <a:cxn ang="0">
                      <a:pos x="769" y="361"/>
                    </a:cxn>
                    <a:cxn ang="0">
                      <a:pos x="740" y="395"/>
                    </a:cxn>
                    <a:cxn ang="0">
                      <a:pos x="773" y="416"/>
                    </a:cxn>
                    <a:cxn ang="0">
                      <a:pos x="817" y="374"/>
                    </a:cxn>
                    <a:cxn ang="0">
                      <a:pos x="788" y="302"/>
                    </a:cxn>
                    <a:cxn ang="0">
                      <a:pos x="810" y="286"/>
                    </a:cxn>
                    <a:cxn ang="0">
                      <a:pos x="880" y="347"/>
                    </a:cxn>
                    <a:cxn ang="0">
                      <a:pos x="904" y="310"/>
                    </a:cxn>
                    <a:cxn ang="0">
                      <a:pos x="859" y="245"/>
                    </a:cxn>
                    <a:cxn ang="0">
                      <a:pos x="726" y="191"/>
                    </a:cxn>
                    <a:cxn ang="0">
                      <a:pos x="848" y="216"/>
                    </a:cxn>
                    <a:cxn ang="0">
                      <a:pos x="923" y="259"/>
                    </a:cxn>
                    <a:cxn ang="0">
                      <a:pos x="937" y="213"/>
                    </a:cxn>
                    <a:cxn ang="0">
                      <a:pos x="870" y="156"/>
                    </a:cxn>
                    <a:cxn ang="0">
                      <a:pos x="756" y="121"/>
                    </a:cxn>
                    <a:cxn ang="0">
                      <a:pos x="730" y="111"/>
                    </a:cxn>
                    <a:cxn ang="0">
                      <a:pos x="820" y="111"/>
                    </a:cxn>
                    <a:cxn ang="0">
                      <a:pos x="881" y="153"/>
                    </a:cxn>
                    <a:cxn ang="0">
                      <a:pos x="923" y="137"/>
                    </a:cxn>
                    <a:cxn ang="0">
                      <a:pos x="900" y="92"/>
                    </a:cxn>
                    <a:cxn ang="0">
                      <a:pos x="788" y="34"/>
                    </a:cxn>
                    <a:cxn ang="0">
                      <a:pos x="631" y="54"/>
                    </a:cxn>
                    <a:cxn ang="0">
                      <a:pos x="525" y="111"/>
                    </a:cxn>
                    <a:cxn ang="0">
                      <a:pos x="459" y="12"/>
                    </a:cxn>
                    <a:cxn ang="0">
                      <a:pos x="376" y="5"/>
                    </a:cxn>
                    <a:cxn ang="0">
                      <a:pos x="388" y="59"/>
                    </a:cxn>
                    <a:cxn ang="0">
                      <a:pos x="414" y="124"/>
                    </a:cxn>
                    <a:cxn ang="0">
                      <a:pos x="414" y="220"/>
                    </a:cxn>
                    <a:cxn ang="0">
                      <a:pos x="382" y="284"/>
                    </a:cxn>
                    <a:cxn ang="0">
                      <a:pos x="373" y="366"/>
                    </a:cxn>
                    <a:cxn ang="0">
                      <a:pos x="395" y="456"/>
                    </a:cxn>
                    <a:cxn ang="0">
                      <a:pos x="350" y="628"/>
                    </a:cxn>
                    <a:cxn ang="0">
                      <a:pos x="300" y="767"/>
                    </a:cxn>
                    <a:cxn ang="0">
                      <a:pos x="242" y="860"/>
                    </a:cxn>
                    <a:cxn ang="0">
                      <a:pos x="135" y="947"/>
                    </a:cxn>
                    <a:cxn ang="0">
                      <a:pos x="36" y="1110"/>
                    </a:cxn>
                    <a:cxn ang="0">
                      <a:pos x="3" y="1223"/>
                    </a:cxn>
                    <a:cxn ang="0">
                      <a:pos x="0" y="1317"/>
                    </a:cxn>
                    <a:cxn ang="0">
                      <a:pos x="20" y="1427"/>
                    </a:cxn>
                    <a:cxn ang="0">
                      <a:pos x="74" y="1480"/>
                    </a:cxn>
                    <a:cxn ang="0">
                      <a:pos x="158" y="1498"/>
                    </a:cxn>
                    <a:cxn ang="0">
                      <a:pos x="238" y="1448"/>
                    </a:cxn>
                    <a:cxn ang="0">
                      <a:pos x="274" y="1336"/>
                    </a:cxn>
                    <a:cxn ang="0">
                      <a:pos x="363" y="1221"/>
                    </a:cxn>
                  </a:cxnLst>
                  <a:rect l="0" t="0" r="r" b="b"/>
                  <a:pathLst>
                    <a:path w="940" h="1498">
                      <a:moveTo>
                        <a:pt x="414" y="1153"/>
                      </a:moveTo>
                      <a:lnTo>
                        <a:pt x="483" y="1049"/>
                      </a:lnTo>
                      <a:lnTo>
                        <a:pt x="509" y="979"/>
                      </a:lnTo>
                      <a:lnTo>
                        <a:pt x="544" y="863"/>
                      </a:lnTo>
                      <a:lnTo>
                        <a:pt x="566" y="755"/>
                      </a:lnTo>
                      <a:lnTo>
                        <a:pt x="586" y="640"/>
                      </a:lnTo>
                      <a:lnTo>
                        <a:pt x="583" y="564"/>
                      </a:lnTo>
                      <a:lnTo>
                        <a:pt x="577" y="494"/>
                      </a:lnTo>
                      <a:lnTo>
                        <a:pt x="612" y="482"/>
                      </a:lnTo>
                      <a:lnTo>
                        <a:pt x="643" y="461"/>
                      </a:lnTo>
                      <a:lnTo>
                        <a:pt x="664" y="430"/>
                      </a:lnTo>
                      <a:lnTo>
                        <a:pt x="682" y="389"/>
                      </a:lnTo>
                      <a:lnTo>
                        <a:pt x="689" y="358"/>
                      </a:lnTo>
                      <a:lnTo>
                        <a:pt x="690" y="337"/>
                      </a:lnTo>
                      <a:lnTo>
                        <a:pt x="705" y="350"/>
                      </a:lnTo>
                      <a:lnTo>
                        <a:pt x="721" y="358"/>
                      </a:lnTo>
                      <a:lnTo>
                        <a:pt x="743" y="365"/>
                      </a:lnTo>
                      <a:lnTo>
                        <a:pt x="769" y="361"/>
                      </a:lnTo>
                      <a:lnTo>
                        <a:pt x="744" y="373"/>
                      </a:lnTo>
                      <a:lnTo>
                        <a:pt x="740" y="395"/>
                      </a:lnTo>
                      <a:lnTo>
                        <a:pt x="750" y="412"/>
                      </a:lnTo>
                      <a:lnTo>
                        <a:pt x="773" y="416"/>
                      </a:lnTo>
                      <a:lnTo>
                        <a:pt x="801" y="403"/>
                      </a:lnTo>
                      <a:lnTo>
                        <a:pt x="817" y="374"/>
                      </a:lnTo>
                      <a:lnTo>
                        <a:pt x="807" y="333"/>
                      </a:lnTo>
                      <a:lnTo>
                        <a:pt x="788" y="302"/>
                      </a:lnTo>
                      <a:lnTo>
                        <a:pt x="715" y="259"/>
                      </a:lnTo>
                      <a:lnTo>
                        <a:pt x="810" y="286"/>
                      </a:lnTo>
                      <a:lnTo>
                        <a:pt x="859" y="341"/>
                      </a:lnTo>
                      <a:lnTo>
                        <a:pt x="880" y="347"/>
                      </a:lnTo>
                      <a:lnTo>
                        <a:pt x="898" y="336"/>
                      </a:lnTo>
                      <a:lnTo>
                        <a:pt x="904" y="310"/>
                      </a:lnTo>
                      <a:lnTo>
                        <a:pt x="891" y="284"/>
                      </a:lnTo>
                      <a:lnTo>
                        <a:pt x="859" y="245"/>
                      </a:lnTo>
                      <a:lnTo>
                        <a:pt x="801" y="213"/>
                      </a:lnTo>
                      <a:lnTo>
                        <a:pt x="726" y="191"/>
                      </a:lnTo>
                      <a:lnTo>
                        <a:pt x="793" y="189"/>
                      </a:lnTo>
                      <a:lnTo>
                        <a:pt x="848" y="216"/>
                      </a:lnTo>
                      <a:lnTo>
                        <a:pt x="904" y="259"/>
                      </a:lnTo>
                      <a:lnTo>
                        <a:pt x="923" y="259"/>
                      </a:lnTo>
                      <a:lnTo>
                        <a:pt x="940" y="241"/>
                      </a:lnTo>
                      <a:lnTo>
                        <a:pt x="937" y="213"/>
                      </a:lnTo>
                      <a:lnTo>
                        <a:pt x="906" y="180"/>
                      </a:lnTo>
                      <a:lnTo>
                        <a:pt x="870" y="156"/>
                      </a:lnTo>
                      <a:lnTo>
                        <a:pt x="806" y="125"/>
                      </a:lnTo>
                      <a:lnTo>
                        <a:pt x="756" y="121"/>
                      </a:lnTo>
                      <a:lnTo>
                        <a:pt x="690" y="137"/>
                      </a:lnTo>
                      <a:lnTo>
                        <a:pt x="730" y="111"/>
                      </a:lnTo>
                      <a:lnTo>
                        <a:pt x="773" y="107"/>
                      </a:lnTo>
                      <a:lnTo>
                        <a:pt x="820" y="111"/>
                      </a:lnTo>
                      <a:lnTo>
                        <a:pt x="840" y="132"/>
                      </a:lnTo>
                      <a:lnTo>
                        <a:pt x="881" y="153"/>
                      </a:lnTo>
                      <a:lnTo>
                        <a:pt x="913" y="153"/>
                      </a:lnTo>
                      <a:lnTo>
                        <a:pt x="923" y="137"/>
                      </a:lnTo>
                      <a:lnTo>
                        <a:pt x="921" y="114"/>
                      </a:lnTo>
                      <a:lnTo>
                        <a:pt x="900" y="92"/>
                      </a:lnTo>
                      <a:lnTo>
                        <a:pt x="845" y="54"/>
                      </a:lnTo>
                      <a:lnTo>
                        <a:pt x="788" y="34"/>
                      </a:lnTo>
                      <a:lnTo>
                        <a:pt x="707" y="38"/>
                      </a:lnTo>
                      <a:lnTo>
                        <a:pt x="631" y="54"/>
                      </a:lnTo>
                      <a:lnTo>
                        <a:pt x="577" y="81"/>
                      </a:lnTo>
                      <a:lnTo>
                        <a:pt x="525" y="111"/>
                      </a:lnTo>
                      <a:lnTo>
                        <a:pt x="493" y="63"/>
                      </a:lnTo>
                      <a:lnTo>
                        <a:pt x="459" y="12"/>
                      </a:lnTo>
                      <a:lnTo>
                        <a:pt x="418" y="0"/>
                      </a:lnTo>
                      <a:lnTo>
                        <a:pt x="376" y="5"/>
                      </a:lnTo>
                      <a:lnTo>
                        <a:pt x="356" y="28"/>
                      </a:lnTo>
                      <a:lnTo>
                        <a:pt x="388" y="59"/>
                      </a:lnTo>
                      <a:lnTo>
                        <a:pt x="407" y="92"/>
                      </a:lnTo>
                      <a:lnTo>
                        <a:pt x="414" y="124"/>
                      </a:lnTo>
                      <a:lnTo>
                        <a:pt x="424" y="181"/>
                      </a:lnTo>
                      <a:lnTo>
                        <a:pt x="414" y="220"/>
                      </a:lnTo>
                      <a:lnTo>
                        <a:pt x="402" y="255"/>
                      </a:lnTo>
                      <a:lnTo>
                        <a:pt x="382" y="284"/>
                      </a:lnTo>
                      <a:lnTo>
                        <a:pt x="373" y="318"/>
                      </a:lnTo>
                      <a:lnTo>
                        <a:pt x="373" y="366"/>
                      </a:lnTo>
                      <a:lnTo>
                        <a:pt x="382" y="417"/>
                      </a:lnTo>
                      <a:lnTo>
                        <a:pt x="395" y="456"/>
                      </a:lnTo>
                      <a:lnTo>
                        <a:pt x="376" y="538"/>
                      </a:lnTo>
                      <a:lnTo>
                        <a:pt x="350" y="628"/>
                      </a:lnTo>
                      <a:lnTo>
                        <a:pt x="324" y="699"/>
                      </a:lnTo>
                      <a:lnTo>
                        <a:pt x="300" y="767"/>
                      </a:lnTo>
                      <a:lnTo>
                        <a:pt x="274" y="812"/>
                      </a:lnTo>
                      <a:lnTo>
                        <a:pt x="242" y="860"/>
                      </a:lnTo>
                      <a:lnTo>
                        <a:pt x="197" y="901"/>
                      </a:lnTo>
                      <a:lnTo>
                        <a:pt x="135" y="947"/>
                      </a:lnTo>
                      <a:lnTo>
                        <a:pt x="83" y="1018"/>
                      </a:lnTo>
                      <a:lnTo>
                        <a:pt x="36" y="1110"/>
                      </a:lnTo>
                      <a:lnTo>
                        <a:pt x="17" y="1175"/>
                      </a:lnTo>
                      <a:lnTo>
                        <a:pt x="3" y="1223"/>
                      </a:lnTo>
                      <a:lnTo>
                        <a:pt x="3" y="1269"/>
                      </a:lnTo>
                      <a:lnTo>
                        <a:pt x="0" y="1317"/>
                      </a:lnTo>
                      <a:lnTo>
                        <a:pt x="3" y="1374"/>
                      </a:lnTo>
                      <a:lnTo>
                        <a:pt x="20" y="1427"/>
                      </a:lnTo>
                      <a:lnTo>
                        <a:pt x="47" y="1461"/>
                      </a:lnTo>
                      <a:lnTo>
                        <a:pt x="74" y="1480"/>
                      </a:lnTo>
                      <a:lnTo>
                        <a:pt x="106" y="1493"/>
                      </a:lnTo>
                      <a:lnTo>
                        <a:pt x="158" y="1498"/>
                      </a:lnTo>
                      <a:lnTo>
                        <a:pt x="200" y="1487"/>
                      </a:lnTo>
                      <a:lnTo>
                        <a:pt x="238" y="1448"/>
                      </a:lnTo>
                      <a:lnTo>
                        <a:pt x="264" y="1396"/>
                      </a:lnTo>
                      <a:lnTo>
                        <a:pt x="274" y="1336"/>
                      </a:lnTo>
                      <a:lnTo>
                        <a:pt x="315" y="1274"/>
                      </a:lnTo>
                      <a:lnTo>
                        <a:pt x="363" y="1221"/>
                      </a:lnTo>
                      <a:lnTo>
                        <a:pt x="414" y="1153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Group 69"/>
              <p:cNvGrpSpPr>
                <a:grpSpLocks/>
              </p:cNvGrpSpPr>
              <p:nvPr/>
            </p:nvGrpSpPr>
            <p:grpSpPr bwMode="auto">
              <a:xfrm>
                <a:off x="4723" y="1088"/>
                <a:ext cx="50" cy="55"/>
                <a:chOff x="4723" y="1088"/>
                <a:chExt cx="50" cy="55"/>
              </a:xfrm>
            </p:grpSpPr>
            <p:sp>
              <p:nvSpPr>
                <p:cNvPr id="27718" name="Freeform 70"/>
                <p:cNvSpPr>
                  <a:spLocks/>
                </p:cNvSpPr>
                <p:nvPr/>
              </p:nvSpPr>
              <p:spPr bwMode="auto">
                <a:xfrm>
                  <a:off x="4727" y="1088"/>
                  <a:ext cx="46" cy="55"/>
                </a:xfrm>
                <a:custGeom>
                  <a:avLst/>
                  <a:gdLst/>
                  <a:ahLst/>
                  <a:cxnLst>
                    <a:cxn ang="0">
                      <a:pos x="0" y="190"/>
                    </a:cxn>
                    <a:cxn ang="0">
                      <a:pos x="42" y="218"/>
                    </a:cxn>
                    <a:cxn ang="0">
                      <a:pos x="98" y="206"/>
                    </a:cxn>
                    <a:cxn ang="0">
                      <a:pos x="156" y="144"/>
                    </a:cxn>
                    <a:cxn ang="0">
                      <a:pos x="182" y="79"/>
                    </a:cxn>
                    <a:cxn ang="0">
                      <a:pos x="168" y="22"/>
                    </a:cxn>
                    <a:cxn ang="0">
                      <a:pos x="119" y="0"/>
                    </a:cxn>
                    <a:cxn ang="0">
                      <a:pos x="73" y="19"/>
                    </a:cxn>
                    <a:cxn ang="0">
                      <a:pos x="40" y="44"/>
                    </a:cxn>
                    <a:cxn ang="0">
                      <a:pos x="0" y="190"/>
                    </a:cxn>
                  </a:cxnLst>
                  <a:rect l="0" t="0" r="r" b="b"/>
                  <a:pathLst>
                    <a:path w="182" h="218">
                      <a:moveTo>
                        <a:pt x="0" y="190"/>
                      </a:moveTo>
                      <a:lnTo>
                        <a:pt x="42" y="218"/>
                      </a:lnTo>
                      <a:lnTo>
                        <a:pt x="98" y="206"/>
                      </a:lnTo>
                      <a:lnTo>
                        <a:pt x="156" y="144"/>
                      </a:lnTo>
                      <a:lnTo>
                        <a:pt x="182" y="79"/>
                      </a:lnTo>
                      <a:lnTo>
                        <a:pt x="168" y="22"/>
                      </a:lnTo>
                      <a:lnTo>
                        <a:pt x="119" y="0"/>
                      </a:lnTo>
                      <a:lnTo>
                        <a:pt x="73" y="19"/>
                      </a:lnTo>
                      <a:lnTo>
                        <a:pt x="40" y="44"/>
                      </a:lnTo>
                      <a:lnTo>
                        <a:pt x="0" y="190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19" name="Freeform 71"/>
                <p:cNvSpPr>
                  <a:spLocks/>
                </p:cNvSpPr>
                <p:nvPr/>
              </p:nvSpPr>
              <p:spPr bwMode="auto">
                <a:xfrm>
                  <a:off x="4723" y="1090"/>
                  <a:ext cx="48" cy="52"/>
                </a:xfrm>
                <a:custGeom>
                  <a:avLst/>
                  <a:gdLst/>
                  <a:ahLst/>
                  <a:cxnLst>
                    <a:cxn ang="0">
                      <a:pos x="0" y="182"/>
                    </a:cxn>
                    <a:cxn ang="0">
                      <a:pos x="44" y="209"/>
                    </a:cxn>
                    <a:cxn ang="0">
                      <a:pos x="102" y="197"/>
                    </a:cxn>
                    <a:cxn ang="0">
                      <a:pos x="163" y="138"/>
                    </a:cxn>
                    <a:cxn ang="0">
                      <a:pos x="190" y="76"/>
                    </a:cxn>
                    <a:cxn ang="0">
                      <a:pos x="176" y="21"/>
                    </a:cxn>
                    <a:cxn ang="0">
                      <a:pos x="124" y="0"/>
                    </a:cxn>
                    <a:cxn ang="0">
                      <a:pos x="77" y="18"/>
                    </a:cxn>
                    <a:cxn ang="0">
                      <a:pos x="42" y="42"/>
                    </a:cxn>
                    <a:cxn ang="0">
                      <a:pos x="0" y="182"/>
                    </a:cxn>
                  </a:cxnLst>
                  <a:rect l="0" t="0" r="r" b="b"/>
                  <a:pathLst>
                    <a:path w="190" h="209">
                      <a:moveTo>
                        <a:pt x="0" y="182"/>
                      </a:moveTo>
                      <a:lnTo>
                        <a:pt x="44" y="209"/>
                      </a:lnTo>
                      <a:lnTo>
                        <a:pt x="102" y="197"/>
                      </a:lnTo>
                      <a:lnTo>
                        <a:pt x="163" y="138"/>
                      </a:lnTo>
                      <a:lnTo>
                        <a:pt x="190" y="76"/>
                      </a:lnTo>
                      <a:lnTo>
                        <a:pt x="176" y="21"/>
                      </a:lnTo>
                      <a:lnTo>
                        <a:pt x="124" y="0"/>
                      </a:lnTo>
                      <a:lnTo>
                        <a:pt x="77" y="18"/>
                      </a:lnTo>
                      <a:lnTo>
                        <a:pt x="42" y="42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E0A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7720" name="Rectangle 72"/>
            <p:cNvSpPr>
              <a:spLocks noChangeArrowheads="1"/>
            </p:cNvSpPr>
            <p:nvPr/>
          </p:nvSpPr>
          <p:spPr bwMode="auto">
            <a:xfrm>
              <a:off x="2403" y="1919"/>
              <a:ext cx="6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Penerjemah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2005" y="2112"/>
              <a:ext cx="525" cy="639"/>
              <a:chOff x="2017" y="2046"/>
              <a:chExt cx="525" cy="639"/>
            </a:xfrm>
          </p:grpSpPr>
          <p:sp>
            <p:nvSpPr>
              <p:cNvPr id="27722" name="Freeform 74"/>
              <p:cNvSpPr>
                <a:spLocks/>
              </p:cNvSpPr>
              <p:nvPr/>
            </p:nvSpPr>
            <p:spPr bwMode="auto">
              <a:xfrm>
                <a:off x="2030" y="2267"/>
                <a:ext cx="305" cy="255"/>
              </a:xfrm>
              <a:custGeom>
                <a:avLst/>
                <a:gdLst/>
                <a:ahLst/>
                <a:cxnLst>
                  <a:cxn ang="0">
                    <a:pos x="634" y="12"/>
                  </a:cxn>
                  <a:cxn ang="0">
                    <a:pos x="543" y="26"/>
                  </a:cxn>
                  <a:cxn ang="0">
                    <a:pos x="464" y="28"/>
                  </a:cxn>
                  <a:cxn ang="0">
                    <a:pos x="426" y="47"/>
                  </a:cxn>
                  <a:cxn ang="0">
                    <a:pos x="371" y="62"/>
                  </a:cxn>
                  <a:cxn ang="0">
                    <a:pos x="339" y="71"/>
                  </a:cxn>
                  <a:cxn ang="0">
                    <a:pos x="293" y="63"/>
                  </a:cxn>
                  <a:cxn ang="0">
                    <a:pos x="258" y="56"/>
                  </a:cxn>
                  <a:cxn ang="0">
                    <a:pos x="220" y="111"/>
                  </a:cxn>
                  <a:cxn ang="0">
                    <a:pos x="189" y="171"/>
                  </a:cxn>
                  <a:cxn ang="0">
                    <a:pos x="152" y="240"/>
                  </a:cxn>
                  <a:cxn ang="0">
                    <a:pos x="90" y="383"/>
                  </a:cxn>
                  <a:cxn ang="0">
                    <a:pos x="67" y="540"/>
                  </a:cxn>
                  <a:cxn ang="0">
                    <a:pos x="39" y="661"/>
                  </a:cxn>
                  <a:cxn ang="0">
                    <a:pos x="46" y="751"/>
                  </a:cxn>
                  <a:cxn ang="0">
                    <a:pos x="28" y="859"/>
                  </a:cxn>
                  <a:cxn ang="0">
                    <a:pos x="40" y="945"/>
                  </a:cxn>
                  <a:cxn ang="0">
                    <a:pos x="173" y="856"/>
                  </a:cxn>
                  <a:cxn ang="0">
                    <a:pos x="316" y="841"/>
                  </a:cxn>
                  <a:cxn ang="0">
                    <a:pos x="323" y="769"/>
                  </a:cxn>
                  <a:cxn ang="0">
                    <a:pos x="364" y="719"/>
                  </a:cxn>
                  <a:cxn ang="0">
                    <a:pos x="405" y="660"/>
                  </a:cxn>
                  <a:cxn ang="0">
                    <a:pos x="431" y="596"/>
                  </a:cxn>
                  <a:cxn ang="0">
                    <a:pos x="430" y="536"/>
                  </a:cxn>
                  <a:cxn ang="0">
                    <a:pos x="446" y="667"/>
                  </a:cxn>
                  <a:cxn ang="0">
                    <a:pos x="402" y="867"/>
                  </a:cxn>
                  <a:cxn ang="0">
                    <a:pos x="520" y="1021"/>
                  </a:cxn>
                  <a:cxn ang="0">
                    <a:pos x="799" y="885"/>
                  </a:cxn>
                  <a:cxn ang="0">
                    <a:pos x="866" y="851"/>
                  </a:cxn>
                  <a:cxn ang="0">
                    <a:pos x="966" y="778"/>
                  </a:cxn>
                  <a:cxn ang="0">
                    <a:pos x="1018" y="739"/>
                  </a:cxn>
                  <a:cxn ang="0">
                    <a:pos x="1008" y="795"/>
                  </a:cxn>
                  <a:cxn ang="0">
                    <a:pos x="1014" y="857"/>
                  </a:cxn>
                  <a:cxn ang="0">
                    <a:pos x="1039" y="868"/>
                  </a:cxn>
                  <a:cxn ang="0">
                    <a:pos x="1178" y="721"/>
                  </a:cxn>
                  <a:cxn ang="0">
                    <a:pos x="1154" y="437"/>
                  </a:cxn>
                  <a:cxn ang="0">
                    <a:pos x="1084" y="515"/>
                  </a:cxn>
                  <a:cxn ang="0">
                    <a:pos x="1114" y="436"/>
                  </a:cxn>
                  <a:cxn ang="0">
                    <a:pos x="1155" y="358"/>
                  </a:cxn>
                  <a:cxn ang="0">
                    <a:pos x="1175" y="235"/>
                  </a:cxn>
                  <a:cxn ang="0">
                    <a:pos x="1188" y="195"/>
                  </a:cxn>
                  <a:cxn ang="0">
                    <a:pos x="1217" y="195"/>
                  </a:cxn>
                  <a:cxn ang="0">
                    <a:pos x="1211" y="153"/>
                  </a:cxn>
                  <a:cxn ang="0">
                    <a:pos x="1186" y="69"/>
                  </a:cxn>
                  <a:cxn ang="0">
                    <a:pos x="1168" y="139"/>
                  </a:cxn>
                  <a:cxn ang="0">
                    <a:pos x="1138" y="181"/>
                  </a:cxn>
                  <a:cxn ang="0">
                    <a:pos x="1097" y="235"/>
                  </a:cxn>
                  <a:cxn ang="0">
                    <a:pos x="1053" y="325"/>
                  </a:cxn>
                  <a:cxn ang="0">
                    <a:pos x="1008" y="435"/>
                  </a:cxn>
                  <a:cxn ang="0">
                    <a:pos x="980" y="523"/>
                  </a:cxn>
                  <a:cxn ang="0">
                    <a:pos x="967" y="557"/>
                  </a:cxn>
                  <a:cxn ang="0">
                    <a:pos x="934" y="535"/>
                  </a:cxn>
                  <a:cxn ang="0">
                    <a:pos x="879" y="359"/>
                  </a:cxn>
                  <a:cxn ang="0">
                    <a:pos x="841" y="248"/>
                  </a:cxn>
                  <a:cxn ang="0">
                    <a:pos x="803" y="186"/>
                  </a:cxn>
                  <a:cxn ang="0">
                    <a:pos x="731" y="195"/>
                  </a:cxn>
                  <a:cxn ang="0">
                    <a:pos x="695" y="217"/>
                  </a:cxn>
                  <a:cxn ang="0">
                    <a:pos x="671" y="274"/>
                  </a:cxn>
                  <a:cxn ang="0">
                    <a:pos x="631" y="292"/>
                  </a:cxn>
                  <a:cxn ang="0">
                    <a:pos x="627" y="188"/>
                  </a:cxn>
                  <a:cxn ang="0">
                    <a:pos x="639" y="75"/>
                  </a:cxn>
                  <a:cxn ang="0">
                    <a:pos x="663" y="25"/>
                  </a:cxn>
                </a:cxnLst>
                <a:rect l="0" t="0" r="r" b="b"/>
                <a:pathLst>
                  <a:path w="1221" h="1021">
                    <a:moveTo>
                      <a:pt x="664" y="0"/>
                    </a:moveTo>
                    <a:lnTo>
                      <a:pt x="662" y="2"/>
                    </a:lnTo>
                    <a:lnTo>
                      <a:pt x="658" y="3"/>
                    </a:lnTo>
                    <a:lnTo>
                      <a:pt x="652" y="5"/>
                    </a:lnTo>
                    <a:lnTo>
                      <a:pt x="647" y="7"/>
                    </a:lnTo>
                    <a:lnTo>
                      <a:pt x="640" y="10"/>
                    </a:lnTo>
                    <a:lnTo>
                      <a:pt x="634" y="12"/>
                    </a:lnTo>
                    <a:lnTo>
                      <a:pt x="627" y="14"/>
                    </a:lnTo>
                    <a:lnTo>
                      <a:pt x="621" y="17"/>
                    </a:lnTo>
                    <a:lnTo>
                      <a:pt x="612" y="19"/>
                    </a:lnTo>
                    <a:lnTo>
                      <a:pt x="598" y="22"/>
                    </a:lnTo>
                    <a:lnTo>
                      <a:pt x="581" y="24"/>
                    </a:lnTo>
                    <a:lnTo>
                      <a:pt x="563" y="25"/>
                    </a:lnTo>
                    <a:lnTo>
                      <a:pt x="543" y="26"/>
                    </a:lnTo>
                    <a:lnTo>
                      <a:pt x="526" y="27"/>
                    </a:lnTo>
                    <a:lnTo>
                      <a:pt x="511" y="28"/>
                    </a:lnTo>
                    <a:lnTo>
                      <a:pt x="501" y="28"/>
                    </a:lnTo>
                    <a:lnTo>
                      <a:pt x="493" y="28"/>
                    </a:lnTo>
                    <a:lnTo>
                      <a:pt x="484" y="28"/>
                    </a:lnTo>
                    <a:lnTo>
                      <a:pt x="475" y="28"/>
                    </a:lnTo>
                    <a:lnTo>
                      <a:pt x="464" y="28"/>
                    </a:lnTo>
                    <a:lnTo>
                      <a:pt x="454" y="28"/>
                    </a:lnTo>
                    <a:lnTo>
                      <a:pt x="445" y="28"/>
                    </a:lnTo>
                    <a:lnTo>
                      <a:pt x="437" y="29"/>
                    </a:lnTo>
                    <a:lnTo>
                      <a:pt x="431" y="31"/>
                    </a:lnTo>
                    <a:lnTo>
                      <a:pt x="435" y="37"/>
                    </a:lnTo>
                    <a:lnTo>
                      <a:pt x="433" y="43"/>
                    </a:lnTo>
                    <a:lnTo>
                      <a:pt x="426" y="47"/>
                    </a:lnTo>
                    <a:lnTo>
                      <a:pt x="414" y="48"/>
                    </a:lnTo>
                    <a:lnTo>
                      <a:pt x="408" y="48"/>
                    </a:lnTo>
                    <a:lnTo>
                      <a:pt x="400" y="49"/>
                    </a:lnTo>
                    <a:lnTo>
                      <a:pt x="393" y="51"/>
                    </a:lnTo>
                    <a:lnTo>
                      <a:pt x="385" y="55"/>
                    </a:lnTo>
                    <a:lnTo>
                      <a:pt x="377" y="58"/>
                    </a:lnTo>
                    <a:lnTo>
                      <a:pt x="371" y="62"/>
                    </a:lnTo>
                    <a:lnTo>
                      <a:pt x="366" y="67"/>
                    </a:lnTo>
                    <a:lnTo>
                      <a:pt x="363" y="71"/>
                    </a:lnTo>
                    <a:lnTo>
                      <a:pt x="359" y="78"/>
                    </a:lnTo>
                    <a:lnTo>
                      <a:pt x="355" y="80"/>
                    </a:lnTo>
                    <a:lnTo>
                      <a:pt x="351" y="78"/>
                    </a:lnTo>
                    <a:lnTo>
                      <a:pt x="346" y="74"/>
                    </a:lnTo>
                    <a:lnTo>
                      <a:pt x="339" y="71"/>
                    </a:lnTo>
                    <a:lnTo>
                      <a:pt x="329" y="70"/>
                    </a:lnTo>
                    <a:lnTo>
                      <a:pt x="322" y="70"/>
                    </a:lnTo>
                    <a:lnTo>
                      <a:pt x="319" y="71"/>
                    </a:lnTo>
                    <a:lnTo>
                      <a:pt x="317" y="74"/>
                    </a:lnTo>
                    <a:lnTo>
                      <a:pt x="311" y="77"/>
                    </a:lnTo>
                    <a:lnTo>
                      <a:pt x="303" y="76"/>
                    </a:lnTo>
                    <a:lnTo>
                      <a:pt x="293" y="63"/>
                    </a:lnTo>
                    <a:lnTo>
                      <a:pt x="288" y="55"/>
                    </a:lnTo>
                    <a:lnTo>
                      <a:pt x="282" y="49"/>
                    </a:lnTo>
                    <a:lnTo>
                      <a:pt x="277" y="46"/>
                    </a:lnTo>
                    <a:lnTo>
                      <a:pt x="273" y="46"/>
                    </a:lnTo>
                    <a:lnTo>
                      <a:pt x="268" y="48"/>
                    </a:lnTo>
                    <a:lnTo>
                      <a:pt x="263" y="51"/>
                    </a:lnTo>
                    <a:lnTo>
                      <a:pt x="258" y="56"/>
                    </a:lnTo>
                    <a:lnTo>
                      <a:pt x="253" y="62"/>
                    </a:lnTo>
                    <a:lnTo>
                      <a:pt x="248" y="69"/>
                    </a:lnTo>
                    <a:lnTo>
                      <a:pt x="242" y="77"/>
                    </a:lnTo>
                    <a:lnTo>
                      <a:pt x="235" y="86"/>
                    </a:lnTo>
                    <a:lnTo>
                      <a:pt x="229" y="95"/>
                    </a:lnTo>
                    <a:lnTo>
                      <a:pt x="224" y="104"/>
                    </a:lnTo>
                    <a:lnTo>
                      <a:pt x="220" y="111"/>
                    </a:lnTo>
                    <a:lnTo>
                      <a:pt x="216" y="118"/>
                    </a:lnTo>
                    <a:lnTo>
                      <a:pt x="214" y="123"/>
                    </a:lnTo>
                    <a:lnTo>
                      <a:pt x="212" y="129"/>
                    </a:lnTo>
                    <a:lnTo>
                      <a:pt x="207" y="137"/>
                    </a:lnTo>
                    <a:lnTo>
                      <a:pt x="202" y="148"/>
                    </a:lnTo>
                    <a:lnTo>
                      <a:pt x="196" y="159"/>
                    </a:lnTo>
                    <a:lnTo>
                      <a:pt x="189" y="171"/>
                    </a:lnTo>
                    <a:lnTo>
                      <a:pt x="182" y="181"/>
                    </a:lnTo>
                    <a:lnTo>
                      <a:pt x="177" y="190"/>
                    </a:lnTo>
                    <a:lnTo>
                      <a:pt x="173" y="195"/>
                    </a:lnTo>
                    <a:lnTo>
                      <a:pt x="169" y="200"/>
                    </a:lnTo>
                    <a:lnTo>
                      <a:pt x="164" y="211"/>
                    </a:lnTo>
                    <a:lnTo>
                      <a:pt x="159" y="224"/>
                    </a:lnTo>
                    <a:lnTo>
                      <a:pt x="152" y="240"/>
                    </a:lnTo>
                    <a:lnTo>
                      <a:pt x="144" y="256"/>
                    </a:lnTo>
                    <a:lnTo>
                      <a:pt x="136" y="273"/>
                    </a:lnTo>
                    <a:lnTo>
                      <a:pt x="128" y="288"/>
                    </a:lnTo>
                    <a:lnTo>
                      <a:pt x="118" y="302"/>
                    </a:lnTo>
                    <a:lnTo>
                      <a:pt x="108" y="321"/>
                    </a:lnTo>
                    <a:lnTo>
                      <a:pt x="98" y="348"/>
                    </a:lnTo>
                    <a:lnTo>
                      <a:pt x="90" y="383"/>
                    </a:lnTo>
                    <a:lnTo>
                      <a:pt x="82" y="419"/>
                    </a:lnTo>
                    <a:lnTo>
                      <a:pt x="76" y="454"/>
                    </a:lnTo>
                    <a:lnTo>
                      <a:pt x="71" y="483"/>
                    </a:lnTo>
                    <a:lnTo>
                      <a:pt x="68" y="505"/>
                    </a:lnTo>
                    <a:lnTo>
                      <a:pt x="67" y="514"/>
                    </a:lnTo>
                    <a:lnTo>
                      <a:pt x="67" y="523"/>
                    </a:lnTo>
                    <a:lnTo>
                      <a:pt x="67" y="540"/>
                    </a:lnTo>
                    <a:lnTo>
                      <a:pt x="65" y="558"/>
                    </a:lnTo>
                    <a:lnTo>
                      <a:pt x="61" y="571"/>
                    </a:lnTo>
                    <a:lnTo>
                      <a:pt x="56" y="586"/>
                    </a:lnTo>
                    <a:lnTo>
                      <a:pt x="53" y="608"/>
                    </a:lnTo>
                    <a:lnTo>
                      <a:pt x="49" y="629"/>
                    </a:lnTo>
                    <a:lnTo>
                      <a:pt x="45" y="645"/>
                    </a:lnTo>
                    <a:lnTo>
                      <a:pt x="39" y="661"/>
                    </a:lnTo>
                    <a:lnTo>
                      <a:pt x="34" y="683"/>
                    </a:lnTo>
                    <a:lnTo>
                      <a:pt x="30" y="705"/>
                    </a:lnTo>
                    <a:lnTo>
                      <a:pt x="29" y="719"/>
                    </a:lnTo>
                    <a:lnTo>
                      <a:pt x="32" y="727"/>
                    </a:lnTo>
                    <a:lnTo>
                      <a:pt x="38" y="735"/>
                    </a:lnTo>
                    <a:lnTo>
                      <a:pt x="43" y="742"/>
                    </a:lnTo>
                    <a:lnTo>
                      <a:pt x="46" y="751"/>
                    </a:lnTo>
                    <a:lnTo>
                      <a:pt x="46" y="762"/>
                    </a:lnTo>
                    <a:lnTo>
                      <a:pt x="44" y="776"/>
                    </a:lnTo>
                    <a:lnTo>
                      <a:pt x="39" y="793"/>
                    </a:lnTo>
                    <a:lnTo>
                      <a:pt x="32" y="813"/>
                    </a:lnTo>
                    <a:lnTo>
                      <a:pt x="28" y="831"/>
                    </a:lnTo>
                    <a:lnTo>
                      <a:pt x="28" y="846"/>
                    </a:lnTo>
                    <a:lnTo>
                      <a:pt x="28" y="859"/>
                    </a:lnTo>
                    <a:lnTo>
                      <a:pt x="25" y="870"/>
                    </a:lnTo>
                    <a:lnTo>
                      <a:pt x="18" y="890"/>
                    </a:lnTo>
                    <a:lnTo>
                      <a:pt x="10" y="920"/>
                    </a:lnTo>
                    <a:lnTo>
                      <a:pt x="4" y="953"/>
                    </a:lnTo>
                    <a:lnTo>
                      <a:pt x="0" y="981"/>
                    </a:lnTo>
                    <a:lnTo>
                      <a:pt x="20" y="963"/>
                    </a:lnTo>
                    <a:lnTo>
                      <a:pt x="40" y="945"/>
                    </a:lnTo>
                    <a:lnTo>
                      <a:pt x="59" y="929"/>
                    </a:lnTo>
                    <a:lnTo>
                      <a:pt x="78" y="914"/>
                    </a:lnTo>
                    <a:lnTo>
                      <a:pt x="97" y="899"/>
                    </a:lnTo>
                    <a:lnTo>
                      <a:pt x="116" y="886"/>
                    </a:lnTo>
                    <a:lnTo>
                      <a:pt x="134" y="875"/>
                    </a:lnTo>
                    <a:lnTo>
                      <a:pt x="154" y="865"/>
                    </a:lnTo>
                    <a:lnTo>
                      <a:pt x="173" y="856"/>
                    </a:lnTo>
                    <a:lnTo>
                      <a:pt x="192" y="849"/>
                    </a:lnTo>
                    <a:lnTo>
                      <a:pt x="212" y="842"/>
                    </a:lnTo>
                    <a:lnTo>
                      <a:pt x="231" y="838"/>
                    </a:lnTo>
                    <a:lnTo>
                      <a:pt x="252" y="836"/>
                    </a:lnTo>
                    <a:lnTo>
                      <a:pt x="272" y="836"/>
                    </a:lnTo>
                    <a:lnTo>
                      <a:pt x="294" y="837"/>
                    </a:lnTo>
                    <a:lnTo>
                      <a:pt x="316" y="841"/>
                    </a:lnTo>
                    <a:lnTo>
                      <a:pt x="310" y="833"/>
                    </a:lnTo>
                    <a:lnTo>
                      <a:pt x="308" y="823"/>
                    </a:lnTo>
                    <a:lnTo>
                      <a:pt x="308" y="812"/>
                    </a:lnTo>
                    <a:lnTo>
                      <a:pt x="310" y="800"/>
                    </a:lnTo>
                    <a:lnTo>
                      <a:pt x="313" y="788"/>
                    </a:lnTo>
                    <a:lnTo>
                      <a:pt x="318" y="778"/>
                    </a:lnTo>
                    <a:lnTo>
                      <a:pt x="323" y="769"/>
                    </a:lnTo>
                    <a:lnTo>
                      <a:pt x="327" y="763"/>
                    </a:lnTo>
                    <a:lnTo>
                      <a:pt x="333" y="758"/>
                    </a:lnTo>
                    <a:lnTo>
                      <a:pt x="338" y="751"/>
                    </a:lnTo>
                    <a:lnTo>
                      <a:pt x="344" y="744"/>
                    </a:lnTo>
                    <a:lnTo>
                      <a:pt x="351" y="736"/>
                    </a:lnTo>
                    <a:lnTo>
                      <a:pt x="358" y="728"/>
                    </a:lnTo>
                    <a:lnTo>
                      <a:pt x="364" y="719"/>
                    </a:lnTo>
                    <a:lnTo>
                      <a:pt x="369" y="711"/>
                    </a:lnTo>
                    <a:lnTo>
                      <a:pt x="374" y="704"/>
                    </a:lnTo>
                    <a:lnTo>
                      <a:pt x="381" y="694"/>
                    </a:lnTo>
                    <a:lnTo>
                      <a:pt x="387" y="684"/>
                    </a:lnTo>
                    <a:lnTo>
                      <a:pt x="393" y="675"/>
                    </a:lnTo>
                    <a:lnTo>
                      <a:pt x="399" y="667"/>
                    </a:lnTo>
                    <a:lnTo>
                      <a:pt x="405" y="660"/>
                    </a:lnTo>
                    <a:lnTo>
                      <a:pt x="411" y="654"/>
                    </a:lnTo>
                    <a:lnTo>
                      <a:pt x="416" y="649"/>
                    </a:lnTo>
                    <a:lnTo>
                      <a:pt x="420" y="644"/>
                    </a:lnTo>
                    <a:lnTo>
                      <a:pt x="431" y="630"/>
                    </a:lnTo>
                    <a:lnTo>
                      <a:pt x="435" y="618"/>
                    </a:lnTo>
                    <a:lnTo>
                      <a:pt x="434" y="607"/>
                    </a:lnTo>
                    <a:lnTo>
                      <a:pt x="431" y="596"/>
                    </a:lnTo>
                    <a:lnTo>
                      <a:pt x="426" y="584"/>
                    </a:lnTo>
                    <a:lnTo>
                      <a:pt x="420" y="572"/>
                    </a:lnTo>
                    <a:lnTo>
                      <a:pt x="415" y="559"/>
                    </a:lnTo>
                    <a:lnTo>
                      <a:pt x="412" y="543"/>
                    </a:lnTo>
                    <a:lnTo>
                      <a:pt x="413" y="522"/>
                    </a:lnTo>
                    <a:lnTo>
                      <a:pt x="420" y="523"/>
                    </a:lnTo>
                    <a:lnTo>
                      <a:pt x="430" y="536"/>
                    </a:lnTo>
                    <a:lnTo>
                      <a:pt x="436" y="549"/>
                    </a:lnTo>
                    <a:lnTo>
                      <a:pt x="443" y="567"/>
                    </a:lnTo>
                    <a:lnTo>
                      <a:pt x="451" y="593"/>
                    </a:lnTo>
                    <a:lnTo>
                      <a:pt x="458" y="618"/>
                    </a:lnTo>
                    <a:lnTo>
                      <a:pt x="459" y="634"/>
                    </a:lnTo>
                    <a:lnTo>
                      <a:pt x="454" y="647"/>
                    </a:lnTo>
                    <a:lnTo>
                      <a:pt x="446" y="667"/>
                    </a:lnTo>
                    <a:lnTo>
                      <a:pt x="437" y="692"/>
                    </a:lnTo>
                    <a:lnTo>
                      <a:pt x="431" y="714"/>
                    </a:lnTo>
                    <a:lnTo>
                      <a:pt x="426" y="737"/>
                    </a:lnTo>
                    <a:lnTo>
                      <a:pt x="418" y="765"/>
                    </a:lnTo>
                    <a:lnTo>
                      <a:pt x="410" y="794"/>
                    </a:lnTo>
                    <a:lnTo>
                      <a:pt x="402" y="817"/>
                    </a:lnTo>
                    <a:lnTo>
                      <a:pt x="402" y="867"/>
                    </a:lnTo>
                    <a:lnTo>
                      <a:pt x="407" y="909"/>
                    </a:lnTo>
                    <a:lnTo>
                      <a:pt x="415" y="944"/>
                    </a:lnTo>
                    <a:lnTo>
                      <a:pt x="429" y="972"/>
                    </a:lnTo>
                    <a:lnTo>
                      <a:pt x="446" y="993"/>
                    </a:lnTo>
                    <a:lnTo>
                      <a:pt x="466" y="1010"/>
                    </a:lnTo>
                    <a:lnTo>
                      <a:pt x="491" y="1019"/>
                    </a:lnTo>
                    <a:lnTo>
                      <a:pt x="520" y="1021"/>
                    </a:lnTo>
                    <a:lnTo>
                      <a:pt x="550" y="1018"/>
                    </a:lnTo>
                    <a:lnTo>
                      <a:pt x="585" y="1010"/>
                    </a:lnTo>
                    <a:lnTo>
                      <a:pt x="623" y="994"/>
                    </a:lnTo>
                    <a:lnTo>
                      <a:pt x="663" y="975"/>
                    </a:lnTo>
                    <a:lnTo>
                      <a:pt x="706" y="950"/>
                    </a:lnTo>
                    <a:lnTo>
                      <a:pt x="751" y="920"/>
                    </a:lnTo>
                    <a:lnTo>
                      <a:pt x="799" y="885"/>
                    </a:lnTo>
                    <a:lnTo>
                      <a:pt x="849" y="844"/>
                    </a:lnTo>
                    <a:lnTo>
                      <a:pt x="858" y="838"/>
                    </a:lnTo>
                    <a:lnTo>
                      <a:pt x="864" y="834"/>
                    </a:lnTo>
                    <a:lnTo>
                      <a:pt x="868" y="835"/>
                    </a:lnTo>
                    <a:lnTo>
                      <a:pt x="866" y="840"/>
                    </a:lnTo>
                    <a:lnTo>
                      <a:pt x="864" y="846"/>
                    </a:lnTo>
                    <a:lnTo>
                      <a:pt x="866" y="851"/>
                    </a:lnTo>
                    <a:lnTo>
                      <a:pt x="871" y="852"/>
                    </a:lnTo>
                    <a:lnTo>
                      <a:pt x="880" y="849"/>
                    </a:lnTo>
                    <a:lnTo>
                      <a:pt x="890" y="842"/>
                    </a:lnTo>
                    <a:lnTo>
                      <a:pt x="905" y="830"/>
                    </a:lnTo>
                    <a:lnTo>
                      <a:pt x="924" y="814"/>
                    </a:lnTo>
                    <a:lnTo>
                      <a:pt x="946" y="796"/>
                    </a:lnTo>
                    <a:lnTo>
                      <a:pt x="966" y="778"/>
                    </a:lnTo>
                    <a:lnTo>
                      <a:pt x="984" y="762"/>
                    </a:lnTo>
                    <a:lnTo>
                      <a:pt x="997" y="750"/>
                    </a:lnTo>
                    <a:lnTo>
                      <a:pt x="1002" y="744"/>
                    </a:lnTo>
                    <a:lnTo>
                      <a:pt x="1005" y="740"/>
                    </a:lnTo>
                    <a:lnTo>
                      <a:pt x="1009" y="737"/>
                    </a:lnTo>
                    <a:lnTo>
                      <a:pt x="1014" y="736"/>
                    </a:lnTo>
                    <a:lnTo>
                      <a:pt x="1018" y="739"/>
                    </a:lnTo>
                    <a:lnTo>
                      <a:pt x="1020" y="746"/>
                    </a:lnTo>
                    <a:lnTo>
                      <a:pt x="1020" y="755"/>
                    </a:lnTo>
                    <a:lnTo>
                      <a:pt x="1017" y="764"/>
                    </a:lnTo>
                    <a:lnTo>
                      <a:pt x="1011" y="772"/>
                    </a:lnTo>
                    <a:lnTo>
                      <a:pt x="1005" y="780"/>
                    </a:lnTo>
                    <a:lnTo>
                      <a:pt x="1004" y="788"/>
                    </a:lnTo>
                    <a:lnTo>
                      <a:pt x="1008" y="795"/>
                    </a:lnTo>
                    <a:lnTo>
                      <a:pt x="1016" y="799"/>
                    </a:lnTo>
                    <a:lnTo>
                      <a:pt x="1025" y="805"/>
                    </a:lnTo>
                    <a:lnTo>
                      <a:pt x="1028" y="815"/>
                    </a:lnTo>
                    <a:lnTo>
                      <a:pt x="1028" y="826"/>
                    </a:lnTo>
                    <a:lnTo>
                      <a:pt x="1026" y="834"/>
                    </a:lnTo>
                    <a:lnTo>
                      <a:pt x="1019" y="845"/>
                    </a:lnTo>
                    <a:lnTo>
                      <a:pt x="1014" y="857"/>
                    </a:lnTo>
                    <a:lnTo>
                      <a:pt x="1009" y="867"/>
                    </a:lnTo>
                    <a:lnTo>
                      <a:pt x="1005" y="876"/>
                    </a:lnTo>
                    <a:lnTo>
                      <a:pt x="1003" y="882"/>
                    </a:lnTo>
                    <a:lnTo>
                      <a:pt x="1004" y="884"/>
                    </a:lnTo>
                    <a:lnTo>
                      <a:pt x="1009" y="884"/>
                    </a:lnTo>
                    <a:lnTo>
                      <a:pt x="1016" y="881"/>
                    </a:lnTo>
                    <a:lnTo>
                      <a:pt x="1039" y="868"/>
                    </a:lnTo>
                    <a:lnTo>
                      <a:pt x="1063" y="851"/>
                    </a:lnTo>
                    <a:lnTo>
                      <a:pt x="1088" y="830"/>
                    </a:lnTo>
                    <a:lnTo>
                      <a:pt x="1111" y="807"/>
                    </a:lnTo>
                    <a:lnTo>
                      <a:pt x="1133" y="784"/>
                    </a:lnTo>
                    <a:lnTo>
                      <a:pt x="1152" y="761"/>
                    </a:lnTo>
                    <a:lnTo>
                      <a:pt x="1168" y="740"/>
                    </a:lnTo>
                    <a:lnTo>
                      <a:pt x="1178" y="721"/>
                    </a:lnTo>
                    <a:lnTo>
                      <a:pt x="1181" y="666"/>
                    </a:lnTo>
                    <a:lnTo>
                      <a:pt x="1181" y="568"/>
                    </a:lnTo>
                    <a:lnTo>
                      <a:pt x="1177" y="467"/>
                    </a:lnTo>
                    <a:lnTo>
                      <a:pt x="1173" y="410"/>
                    </a:lnTo>
                    <a:lnTo>
                      <a:pt x="1171" y="414"/>
                    </a:lnTo>
                    <a:lnTo>
                      <a:pt x="1164" y="423"/>
                    </a:lnTo>
                    <a:lnTo>
                      <a:pt x="1154" y="437"/>
                    </a:lnTo>
                    <a:lnTo>
                      <a:pt x="1143" y="453"/>
                    </a:lnTo>
                    <a:lnTo>
                      <a:pt x="1131" y="470"/>
                    </a:lnTo>
                    <a:lnTo>
                      <a:pt x="1120" y="486"/>
                    </a:lnTo>
                    <a:lnTo>
                      <a:pt x="1109" y="499"/>
                    </a:lnTo>
                    <a:lnTo>
                      <a:pt x="1101" y="507"/>
                    </a:lnTo>
                    <a:lnTo>
                      <a:pt x="1091" y="514"/>
                    </a:lnTo>
                    <a:lnTo>
                      <a:pt x="1084" y="515"/>
                    </a:lnTo>
                    <a:lnTo>
                      <a:pt x="1081" y="509"/>
                    </a:lnTo>
                    <a:lnTo>
                      <a:pt x="1083" y="498"/>
                    </a:lnTo>
                    <a:lnTo>
                      <a:pt x="1086" y="489"/>
                    </a:lnTo>
                    <a:lnTo>
                      <a:pt x="1092" y="478"/>
                    </a:lnTo>
                    <a:lnTo>
                      <a:pt x="1098" y="465"/>
                    </a:lnTo>
                    <a:lnTo>
                      <a:pt x="1106" y="450"/>
                    </a:lnTo>
                    <a:lnTo>
                      <a:pt x="1114" y="436"/>
                    </a:lnTo>
                    <a:lnTo>
                      <a:pt x="1121" y="423"/>
                    </a:lnTo>
                    <a:lnTo>
                      <a:pt x="1126" y="412"/>
                    </a:lnTo>
                    <a:lnTo>
                      <a:pt x="1130" y="404"/>
                    </a:lnTo>
                    <a:lnTo>
                      <a:pt x="1136" y="398"/>
                    </a:lnTo>
                    <a:lnTo>
                      <a:pt x="1143" y="388"/>
                    </a:lnTo>
                    <a:lnTo>
                      <a:pt x="1149" y="374"/>
                    </a:lnTo>
                    <a:lnTo>
                      <a:pt x="1155" y="358"/>
                    </a:lnTo>
                    <a:lnTo>
                      <a:pt x="1162" y="342"/>
                    </a:lnTo>
                    <a:lnTo>
                      <a:pt x="1167" y="328"/>
                    </a:lnTo>
                    <a:lnTo>
                      <a:pt x="1170" y="316"/>
                    </a:lnTo>
                    <a:lnTo>
                      <a:pt x="1173" y="309"/>
                    </a:lnTo>
                    <a:lnTo>
                      <a:pt x="1176" y="289"/>
                    </a:lnTo>
                    <a:lnTo>
                      <a:pt x="1177" y="263"/>
                    </a:lnTo>
                    <a:lnTo>
                      <a:pt x="1175" y="235"/>
                    </a:lnTo>
                    <a:lnTo>
                      <a:pt x="1173" y="211"/>
                    </a:lnTo>
                    <a:lnTo>
                      <a:pt x="1172" y="205"/>
                    </a:lnTo>
                    <a:lnTo>
                      <a:pt x="1173" y="198"/>
                    </a:lnTo>
                    <a:lnTo>
                      <a:pt x="1175" y="193"/>
                    </a:lnTo>
                    <a:lnTo>
                      <a:pt x="1180" y="192"/>
                    </a:lnTo>
                    <a:lnTo>
                      <a:pt x="1184" y="193"/>
                    </a:lnTo>
                    <a:lnTo>
                      <a:pt x="1188" y="195"/>
                    </a:lnTo>
                    <a:lnTo>
                      <a:pt x="1191" y="196"/>
                    </a:lnTo>
                    <a:lnTo>
                      <a:pt x="1195" y="198"/>
                    </a:lnTo>
                    <a:lnTo>
                      <a:pt x="1199" y="199"/>
                    </a:lnTo>
                    <a:lnTo>
                      <a:pt x="1203" y="200"/>
                    </a:lnTo>
                    <a:lnTo>
                      <a:pt x="1207" y="200"/>
                    </a:lnTo>
                    <a:lnTo>
                      <a:pt x="1211" y="199"/>
                    </a:lnTo>
                    <a:lnTo>
                      <a:pt x="1217" y="195"/>
                    </a:lnTo>
                    <a:lnTo>
                      <a:pt x="1220" y="190"/>
                    </a:lnTo>
                    <a:lnTo>
                      <a:pt x="1221" y="184"/>
                    </a:lnTo>
                    <a:lnTo>
                      <a:pt x="1221" y="178"/>
                    </a:lnTo>
                    <a:lnTo>
                      <a:pt x="1220" y="172"/>
                    </a:lnTo>
                    <a:lnTo>
                      <a:pt x="1219" y="165"/>
                    </a:lnTo>
                    <a:lnTo>
                      <a:pt x="1216" y="159"/>
                    </a:lnTo>
                    <a:lnTo>
                      <a:pt x="1211" y="153"/>
                    </a:lnTo>
                    <a:lnTo>
                      <a:pt x="1207" y="144"/>
                    </a:lnTo>
                    <a:lnTo>
                      <a:pt x="1203" y="130"/>
                    </a:lnTo>
                    <a:lnTo>
                      <a:pt x="1201" y="115"/>
                    </a:lnTo>
                    <a:lnTo>
                      <a:pt x="1197" y="104"/>
                    </a:lnTo>
                    <a:lnTo>
                      <a:pt x="1193" y="94"/>
                    </a:lnTo>
                    <a:lnTo>
                      <a:pt x="1189" y="82"/>
                    </a:lnTo>
                    <a:lnTo>
                      <a:pt x="1186" y="69"/>
                    </a:lnTo>
                    <a:lnTo>
                      <a:pt x="1183" y="55"/>
                    </a:lnTo>
                    <a:lnTo>
                      <a:pt x="1181" y="65"/>
                    </a:lnTo>
                    <a:lnTo>
                      <a:pt x="1178" y="88"/>
                    </a:lnTo>
                    <a:lnTo>
                      <a:pt x="1174" y="112"/>
                    </a:lnTo>
                    <a:lnTo>
                      <a:pt x="1171" y="125"/>
                    </a:lnTo>
                    <a:lnTo>
                      <a:pt x="1169" y="131"/>
                    </a:lnTo>
                    <a:lnTo>
                      <a:pt x="1168" y="139"/>
                    </a:lnTo>
                    <a:lnTo>
                      <a:pt x="1167" y="147"/>
                    </a:lnTo>
                    <a:lnTo>
                      <a:pt x="1164" y="153"/>
                    </a:lnTo>
                    <a:lnTo>
                      <a:pt x="1159" y="158"/>
                    </a:lnTo>
                    <a:lnTo>
                      <a:pt x="1153" y="163"/>
                    </a:lnTo>
                    <a:lnTo>
                      <a:pt x="1148" y="169"/>
                    </a:lnTo>
                    <a:lnTo>
                      <a:pt x="1143" y="175"/>
                    </a:lnTo>
                    <a:lnTo>
                      <a:pt x="1138" y="181"/>
                    </a:lnTo>
                    <a:lnTo>
                      <a:pt x="1132" y="186"/>
                    </a:lnTo>
                    <a:lnTo>
                      <a:pt x="1127" y="191"/>
                    </a:lnTo>
                    <a:lnTo>
                      <a:pt x="1122" y="196"/>
                    </a:lnTo>
                    <a:lnTo>
                      <a:pt x="1116" y="202"/>
                    </a:lnTo>
                    <a:lnTo>
                      <a:pt x="1109" y="212"/>
                    </a:lnTo>
                    <a:lnTo>
                      <a:pt x="1103" y="223"/>
                    </a:lnTo>
                    <a:lnTo>
                      <a:pt x="1097" y="235"/>
                    </a:lnTo>
                    <a:lnTo>
                      <a:pt x="1091" y="247"/>
                    </a:lnTo>
                    <a:lnTo>
                      <a:pt x="1086" y="258"/>
                    </a:lnTo>
                    <a:lnTo>
                      <a:pt x="1081" y="268"/>
                    </a:lnTo>
                    <a:lnTo>
                      <a:pt x="1077" y="276"/>
                    </a:lnTo>
                    <a:lnTo>
                      <a:pt x="1072" y="286"/>
                    </a:lnTo>
                    <a:lnTo>
                      <a:pt x="1063" y="303"/>
                    </a:lnTo>
                    <a:lnTo>
                      <a:pt x="1053" y="325"/>
                    </a:lnTo>
                    <a:lnTo>
                      <a:pt x="1042" y="350"/>
                    </a:lnTo>
                    <a:lnTo>
                      <a:pt x="1032" y="375"/>
                    </a:lnTo>
                    <a:lnTo>
                      <a:pt x="1023" y="395"/>
                    </a:lnTo>
                    <a:lnTo>
                      <a:pt x="1015" y="410"/>
                    </a:lnTo>
                    <a:lnTo>
                      <a:pt x="1013" y="415"/>
                    </a:lnTo>
                    <a:lnTo>
                      <a:pt x="1011" y="423"/>
                    </a:lnTo>
                    <a:lnTo>
                      <a:pt x="1008" y="435"/>
                    </a:lnTo>
                    <a:lnTo>
                      <a:pt x="1003" y="450"/>
                    </a:lnTo>
                    <a:lnTo>
                      <a:pt x="998" y="465"/>
                    </a:lnTo>
                    <a:lnTo>
                      <a:pt x="992" y="480"/>
                    </a:lnTo>
                    <a:lnTo>
                      <a:pt x="987" y="494"/>
                    </a:lnTo>
                    <a:lnTo>
                      <a:pt x="983" y="504"/>
                    </a:lnTo>
                    <a:lnTo>
                      <a:pt x="981" y="511"/>
                    </a:lnTo>
                    <a:lnTo>
                      <a:pt x="980" y="523"/>
                    </a:lnTo>
                    <a:lnTo>
                      <a:pt x="981" y="539"/>
                    </a:lnTo>
                    <a:lnTo>
                      <a:pt x="981" y="554"/>
                    </a:lnTo>
                    <a:lnTo>
                      <a:pt x="980" y="563"/>
                    </a:lnTo>
                    <a:lnTo>
                      <a:pt x="978" y="565"/>
                    </a:lnTo>
                    <a:lnTo>
                      <a:pt x="976" y="563"/>
                    </a:lnTo>
                    <a:lnTo>
                      <a:pt x="972" y="559"/>
                    </a:lnTo>
                    <a:lnTo>
                      <a:pt x="967" y="557"/>
                    </a:lnTo>
                    <a:lnTo>
                      <a:pt x="963" y="557"/>
                    </a:lnTo>
                    <a:lnTo>
                      <a:pt x="959" y="557"/>
                    </a:lnTo>
                    <a:lnTo>
                      <a:pt x="954" y="555"/>
                    </a:lnTo>
                    <a:lnTo>
                      <a:pt x="949" y="553"/>
                    </a:lnTo>
                    <a:lnTo>
                      <a:pt x="943" y="549"/>
                    </a:lnTo>
                    <a:lnTo>
                      <a:pt x="938" y="543"/>
                    </a:lnTo>
                    <a:lnTo>
                      <a:pt x="934" y="535"/>
                    </a:lnTo>
                    <a:lnTo>
                      <a:pt x="930" y="522"/>
                    </a:lnTo>
                    <a:lnTo>
                      <a:pt x="924" y="504"/>
                    </a:lnTo>
                    <a:lnTo>
                      <a:pt x="917" y="479"/>
                    </a:lnTo>
                    <a:lnTo>
                      <a:pt x="908" y="449"/>
                    </a:lnTo>
                    <a:lnTo>
                      <a:pt x="898" y="418"/>
                    </a:lnTo>
                    <a:lnTo>
                      <a:pt x="889" y="387"/>
                    </a:lnTo>
                    <a:lnTo>
                      <a:pt x="879" y="359"/>
                    </a:lnTo>
                    <a:lnTo>
                      <a:pt x="873" y="338"/>
                    </a:lnTo>
                    <a:lnTo>
                      <a:pt x="870" y="327"/>
                    </a:lnTo>
                    <a:lnTo>
                      <a:pt x="865" y="311"/>
                    </a:lnTo>
                    <a:lnTo>
                      <a:pt x="857" y="288"/>
                    </a:lnTo>
                    <a:lnTo>
                      <a:pt x="849" y="267"/>
                    </a:lnTo>
                    <a:lnTo>
                      <a:pt x="844" y="253"/>
                    </a:lnTo>
                    <a:lnTo>
                      <a:pt x="841" y="248"/>
                    </a:lnTo>
                    <a:lnTo>
                      <a:pt x="838" y="239"/>
                    </a:lnTo>
                    <a:lnTo>
                      <a:pt x="832" y="230"/>
                    </a:lnTo>
                    <a:lnTo>
                      <a:pt x="826" y="219"/>
                    </a:lnTo>
                    <a:lnTo>
                      <a:pt x="820" y="208"/>
                    </a:lnTo>
                    <a:lnTo>
                      <a:pt x="814" y="198"/>
                    </a:lnTo>
                    <a:lnTo>
                      <a:pt x="809" y="190"/>
                    </a:lnTo>
                    <a:lnTo>
                      <a:pt x="803" y="186"/>
                    </a:lnTo>
                    <a:lnTo>
                      <a:pt x="796" y="184"/>
                    </a:lnTo>
                    <a:lnTo>
                      <a:pt x="786" y="184"/>
                    </a:lnTo>
                    <a:lnTo>
                      <a:pt x="776" y="186"/>
                    </a:lnTo>
                    <a:lnTo>
                      <a:pt x="764" y="188"/>
                    </a:lnTo>
                    <a:lnTo>
                      <a:pt x="752" y="191"/>
                    </a:lnTo>
                    <a:lnTo>
                      <a:pt x="740" y="193"/>
                    </a:lnTo>
                    <a:lnTo>
                      <a:pt x="731" y="195"/>
                    </a:lnTo>
                    <a:lnTo>
                      <a:pt x="723" y="196"/>
                    </a:lnTo>
                    <a:lnTo>
                      <a:pt x="717" y="197"/>
                    </a:lnTo>
                    <a:lnTo>
                      <a:pt x="711" y="200"/>
                    </a:lnTo>
                    <a:lnTo>
                      <a:pt x="707" y="204"/>
                    </a:lnTo>
                    <a:lnTo>
                      <a:pt x="702" y="209"/>
                    </a:lnTo>
                    <a:lnTo>
                      <a:pt x="698" y="213"/>
                    </a:lnTo>
                    <a:lnTo>
                      <a:pt x="695" y="217"/>
                    </a:lnTo>
                    <a:lnTo>
                      <a:pt x="693" y="221"/>
                    </a:lnTo>
                    <a:lnTo>
                      <a:pt x="692" y="224"/>
                    </a:lnTo>
                    <a:lnTo>
                      <a:pt x="691" y="229"/>
                    </a:lnTo>
                    <a:lnTo>
                      <a:pt x="688" y="237"/>
                    </a:lnTo>
                    <a:lnTo>
                      <a:pt x="683" y="248"/>
                    </a:lnTo>
                    <a:lnTo>
                      <a:pt x="678" y="261"/>
                    </a:lnTo>
                    <a:lnTo>
                      <a:pt x="671" y="274"/>
                    </a:lnTo>
                    <a:lnTo>
                      <a:pt x="664" y="287"/>
                    </a:lnTo>
                    <a:lnTo>
                      <a:pt x="657" y="299"/>
                    </a:lnTo>
                    <a:lnTo>
                      <a:pt x="648" y="309"/>
                    </a:lnTo>
                    <a:lnTo>
                      <a:pt x="637" y="319"/>
                    </a:lnTo>
                    <a:lnTo>
                      <a:pt x="632" y="318"/>
                    </a:lnTo>
                    <a:lnTo>
                      <a:pt x="630" y="308"/>
                    </a:lnTo>
                    <a:lnTo>
                      <a:pt x="631" y="292"/>
                    </a:lnTo>
                    <a:lnTo>
                      <a:pt x="631" y="283"/>
                    </a:lnTo>
                    <a:lnTo>
                      <a:pt x="629" y="270"/>
                    </a:lnTo>
                    <a:lnTo>
                      <a:pt x="627" y="256"/>
                    </a:lnTo>
                    <a:lnTo>
                      <a:pt x="624" y="243"/>
                    </a:lnTo>
                    <a:lnTo>
                      <a:pt x="623" y="228"/>
                    </a:lnTo>
                    <a:lnTo>
                      <a:pt x="625" y="208"/>
                    </a:lnTo>
                    <a:lnTo>
                      <a:pt x="627" y="188"/>
                    </a:lnTo>
                    <a:lnTo>
                      <a:pt x="630" y="174"/>
                    </a:lnTo>
                    <a:lnTo>
                      <a:pt x="632" y="158"/>
                    </a:lnTo>
                    <a:lnTo>
                      <a:pt x="634" y="134"/>
                    </a:lnTo>
                    <a:lnTo>
                      <a:pt x="636" y="111"/>
                    </a:lnTo>
                    <a:lnTo>
                      <a:pt x="637" y="94"/>
                    </a:lnTo>
                    <a:lnTo>
                      <a:pt x="638" y="84"/>
                    </a:lnTo>
                    <a:lnTo>
                      <a:pt x="639" y="75"/>
                    </a:lnTo>
                    <a:lnTo>
                      <a:pt x="642" y="68"/>
                    </a:lnTo>
                    <a:lnTo>
                      <a:pt x="646" y="62"/>
                    </a:lnTo>
                    <a:lnTo>
                      <a:pt x="650" y="56"/>
                    </a:lnTo>
                    <a:lnTo>
                      <a:pt x="655" y="48"/>
                    </a:lnTo>
                    <a:lnTo>
                      <a:pt x="659" y="40"/>
                    </a:lnTo>
                    <a:lnTo>
                      <a:pt x="661" y="33"/>
                    </a:lnTo>
                    <a:lnTo>
                      <a:pt x="663" y="25"/>
                    </a:lnTo>
                    <a:lnTo>
                      <a:pt x="665" y="16"/>
                    </a:lnTo>
                    <a:lnTo>
                      <a:pt x="668" y="9"/>
                    </a:lnTo>
                    <a:lnTo>
                      <a:pt x="671" y="5"/>
                    </a:lnTo>
                    <a:lnTo>
                      <a:pt x="6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3" name="Freeform 75"/>
              <p:cNvSpPr>
                <a:spLocks/>
              </p:cNvSpPr>
              <p:nvPr/>
            </p:nvSpPr>
            <p:spPr bwMode="auto">
              <a:xfrm>
                <a:off x="2192" y="2238"/>
                <a:ext cx="40" cy="66"/>
              </a:xfrm>
              <a:custGeom>
                <a:avLst/>
                <a:gdLst/>
                <a:ahLst/>
                <a:cxnLst>
                  <a:cxn ang="0">
                    <a:pos x="24" y="126"/>
                  </a:cxn>
                  <a:cxn ang="0">
                    <a:pos x="27" y="144"/>
                  </a:cxn>
                  <a:cxn ang="0">
                    <a:pos x="25" y="153"/>
                  </a:cxn>
                  <a:cxn ang="0">
                    <a:pos x="19" y="166"/>
                  </a:cxn>
                  <a:cxn ang="0">
                    <a:pos x="17" y="174"/>
                  </a:cxn>
                  <a:cxn ang="0">
                    <a:pos x="16" y="186"/>
                  </a:cxn>
                  <a:cxn ang="0">
                    <a:pos x="10" y="187"/>
                  </a:cxn>
                  <a:cxn ang="0">
                    <a:pos x="8" y="193"/>
                  </a:cxn>
                  <a:cxn ang="0">
                    <a:pos x="8" y="210"/>
                  </a:cxn>
                  <a:cxn ang="0">
                    <a:pos x="5" y="230"/>
                  </a:cxn>
                  <a:cxn ang="0">
                    <a:pos x="2" y="256"/>
                  </a:cxn>
                  <a:cxn ang="0">
                    <a:pos x="11" y="260"/>
                  </a:cxn>
                  <a:cxn ang="0">
                    <a:pos x="29" y="233"/>
                  </a:cxn>
                  <a:cxn ang="0">
                    <a:pos x="51" y="227"/>
                  </a:cxn>
                  <a:cxn ang="0">
                    <a:pos x="78" y="236"/>
                  </a:cxn>
                  <a:cxn ang="0">
                    <a:pos x="106" y="252"/>
                  </a:cxn>
                  <a:cxn ang="0">
                    <a:pos x="120" y="259"/>
                  </a:cxn>
                  <a:cxn ang="0">
                    <a:pos x="119" y="230"/>
                  </a:cxn>
                  <a:cxn ang="0">
                    <a:pos x="113" y="210"/>
                  </a:cxn>
                  <a:cxn ang="0">
                    <a:pos x="104" y="173"/>
                  </a:cxn>
                  <a:cxn ang="0">
                    <a:pos x="100" y="147"/>
                  </a:cxn>
                  <a:cxn ang="0">
                    <a:pos x="97" y="116"/>
                  </a:cxn>
                  <a:cxn ang="0">
                    <a:pos x="100" y="101"/>
                  </a:cxn>
                  <a:cxn ang="0">
                    <a:pos x="111" y="88"/>
                  </a:cxn>
                  <a:cxn ang="0">
                    <a:pos x="115" y="69"/>
                  </a:cxn>
                  <a:cxn ang="0">
                    <a:pos x="122" y="59"/>
                  </a:cxn>
                  <a:cxn ang="0">
                    <a:pos x="131" y="50"/>
                  </a:cxn>
                  <a:cxn ang="0">
                    <a:pos x="143" y="41"/>
                  </a:cxn>
                  <a:cxn ang="0">
                    <a:pos x="155" y="22"/>
                  </a:cxn>
                  <a:cxn ang="0">
                    <a:pos x="158" y="0"/>
                  </a:cxn>
                  <a:cxn ang="0">
                    <a:pos x="148" y="13"/>
                  </a:cxn>
                  <a:cxn ang="0">
                    <a:pos x="137" y="24"/>
                  </a:cxn>
                  <a:cxn ang="0">
                    <a:pos x="117" y="40"/>
                  </a:cxn>
                  <a:cxn ang="0">
                    <a:pos x="107" y="43"/>
                  </a:cxn>
                  <a:cxn ang="0">
                    <a:pos x="98" y="53"/>
                  </a:cxn>
                  <a:cxn ang="0">
                    <a:pos x="73" y="73"/>
                  </a:cxn>
                  <a:cxn ang="0">
                    <a:pos x="43" y="96"/>
                  </a:cxn>
                  <a:cxn ang="0">
                    <a:pos x="20" y="114"/>
                  </a:cxn>
                  <a:cxn ang="0">
                    <a:pos x="22" y="123"/>
                  </a:cxn>
                </a:cxnLst>
                <a:rect l="0" t="0" r="r" b="b"/>
                <a:pathLst>
                  <a:path w="159" h="264">
                    <a:moveTo>
                      <a:pt x="22" y="123"/>
                    </a:moveTo>
                    <a:lnTo>
                      <a:pt x="24" y="126"/>
                    </a:lnTo>
                    <a:lnTo>
                      <a:pt x="26" y="134"/>
                    </a:lnTo>
                    <a:lnTo>
                      <a:pt x="27" y="144"/>
                    </a:lnTo>
                    <a:lnTo>
                      <a:pt x="27" y="149"/>
                    </a:lnTo>
                    <a:lnTo>
                      <a:pt x="25" y="153"/>
                    </a:lnTo>
                    <a:lnTo>
                      <a:pt x="22" y="159"/>
                    </a:lnTo>
                    <a:lnTo>
                      <a:pt x="19" y="166"/>
                    </a:lnTo>
                    <a:lnTo>
                      <a:pt x="17" y="170"/>
                    </a:lnTo>
                    <a:lnTo>
                      <a:pt x="17" y="174"/>
                    </a:lnTo>
                    <a:lnTo>
                      <a:pt x="17" y="180"/>
                    </a:lnTo>
                    <a:lnTo>
                      <a:pt x="16" y="186"/>
                    </a:lnTo>
                    <a:lnTo>
                      <a:pt x="14" y="188"/>
                    </a:lnTo>
                    <a:lnTo>
                      <a:pt x="10" y="187"/>
                    </a:lnTo>
                    <a:lnTo>
                      <a:pt x="8" y="189"/>
                    </a:lnTo>
                    <a:lnTo>
                      <a:pt x="8" y="193"/>
                    </a:lnTo>
                    <a:lnTo>
                      <a:pt x="8" y="201"/>
                    </a:lnTo>
                    <a:lnTo>
                      <a:pt x="8" y="210"/>
                    </a:lnTo>
                    <a:lnTo>
                      <a:pt x="7" y="221"/>
                    </a:lnTo>
                    <a:lnTo>
                      <a:pt x="5" y="230"/>
                    </a:lnTo>
                    <a:lnTo>
                      <a:pt x="0" y="237"/>
                    </a:lnTo>
                    <a:lnTo>
                      <a:pt x="2" y="256"/>
                    </a:lnTo>
                    <a:lnTo>
                      <a:pt x="5" y="264"/>
                    </a:lnTo>
                    <a:lnTo>
                      <a:pt x="11" y="260"/>
                    </a:lnTo>
                    <a:lnTo>
                      <a:pt x="21" y="243"/>
                    </a:lnTo>
                    <a:lnTo>
                      <a:pt x="29" y="233"/>
                    </a:lnTo>
                    <a:lnTo>
                      <a:pt x="39" y="228"/>
                    </a:lnTo>
                    <a:lnTo>
                      <a:pt x="51" y="227"/>
                    </a:lnTo>
                    <a:lnTo>
                      <a:pt x="64" y="230"/>
                    </a:lnTo>
                    <a:lnTo>
                      <a:pt x="78" y="236"/>
                    </a:lnTo>
                    <a:lnTo>
                      <a:pt x="91" y="243"/>
                    </a:lnTo>
                    <a:lnTo>
                      <a:pt x="106" y="252"/>
                    </a:lnTo>
                    <a:lnTo>
                      <a:pt x="118" y="262"/>
                    </a:lnTo>
                    <a:lnTo>
                      <a:pt x="120" y="259"/>
                    </a:lnTo>
                    <a:lnTo>
                      <a:pt x="121" y="245"/>
                    </a:lnTo>
                    <a:lnTo>
                      <a:pt x="119" y="230"/>
                    </a:lnTo>
                    <a:lnTo>
                      <a:pt x="117" y="220"/>
                    </a:lnTo>
                    <a:lnTo>
                      <a:pt x="113" y="210"/>
                    </a:lnTo>
                    <a:lnTo>
                      <a:pt x="108" y="192"/>
                    </a:lnTo>
                    <a:lnTo>
                      <a:pt x="104" y="173"/>
                    </a:lnTo>
                    <a:lnTo>
                      <a:pt x="101" y="159"/>
                    </a:lnTo>
                    <a:lnTo>
                      <a:pt x="100" y="147"/>
                    </a:lnTo>
                    <a:lnTo>
                      <a:pt x="99" y="131"/>
                    </a:lnTo>
                    <a:lnTo>
                      <a:pt x="97" y="116"/>
                    </a:lnTo>
                    <a:lnTo>
                      <a:pt x="97" y="106"/>
                    </a:lnTo>
                    <a:lnTo>
                      <a:pt x="100" y="101"/>
                    </a:lnTo>
                    <a:lnTo>
                      <a:pt x="105" y="96"/>
                    </a:lnTo>
                    <a:lnTo>
                      <a:pt x="111" y="88"/>
                    </a:lnTo>
                    <a:lnTo>
                      <a:pt x="114" y="76"/>
                    </a:lnTo>
                    <a:lnTo>
                      <a:pt x="115" y="69"/>
                    </a:lnTo>
                    <a:lnTo>
                      <a:pt x="118" y="64"/>
                    </a:lnTo>
                    <a:lnTo>
                      <a:pt x="122" y="59"/>
                    </a:lnTo>
                    <a:lnTo>
                      <a:pt x="126" y="54"/>
                    </a:lnTo>
                    <a:lnTo>
                      <a:pt x="131" y="50"/>
                    </a:lnTo>
                    <a:lnTo>
                      <a:pt x="137" y="46"/>
                    </a:lnTo>
                    <a:lnTo>
                      <a:pt x="143" y="41"/>
                    </a:lnTo>
                    <a:lnTo>
                      <a:pt x="147" y="36"/>
                    </a:lnTo>
                    <a:lnTo>
                      <a:pt x="155" y="22"/>
                    </a:lnTo>
                    <a:lnTo>
                      <a:pt x="159" y="8"/>
                    </a:lnTo>
                    <a:lnTo>
                      <a:pt x="158" y="0"/>
                    </a:lnTo>
                    <a:lnTo>
                      <a:pt x="151" y="8"/>
                    </a:lnTo>
                    <a:lnTo>
                      <a:pt x="148" y="13"/>
                    </a:lnTo>
                    <a:lnTo>
                      <a:pt x="144" y="18"/>
                    </a:lnTo>
                    <a:lnTo>
                      <a:pt x="137" y="24"/>
                    </a:lnTo>
                    <a:lnTo>
                      <a:pt x="127" y="33"/>
                    </a:lnTo>
                    <a:lnTo>
                      <a:pt x="117" y="40"/>
                    </a:lnTo>
                    <a:lnTo>
                      <a:pt x="111" y="41"/>
                    </a:lnTo>
                    <a:lnTo>
                      <a:pt x="107" y="43"/>
                    </a:lnTo>
                    <a:lnTo>
                      <a:pt x="103" y="47"/>
                    </a:lnTo>
                    <a:lnTo>
                      <a:pt x="98" y="53"/>
                    </a:lnTo>
                    <a:lnTo>
                      <a:pt x="86" y="62"/>
                    </a:lnTo>
                    <a:lnTo>
                      <a:pt x="73" y="73"/>
                    </a:lnTo>
                    <a:lnTo>
                      <a:pt x="58" y="85"/>
                    </a:lnTo>
                    <a:lnTo>
                      <a:pt x="43" y="96"/>
                    </a:lnTo>
                    <a:lnTo>
                      <a:pt x="30" y="107"/>
                    </a:lnTo>
                    <a:lnTo>
                      <a:pt x="20" y="114"/>
                    </a:lnTo>
                    <a:lnTo>
                      <a:pt x="15" y="118"/>
                    </a:lnTo>
                    <a:lnTo>
                      <a:pt x="22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4" name="Freeform 76"/>
              <p:cNvSpPr>
                <a:spLocks/>
              </p:cNvSpPr>
              <p:nvPr/>
            </p:nvSpPr>
            <p:spPr bwMode="auto">
              <a:xfrm>
                <a:off x="2059" y="2274"/>
                <a:ext cx="80" cy="69"/>
              </a:xfrm>
              <a:custGeom>
                <a:avLst/>
                <a:gdLst/>
                <a:ahLst/>
                <a:cxnLst>
                  <a:cxn ang="0">
                    <a:pos x="14" y="209"/>
                  </a:cxn>
                  <a:cxn ang="0">
                    <a:pos x="4" y="249"/>
                  </a:cxn>
                  <a:cxn ang="0">
                    <a:pos x="10" y="260"/>
                  </a:cxn>
                  <a:cxn ang="0">
                    <a:pos x="26" y="228"/>
                  </a:cxn>
                  <a:cxn ang="0">
                    <a:pos x="41" y="196"/>
                  </a:cxn>
                  <a:cxn ang="0">
                    <a:pos x="51" y="172"/>
                  </a:cxn>
                  <a:cxn ang="0">
                    <a:pos x="59" y="162"/>
                  </a:cxn>
                  <a:cxn ang="0">
                    <a:pos x="71" y="142"/>
                  </a:cxn>
                  <a:cxn ang="0">
                    <a:pos x="85" y="118"/>
                  </a:cxn>
                  <a:cxn ang="0">
                    <a:pos x="94" y="100"/>
                  </a:cxn>
                  <a:cxn ang="0">
                    <a:pos x="98" y="91"/>
                  </a:cxn>
                  <a:cxn ang="0">
                    <a:pos x="104" y="80"/>
                  </a:cxn>
                  <a:cxn ang="0">
                    <a:pos x="113" y="65"/>
                  </a:cxn>
                  <a:cxn ang="0">
                    <a:pos x="125" y="47"/>
                  </a:cxn>
                  <a:cxn ang="0">
                    <a:pos x="136" y="32"/>
                  </a:cxn>
                  <a:cxn ang="0">
                    <a:pos x="147" y="21"/>
                  </a:cxn>
                  <a:cxn ang="0">
                    <a:pos x="157" y="18"/>
                  </a:cxn>
                  <a:cxn ang="0">
                    <a:pos x="169" y="26"/>
                  </a:cxn>
                  <a:cxn ang="0">
                    <a:pos x="185" y="48"/>
                  </a:cxn>
                  <a:cxn ang="0">
                    <a:pos x="199" y="46"/>
                  </a:cxn>
                  <a:cxn ang="0">
                    <a:pos x="204" y="42"/>
                  </a:cxn>
                  <a:cxn ang="0">
                    <a:pos x="221" y="43"/>
                  </a:cxn>
                  <a:cxn ang="0">
                    <a:pos x="233" y="50"/>
                  </a:cxn>
                  <a:cxn ang="0">
                    <a:pos x="241" y="50"/>
                  </a:cxn>
                  <a:cxn ang="0">
                    <a:pos x="248" y="39"/>
                  </a:cxn>
                  <a:cxn ang="0">
                    <a:pos x="259" y="30"/>
                  </a:cxn>
                  <a:cxn ang="0">
                    <a:pos x="275" y="23"/>
                  </a:cxn>
                  <a:cxn ang="0">
                    <a:pos x="290" y="20"/>
                  </a:cxn>
                  <a:cxn ang="0">
                    <a:pos x="308" y="19"/>
                  </a:cxn>
                  <a:cxn ang="0">
                    <a:pos x="317" y="9"/>
                  </a:cxn>
                  <a:cxn ang="0">
                    <a:pos x="307" y="2"/>
                  </a:cxn>
                  <a:cxn ang="0">
                    <a:pos x="290" y="0"/>
                  </a:cxn>
                  <a:cxn ang="0">
                    <a:pos x="274" y="0"/>
                  </a:cxn>
                  <a:cxn ang="0">
                    <a:pos x="259" y="2"/>
                  </a:cxn>
                  <a:cxn ang="0">
                    <a:pos x="250" y="7"/>
                  </a:cxn>
                  <a:cxn ang="0">
                    <a:pos x="241" y="12"/>
                  </a:cxn>
                  <a:cxn ang="0">
                    <a:pos x="230" y="15"/>
                  </a:cxn>
                  <a:cxn ang="0">
                    <a:pos x="215" y="18"/>
                  </a:cxn>
                  <a:cxn ang="0">
                    <a:pos x="201" y="18"/>
                  </a:cxn>
                  <a:cxn ang="0">
                    <a:pos x="190" y="14"/>
                  </a:cxn>
                  <a:cxn ang="0">
                    <a:pos x="177" y="11"/>
                  </a:cxn>
                  <a:cxn ang="0">
                    <a:pos x="163" y="10"/>
                  </a:cxn>
                  <a:cxn ang="0">
                    <a:pos x="133" y="19"/>
                  </a:cxn>
                  <a:cxn ang="0">
                    <a:pos x="89" y="53"/>
                  </a:cxn>
                  <a:cxn ang="0">
                    <a:pos x="52" y="105"/>
                  </a:cxn>
                  <a:cxn ang="0">
                    <a:pos x="25" y="165"/>
                  </a:cxn>
                </a:cxnLst>
                <a:rect l="0" t="0" r="r" b="b"/>
                <a:pathLst>
                  <a:path w="317" h="274">
                    <a:moveTo>
                      <a:pt x="17" y="197"/>
                    </a:moveTo>
                    <a:lnTo>
                      <a:pt x="14" y="209"/>
                    </a:lnTo>
                    <a:lnTo>
                      <a:pt x="9" y="227"/>
                    </a:lnTo>
                    <a:lnTo>
                      <a:pt x="4" y="249"/>
                    </a:lnTo>
                    <a:lnTo>
                      <a:pt x="0" y="274"/>
                    </a:lnTo>
                    <a:lnTo>
                      <a:pt x="10" y="260"/>
                    </a:lnTo>
                    <a:lnTo>
                      <a:pt x="18" y="245"/>
                    </a:lnTo>
                    <a:lnTo>
                      <a:pt x="26" y="228"/>
                    </a:lnTo>
                    <a:lnTo>
                      <a:pt x="34" y="212"/>
                    </a:lnTo>
                    <a:lnTo>
                      <a:pt x="41" y="196"/>
                    </a:lnTo>
                    <a:lnTo>
                      <a:pt x="46" y="183"/>
                    </a:lnTo>
                    <a:lnTo>
                      <a:pt x="51" y="172"/>
                    </a:lnTo>
                    <a:lnTo>
                      <a:pt x="55" y="167"/>
                    </a:lnTo>
                    <a:lnTo>
                      <a:pt x="59" y="162"/>
                    </a:lnTo>
                    <a:lnTo>
                      <a:pt x="65" y="153"/>
                    </a:lnTo>
                    <a:lnTo>
                      <a:pt x="71" y="142"/>
                    </a:lnTo>
                    <a:lnTo>
                      <a:pt x="79" y="130"/>
                    </a:lnTo>
                    <a:lnTo>
                      <a:pt x="85" y="118"/>
                    </a:lnTo>
                    <a:lnTo>
                      <a:pt x="90" y="108"/>
                    </a:lnTo>
                    <a:lnTo>
                      <a:pt x="94" y="100"/>
                    </a:lnTo>
                    <a:lnTo>
                      <a:pt x="96" y="95"/>
                    </a:lnTo>
                    <a:lnTo>
                      <a:pt x="98" y="91"/>
                    </a:lnTo>
                    <a:lnTo>
                      <a:pt x="100" y="86"/>
                    </a:lnTo>
                    <a:lnTo>
                      <a:pt x="104" y="80"/>
                    </a:lnTo>
                    <a:lnTo>
                      <a:pt x="108" y="73"/>
                    </a:lnTo>
                    <a:lnTo>
                      <a:pt x="113" y="65"/>
                    </a:lnTo>
                    <a:lnTo>
                      <a:pt x="118" y="56"/>
                    </a:lnTo>
                    <a:lnTo>
                      <a:pt x="125" y="47"/>
                    </a:lnTo>
                    <a:lnTo>
                      <a:pt x="131" y="39"/>
                    </a:lnTo>
                    <a:lnTo>
                      <a:pt x="136" y="32"/>
                    </a:lnTo>
                    <a:lnTo>
                      <a:pt x="142" y="26"/>
                    </a:lnTo>
                    <a:lnTo>
                      <a:pt x="147" y="21"/>
                    </a:lnTo>
                    <a:lnTo>
                      <a:pt x="152" y="19"/>
                    </a:lnTo>
                    <a:lnTo>
                      <a:pt x="157" y="18"/>
                    </a:lnTo>
                    <a:lnTo>
                      <a:pt x="163" y="20"/>
                    </a:lnTo>
                    <a:lnTo>
                      <a:pt x="169" y="26"/>
                    </a:lnTo>
                    <a:lnTo>
                      <a:pt x="175" y="35"/>
                    </a:lnTo>
                    <a:lnTo>
                      <a:pt x="185" y="48"/>
                    </a:lnTo>
                    <a:lnTo>
                      <a:pt x="193" y="49"/>
                    </a:lnTo>
                    <a:lnTo>
                      <a:pt x="199" y="46"/>
                    </a:lnTo>
                    <a:lnTo>
                      <a:pt x="201" y="43"/>
                    </a:lnTo>
                    <a:lnTo>
                      <a:pt x="204" y="42"/>
                    </a:lnTo>
                    <a:lnTo>
                      <a:pt x="211" y="42"/>
                    </a:lnTo>
                    <a:lnTo>
                      <a:pt x="221" y="43"/>
                    </a:lnTo>
                    <a:lnTo>
                      <a:pt x="228" y="46"/>
                    </a:lnTo>
                    <a:lnTo>
                      <a:pt x="233" y="50"/>
                    </a:lnTo>
                    <a:lnTo>
                      <a:pt x="237" y="52"/>
                    </a:lnTo>
                    <a:lnTo>
                      <a:pt x="241" y="50"/>
                    </a:lnTo>
                    <a:lnTo>
                      <a:pt x="245" y="43"/>
                    </a:lnTo>
                    <a:lnTo>
                      <a:pt x="248" y="39"/>
                    </a:lnTo>
                    <a:lnTo>
                      <a:pt x="253" y="34"/>
                    </a:lnTo>
                    <a:lnTo>
                      <a:pt x="259" y="30"/>
                    </a:lnTo>
                    <a:lnTo>
                      <a:pt x="267" y="27"/>
                    </a:lnTo>
                    <a:lnTo>
                      <a:pt x="275" y="23"/>
                    </a:lnTo>
                    <a:lnTo>
                      <a:pt x="282" y="21"/>
                    </a:lnTo>
                    <a:lnTo>
                      <a:pt x="290" y="20"/>
                    </a:lnTo>
                    <a:lnTo>
                      <a:pt x="296" y="20"/>
                    </a:lnTo>
                    <a:lnTo>
                      <a:pt x="308" y="19"/>
                    </a:lnTo>
                    <a:lnTo>
                      <a:pt x="315" y="15"/>
                    </a:lnTo>
                    <a:lnTo>
                      <a:pt x="317" y="9"/>
                    </a:lnTo>
                    <a:lnTo>
                      <a:pt x="313" y="3"/>
                    </a:lnTo>
                    <a:lnTo>
                      <a:pt x="307" y="2"/>
                    </a:lnTo>
                    <a:lnTo>
                      <a:pt x="298" y="1"/>
                    </a:lnTo>
                    <a:lnTo>
                      <a:pt x="290" y="0"/>
                    </a:lnTo>
                    <a:lnTo>
                      <a:pt x="282" y="0"/>
                    </a:lnTo>
                    <a:lnTo>
                      <a:pt x="274" y="0"/>
                    </a:lnTo>
                    <a:lnTo>
                      <a:pt x="266" y="1"/>
                    </a:lnTo>
                    <a:lnTo>
                      <a:pt x="259" y="2"/>
                    </a:lnTo>
                    <a:lnTo>
                      <a:pt x="255" y="4"/>
                    </a:lnTo>
                    <a:lnTo>
                      <a:pt x="250" y="7"/>
                    </a:lnTo>
                    <a:lnTo>
                      <a:pt x="246" y="9"/>
                    </a:lnTo>
                    <a:lnTo>
                      <a:pt x="241" y="12"/>
                    </a:lnTo>
                    <a:lnTo>
                      <a:pt x="236" y="13"/>
                    </a:lnTo>
                    <a:lnTo>
                      <a:pt x="230" y="15"/>
                    </a:lnTo>
                    <a:lnTo>
                      <a:pt x="223" y="16"/>
                    </a:lnTo>
                    <a:lnTo>
                      <a:pt x="215" y="18"/>
                    </a:lnTo>
                    <a:lnTo>
                      <a:pt x="206" y="18"/>
                    </a:lnTo>
                    <a:lnTo>
                      <a:pt x="201" y="18"/>
                    </a:lnTo>
                    <a:lnTo>
                      <a:pt x="196" y="16"/>
                    </a:lnTo>
                    <a:lnTo>
                      <a:pt x="190" y="14"/>
                    </a:lnTo>
                    <a:lnTo>
                      <a:pt x="184" y="13"/>
                    </a:lnTo>
                    <a:lnTo>
                      <a:pt x="177" y="11"/>
                    </a:lnTo>
                    <a:lnTo>
                      <a:pt x="171" y="10"/>
                    </a:lnTo>
                    <a:lnTo>
                      <a:pt x="163" y="10"/>
                    </a:lnTo>
                    <a:lnTo>
                      <a:pt x="157" y="10"/>
                    </a:lnTo>
                    <a:lnTo>
                      <a:pt x="133" y="19"/>
                    </a:lnTo>
                    <a:lnTo>
                      <a:pt x="110" y="33"/>
                    </a:lnTo>
                    <a:lnTo>
                      <a:pt x="89" y="53"/>
                    </a:lnTo>
                    <a:lnTo>
                      <a:pt x="69" y="77"/>
                    </a:lnTo>
                    <a:lnTo>
                      <a:pt x="52" y="105"/>
                    </a:lnTo>
                    <a:lnTo>
                      <a:pt x="38" y="135"/>
                    </a:lnTo>
                    <a:lnTo>
                      <a:pt x="25" y="165"/>
                    </a:lnTo>
                    <a:lnTo>
                      <a:pt x="17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5" name="Freeform 77"/>
              <p:cNvSpPr>
                <a:spLocks/>
              </p:cNvSpPr>
              <p:nvPr/>
            </p:nvSpPr>
            <p:spPr bwMode="auto">
              <a:xfrm>
                <a:off x="2186" y="2246"/>
                <a:ext cx="97" cy="162"/>
              </a:xfrm>
              <a:custGeom>
                <a:avLst/>
                <a:gdLst/>
                <a:ahLst/>
                <a:cxnLst>
                  <a:cxn ang="0">
                    <a:pos x="317" y="481"/>
                  </a:cxn>
                  <a:cxn ang="0">
                    <a:pos x="344" y="517"/>
                  </a:cxn>
                  <a:cxn ang="0">
                    <a:pos x="362" y="524"/>
                  </a:cxn>
                  <a:cxn ang="0">
                    <a:pos x="369" y="505"/>
                  </a:cxn>
                  <a:cxn ang="0">
                    <a:pos x="385" y="493"/>
                  </a:cxn>
                  <a:cxn ang="0">
                    <a:pos x="380" y="532"/>
                  </a:cxn>
                  <a:cxn ang="0">
                    <a:pos x="360" y="586"/>
                  </a:cxn>
                  <a:cxn ang="0">
                    <a:pos x="358" y="636"/>
                  </a:cxn>
                  <a:cxn ang="0">
                    <a:pos x="349" y="641"/>
                  </a:cxn>
                  <a:cxn ang="0">
                    <a:pos x="331" y="637"/>
                  </a:cxn>
                  <a:cxn ang="0">
                    <a:pos x="311" y="617"/>
                  </a:cxn>
                  <a:cxn ang="0">
                    <a:pos x="285" y="531"/>
                  </a:cxn>
                  <a:cxn ang="0">
                    <a:pos x="250" y="420"/>
                  </a:cxn>
                  <a:cxn ang="0">
                    <a:pos x="226" y="349"/>
                  </a:cxn>
                  <a:cxn ang="0">
                    <a:pos x="209" y="312"/>
                  </a:cxn>
                  <a:cxn ang="0">
                    <a:pos x="186" y="272"/>
                  </a:cxn>
                  <a:cxn ang="0">
                    <a:pos x="153" y="268"/>
                  </a:cxn>
                  <a:cxn ang="0">
                    <a:pos x="108" y="277"/>
                  </a:cxn>
                  <a:cxn ang="0">
                    <a:pos x="84" y="286"/>
                  </a:cxn>
                  <a:cxn ang="0">
                    <a:pos x="70" y="303"/>
                  </a:cxn>
                  <a:cxn ang="0">
                    <a:pos x="60" y="330"/>
                  </a:cxn>
                  <a:cxn ang="0">
                    <a:pos x="34" y="381"/>
                  </a:cxn>
                  <a:cxn ang="0">
                    <a:pos x="7" y="390"/>
                  </a:cxn>
                  <a:cxn ang="0">
                    <a:pos x="4" y="338"/>
                  </a:cxn>
                  <a:cxn ang="0">
                    <a:pos x="4" y="270"/>
                  </a:cxn>
                  <a:cxn ang="0">
                    <a:pos x="13" y="193"/>
                  </a:cxn>
                  <a:cxn ang="0">
                    <a:pos x="19" y="150"/>
                  </a:cxn>
                  <a:cxn ang="0">
                    <a:pos x="36" y="122"/>
                  </a:cxn>
                  <a:cxn ang="0">
                    <a:pos x="45" y="91"/>
                  </a:cxn>
                  <a:cxn ang="0">
                    <a:pos x="53" y="108"/>
                  </a:cxn>
                  <a:cxn ang="0">
                    <a:pos x="45" y="130"/>
                  </a:cxn>
                  <a:cxn ang="0">
                    <a:pos x="42" y="150"/>
                  </a:cxn>
                  <a:cxn ang="0">
                    <a:pos x="34" y="157"/>
                  </a:cxn>
                  <a:cxn ang="0">
                    <a:pos x="31" y="194"/>
                  </a:cxn>
                  <a:cxn ang="0">
                    <a:pos x="37" y="224"/>
                  </a:cxn>
                  <a:cxn ang="0">
                    <a:pos x="77" y="191"/>
                  </a:cxn>
                  <a:cxn ang="0">
                    <a:pos x="132" y="216"/>
                  </a:cxn>
                  <a:cxn ang="0">
                    <a:pos x="145" y="194"/>
                  </a:cxn>
                  <a:cxn ang="0">
                    <a:pos x="130" y="137"/>
                  </a:cxn>
                  <a:cxn ang="0">
                    <a:pos x="123" y="80"/>
                  </a:cxn>
                  <a:cxn ang="0">
                    <a:pos x="137" y="52"/>
                  </a:cxn>
                  <a:cxn ang="0">
                    <a:pos x="148" y="23"/>
                  </a:cxn>
                  <a:cxn ang="0">
                    <a:pos x="169" y="5"/>
                  </a:cxn>
                  <a:cxn ang="0">
                    <a:pos x="169" y="67"/>
                  </a:cxn>
                  <a:cxn ang="0">
                    <a:pos x="213" y="169"/>
                  </a:cxn>
                  <a:cxn ang="0">
                    <a:pos x="263" y="234"/>
                  </a:cxn>
                  <a:cxn ang="0">
                    <a:pos x="251" y="279"/>
                  </a:cxn>
                  <a:cxn ang="0">
                    <a:pos x="275" y="355"/>
                  </a:cxn>
                  <a:cxn ang="0">
                    <a:pos x="298" y="424"/>
                  </a:cxn>
                </a:cxnLst>
                <a:rect l="0" t="0" r="r" b="b"/>
                <a:pathLst>
                  <a:path w="390" h="647">
                    <a:moveTo>
                      <a:pt x="303" y="450"/>
                    </a:moveTo>
                    <a:lnTo>
                      <a:pt x="305" y="460"/>
                    </a:lnTo>
                    <a:lnTo>
                      <a:pt x="310" y="470"/>
                    </a:lnTo>
                    <a:lnTo>
                      <a:pt x="317" y="481"/>
                    </a:lnTo>
                    <a:lnTo>
                      <a:pt x="324" y="492"/>
                    </a:lnTo>
                    <a:lnTo>
                      <a:pt x="331" y="502"/>
                    </a:lnTo>
                    <a:lnTo>
                      <a:pt x="338" y="510"/>
                    </a:lnTo>
                    <a:lnTo>
                      <a:pt x="344" y="517"/>
                    </a:lnTo>
                    <a:lnTo>
                      <a:pt x="347" y="521"/>
                    </a:lnTo>
                    <a:lnTo>
                      <a:pt x="353" y="525"/>
                    </a:lnTo>
                    <a:lnTo>
                      <a:pt x="358" y="526"/>
                    </a:lnTo>
                    <a:lnTo>
                      <a:pt x="362" y="524"/>
                    </a:lnTo>
                    <a:lnTo>
                      <a:pt x="364" y="518"/>
                    </a:lnTo>
                    <a:lnTo>
                      <a:pt x="365" y="513"/>
                    </a:lnTo>
                    <a:lnTo>
                      <a:pt x="367" y="509"/>
                    </a:lnTo>
                    <a:lnTo>
                      <a:pt x="369" y="505"/>
                    </a:lnTo>
                    <a:lnTo>
                      <a:pt x="371" y="500"/>
                    </a:lnTo>
                    <a:lnTo>
                      <a:pt x="374" y="495"/>
                    </a:lnTo>
                    <a:lnTo>
                      <a:pt x="379" y="493"/>
                    </a:lnTo>
                    <a:lnTo>
                      <a:pt x="385" y="493"/>
                    </a:lnTo>
                    <a:lnTo>
                      <a:pt x="390" y="497"/>
                    </a:lnTo>
                    <a:lnTo>
                      <a:pt x="388" y="505"/>
                    </a:lnTo>
                    <a:lnTo>
                      <a:pt x="385" y="517"/>
                    </a:lnTo>
                    <a:lnTo>
                      <a:pt x="380" y="532"/>
                    </a:lnTo>
                    <a:lnTo>
                      <a:pt x="375" y="547"/>
                    </a:lnTo>
                    <a:lnTo>
                      <a:pt x="369" y="562"/>
                    </a:lnTo>
                    <a:lnTo>
                      <a:pt x="364" y="576"/>
                    </a:lnTo>
                    <a:lnTo>
                      <a:pt x="360" y="586"/>
                    </a:lnTo>
                    <a:lnTo>
                      <a:pt x="358" y="593"/>
                    </a:lnTo>
                    <a:lnTo>
                      <a:pt x="357" y="605"/>
                    </a:lnTo>
                    <a:lnTo>
                      <a:pt x="358" y="621"/>
                    </a:lnTo>
                    <a:lnTo>
                      <a:pt x="358" y="636"/>
                    </a:lnTo>
                    <a:lnTo>
                      <a:pt x="357" y="645"/>
                    </a:lnTo>
                    <a:lnTo>
                      <a:pt x="355" y="647"/>
                    </a:lnTo>
                    <a:lnTo>
                      <a:pt x="353" y="645"/>
                    </a:lnTo>
                    <a:lnTo>
                      <a:pt x="349" y="641"/>
                    </a:lnTo>
                    <a:lnTo>
                      <a:pt x="344" y="639"/>
                    </a:lnTo>
                    <a:lnTo>
                      <a:pt x="340" y="639"/>
                    </a:lnTo>
                    <a:lnTo>
                      <a:pt x="336" y="639"/>
                    </a:lnTo>
                    <a:lnTo>
                      <a:pt x="331" y="637"/>
                    </a:lnTo>
                    <a:lnTo>
                      <a:pt x="326" y="635"/>
                    </a:lnTo>
                    <a:lnTo>
                      <a:pt x="320" y="631"/>
                    </a:lnTo>
                    <a:lnTo>
                      <a:pt x="315" y="625"/>
                    </a:lnTo>
                    <a:lnTo>
                      <a:pt x="311" y="617"/>
                    </a:lnTo>
                    <a:lnTo>
                      <a:pt x="307" y="604"/>
                    </a:lnTo>
                    <a:lnTo>
                      <a:pt x="301" y="586"/>
                    </a:lnTo>
                    <a:lnTo>
                      <a:pt x="294" y="561"/>
                    </a:lnTo>
                    <a:lnTo>
                      <a:pt x="285" y="531"/>
                    </a:lnTo>
                    <a:lnTo>
                      <a:pt x="275" y="500"/>
                    </a:lnTo>
                    <a:lnTo>
                      <a:pt x="266" y="469"/>
                    </a:lnTo>
                    <a:lnTo>
                      <a:pt x="256" y="441"/>
                    </a:lnTo>
                    <a:lnTo>
                      <a:pt x="250" y="420"/>
                    </a:lnTo>
                    <a:lnTo>
                      <a:pt x="247" y="409"/>
                    </a:lnTo>
                    <a:lnTo>
                      <a:pt x="242" y="393"/>
                    </a:lnTo>
                    <a:lnTo>
                      <a:pt x="234" y="370"/>
                    </a:lnTo>
                    <a:lnTo>
                      <a:pt x="226" y="349"/>
                    </a:lnTo>
                    <a:lnTo>
                      <a:pt x="221" y="335"/>
                    </a:lnTo>
                    <a:lnTo>
                      <a:pt x="218" y="330"/>
                    </a:lnTo>
                    <a:lnTo>
                      <a:pt x="215" y="321"/>
                    </a:lnTo>
                    <a:lnTo>
                      <a:pt x="209" y="312"/>
                    </a:lnTo>
                    <a:lnTo>
                      <a:pt x="203" y="301"/>
                    </a:lnTo>
                    <a:lnTo>
                      <a:pt x="197" y="290"/>
                    </a:lnTo>
                    <a:lnTo>
                      <a:pt x="191" y="280"/>
                    </a:lnTo>
                    <a:lnTo>
                      <a:pt x="186" y="272"/>
                    </a:lnTo>
                    <a:lnTo>
                      <a:pt x="180" y="268"/>
                    </a:lnTo>
                    <a:lnTo>
                      <a:pt x="173" y="266"/>
                    </a:lnTo>
                    <a:lnTo>
                      <a:pt x="163" y="266"/>
                    </a:lnTo>
                    <a:lnTo>
                      <a:pt x="153" y="268"/>
                    </a:lnTo>
                    <a:lnTo>
                      <a:pt x="141" y="270"/>
                    </a:lnTo>
                    <a:lnTo>
                      <a:pt x="129" y="273"/>
                    </a:lnTo>
                    <a:lnTo>
                      <a:pt x="117" y="275"/>
                    </a:lnTo>
                    <a:lnTo>
                      <a:pt x="108" y="277"/>
                    </a:lnTo>
                    <a:lnTo>
                      <a:pt x="100" y="278"/>
                    </a:lnTo>
                    <a:lnTo>
                      <a:pt x="94" y="279"/>
                    </a:lnTo>
                    <a:lnTo>
                      <a:pt x="88" y="282"/>
                    </a:lnTo>
                    <a:lnTo>
                      <a:pt x="84" y="286"/>
                    </a:lnTo>
                    <a:lnTo>
                      <a:pt x="79" y="291"/>
                    </a:lnTo>
                    <a:lnTo>
                      <a:pt x="75" y="295"/>
                    </a:lnTo>
                    <a:lnTo>
                      <a:pt x="72" y="299"/>
                    </a:lnTo>
                    <a:lnTo>
                      <a:pt x="70" y="303"/>
                    </a:lnTo>
                    <a:lnTo>
                      <a:pt x="69" y="306"/>
                    </a:lnTo>
                    <a:lnTo>
                      <a:pt x="68" y="311"/>
                    </a:lnTo>
                    <a:lnTo>
                      <a:pt x="65" y="319"/>
                    </a:lnTo>
                    <a:lnTo>
                      <a:pt x="60" y="330"/>
                    </a:lnTo>
                    <a:lnTo>
                      <a:pt x="55" y="343"/>
                    </a:lnTo>
                    <a:lnTo>
                      <a:pt x="48" y="356"/>
                    </a:lnTo>
                    <a:lnTo>
                      <a:pt x="41" y="369"/>
                    </a:lnTo>
                    <a:lnTo>
                      <a:pt x="34" y="381"/>
                    </a:lnTo>
                    <a:lnTo>
                      <a:pt x="25" y="391"/>
                    </a:lnTo>
                    <a:lnTo>
                      <a:pt x="14" y="401"/>
                    </a:lnTo>
                    <a:lnTo>
                      <a:pt x="9" y="400"/>
                    </a:lnTo>
                    <a:lnTo>
                      <a:pt x="7" y="390"/>
                    </a:lnTo>
                    <a:lnTo>
                      <a:pt x="8" y="374"/>
                    </a:lnTo>
                    <a:lnTo>
                      <a:pt x="8" y="365"/>
                    </a:lnTo>
                    <a:lnTo>
                      <a:pt x="6" y="352"/>
                    </a:lnTo>
                    <a:lnTo>
                      <a:pt x="4" y="338"/>
                    </a:lnTo>
                    <a:lnTo>
                      <a:pt x="1" y="325"/>
                    </a:lnTo>
                    <a:lnTo>
                      <a:pt x="0" y="310"/>
                    </a:lnTo>
                    <a:lnTo>
                      <a:pt x="2" y="290"/>
                    </a:lnTo>
                    <a:lnTo>
                      <a:pt x="4" y="270"/>
                    </a:lnTo>
                    <a:lnTo>
                      <a:pt x="7" y="256"/>
                    </a:lnTo>
                    <a:lnTo>
                      <a:pt x="9" y="240"/>
                    </a:lnTo>
                    <a:lnTo>
                      <a:pt x="11" y="216"/>
                    </a:lnTo>
                    <a:lnTo>
                      <a:pt x="13" y="193"/>
                    </a:lnTo>
                    <a:lnTo>
                      <a:pt x="14" y="176"/>
                    </a:lnTo>
                    <a:lnTo>
                      <a:pt x="15" y="166"/>
                    </a:lnTo>
                    <a:lnTo>
                      <a:pt x="16" y="157"/>
                    </a:lnTo>
                    <a:lnTo>
                      <a:pt x="19" y="150"/>
                    </a:lnTo>
                    <a:lnTo>
                      <a:pt x="23" y="144"/>
                    </a:lnTo>
                    <a:lnTo>
                      <a:pt x="27" y="138"/>
                    </a:lnTo>
                    <a:lnTo>
                      <a:pt x="32" y="130"/>
                    </a:lnTo>
                    <a:lnTo>
                      <a:pt x="36" y="122"/>
                    </a:lnTo>
                    <a:lnTo>
                      <a:pt x="38" y="115"/>
                    </a:lnTo>
                    <a:lnTo>
                      <a:pt x="40" y="107"/>
                    </a:lnTo>
                    <a:lnTo>
                      <a:pt x="42" y="98"/>
                    </a:lnTo>
                    <a:lnTo>
                      <a:pt x="45" y="91"/>
                    </a:lnTo>
                    <a:lnTo>
                      <a:pt x="48" y="87"/>
                    </a:lnTo>
                    <a:lnTo>
                      <a:pt x="50" y="90"/>
                    </a:lnTo>
                    <a:lnTo>
                      <a:pt x="52" y="98"/>
                    </a:lnTo>
                    <a:lnTo>
                      <a:pt x="53" y="108"/>
                    </a:lnTo>
                    <a:lnTo>
                      <a:pt x="53" y="113"/>
                    </a:lnTo>
                    <a:lnTo>
                      <a:pt x="51" y="117"/>
                    </a:lnTo>
                    <a:lnTo>
                      <a:pt x="48" y="123"/>
                    </a:lnTo>
                    <a:lnTo>
                      <a:pt x="45" y="130"/>
                    </a:lnTo>
                    <a:lnTo>
                      <a:pt x="43" y="134"/>
                    </a:lnTo>
                    <a:lnTo>
                      <a:pt x="43" y="138"/>
                    </a:lnTo>
                    <a:lnTo>
                      <a:pt x="43" y="144"/>
                    </a:lnTo>
                    <a:lnTo>
                      <a:pt x="42" y="150"/>
                    </a:lnTo>
                    <a:lnTo>
                      <a:pt x="40" y="152"/>
                    </a:lnTo>
                    <a:lnTo>
                      <a:pt x="36" y="151"/>
                    </a:lnTo>
                    <a:lnTo>
                      <a:pt x="34" y="153"/>
                    </a:lnTo>
                    <a:lnTo>
                      <a:pt x="34" y="157"/>
                    </a:lnTo>
                    <a:lnTo>
                      <a:pt x="34" y="165"/>
                    </a:lnTo>
                    <a:lnTo>
                      <a:pt x="34" y="174"/>
                    </a:lnTo>
                    <a:lnTo>
                      <a:pt x="33" y="185"/>
                    </a:lnTo>
                    <a:lnTo>
                      <a:pt x="31" y="194"/>
                    </a:lnTo>
                    <a:lnTo>
                      <a:pt x="26" y="201"/>
                    </a:lnTo>
                    <a:lnTo>
                      <a:pt x="28" y="220"/>
                    </a:lnTo>
                    <a:lnTo>
                      <a:pt x="31" y="228"/>
                    </a:lnTo>
                    <a:lnTo>
                      <a:pt x="37" y="224"/>
                    </a:lnTo>
                    <a:lnTo>
                      <a:pt x="47" y="207"/>
                    </a:lnTo>
                    <a:lnTo>
                      <a:pt x="55" y="197"/>
                    </a:lnTo>
                    <a:lnTo>
                      <a:pt x="65" y="192"/>
                    </a:lnTo>
                    <a:lnTo>
                      <a:pt x="77" y="191"/>
                    </a:lnTo>
                    <a:lnTo>
                      <a:pt x="90" y="194"/>
                    </a:lnTo>
                    <a:lnTo>
                      <a:pt x="104" y="200"/>
                    </a:lnTo>
                    <a:lnTo>
                      <a:pt x="117" y="207"/>
                    </a:lnTo>
                    <a:lnTo>
                      <a:pt x="132" y="216"/>
                    </a:lnTo>
                    <a:lnTo>
                      <a:pt x="144" y="226"/>
                    </a:lnTo>
                    <a:lnTo>
                      <a:pt x="146" y="223"/>
                    </a:lnTo>
                    <a:lnTo>
                      <a:pt x="147" y="209"/>
                    </a:lnTo>
                    <a:lnTo>
                      <a:pt x="145" y="194"/>
                    </a:lnTo>
                    <a:lnTo>
                      <a:pt x="143" y="184"/>
                    </a:lnTo>
                    <a:lnTo>
                      <a:pt x="139" y="174"/>
                    </a:lnTo>
                    <a:lnTo>
                      <a:pt x="134" y="156"/>
                    </a:lnTo>
                    <a:lnTo>
                      <a:pt x="130" y="137"/>
                    </a:lnTo>
                    <a:lnTo>
                      <a:pt x="127" y="123"/>
                    </a:lnTo>
                    <a:lnTo>
                      <a:pt x="126" y="111"/>
                    </a:lnTo>
                    <a:lnTo>
                      <a:pt x="125" y="95"/>
                    </a:lnTo>
                    <a:lnTo>
                      <a:pt x="123" y="80"/>
                    </a:lnTo>
                    <a:lnTo>
                      <a:pt x="123" y="70"/>
                    </a:lnTo>
                    <a:lnTo>
                      <a:pt x="126" y="65"/>
                    </a:lnTo>
                    <a:lnTo>
                      <a:pt x="131" y="60"/>
                    </a:lnTo>
                    <a:lnTo>
                      <a:pt x="137" y="52"/>
                    </a:lnTo>
                    <a:lnTo>
                      <a:pt x="140" y="40"/>
                    </a:lnTo>
                    <a:lnTo>
                      <a:pt x="141" y="33"/>
                    </a:lnTo>
                    <a:lnTo>
                      <a:pt x="144" y="28"/>
                    </a:lnTo>
                    <a:lnTo>
                      <a:pt x="148" y="23"/>
                    </a:lnTo>
                    <a:lnTo>
                      <a:pt x="152" y="18"/>
                    </a:lnTo>
                    <a:lnTo>
                      <a:pt x="157" y="14"/>
                    </a:lnTo>
                    <a:lnTo>
                      <a:pt x="163" y="10"/>
                    </a:lnTo>
                    <a:lnTo>
                      <a:pt x="169" y="5"/>
                    </a:lnTo>
                    <a:lnTo>
                      <a:pt x="173" y="0"/>
                    </a:lnTo>
                    <a:lnTo>
                      <a:pt x="172" y="5"/>
                    </a:lnTo>
                    <a:lnTo>
                      <a:pt x="167" y="37"/>
                    </a:lnTo>
                    <a:lnTo>
                      <a:pt x="169" y="67"/>
                    </a:lnTo>
                    <a:lnTo>
                      <a:pt x="174" y="94"/>
                    </a:lnTo>
                    <a:lnTo>
                      <a:pt x="183" y="119"/>
                    </a:lnTo>
                    <a:lnTo>
                      <a:pt x="196" y="144"/>
                    </a:lnTo>
                    <a:lnTo>
                      <a:pt x="213" y="169"/>
                    </a:lnTo>
                    <a:lnTo>
                      <a:pt x="234" y="193"/>
                    </a:lnTo>
                    <a:lnTo>
                      <a:pt x="256" y="219"/>
                    </a:lnTo>
                    <a:lnTo>
                      <a:pt x="262" y="227"/>
                    </a:lnTo>
                    <a:lnTo>
                      <a:pt x="263" y="234"/>
                    </a:lnTo>
                    <a:lnTo>
                      <a:pt x="262" y="241"/>
                    </a:lnTo>
                    <a:lnTo>
                      <a:pt x="256" y="247"/>
                    </a:lnTo>
                    <a:lnTo>
                      <a:pt x="251" y="259"/>
                    </a:lnTo>
                    <a:lnTo>
                      <a:pt x="251" y="279"/>
                    </a:lnTo>
                    <a:lnTo>
                      <a:pt x="255" y="305"/>
                    </a:lnTo>
                    <a:lnTo>
                      <a:pt x="264" y="328"/>
                    </a:lnTo>
                    <a:lnTo>
                      <a:pt x="269" y="340"/>
                    </a:lnTo>
                    <a:lnTo>
                      <a:pt x="275" y="355"/>
                    </a:lnTo>
                    <a:lnTo>
                      <a:pt x="281" y="372"/>
                    </a:lnTo>
                    <a:lnTo>
                      <a:pt x="287" y="390"/>
                    </a:lnTo>
                    <a:lnTo>
                      <a:pt x="293" y="408"/>
                    </a:lnTo>
                    <a:lnTo>
                      <a:pt x="298" y="424"/>
                    </a:lnTo>
                    <a:lnTo>
                      <a:pt x="301" y="438"/>
                    </a:lnTo>
                    <a:lnTo>
                      <a:pt x="303" y="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6" name="Freeform 78"/>
              <p:cNvSpPr>
                <a:spLocks/>
              </p:cNvSpPr>
              <p:nvPr/>
            </p:nvSpPr>
            <p:spPr bwMode="auto">
              <a:xfrm>
                <a:off x="2123" y="2290"/>
                <a:ext cx="20" cy="44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0" y="10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20" y="10"/>
                  </a:cxn>
                  <a:cxn ang="0">
                    <a:pos x="29" y="18"/>
                  </a:cxn>
                  <a:cxn ang="0">
                    <a:pos x="37" y="27"/>
                  </a:cxn>
                  <a:cxn ang="0">
                    <a:pos x="45" y="36"/>
                  </a:cxn>
                  <a:cxn ang="0">
                    <a:pos x="53" y="45"/>
                  </a:cxn>
                  <a:cxn ang="0">
                    <a:pos x="60" y="54"/>
                  </a:cxn>
                  <a:cxn ang="0">
                    <a:pos x="66" y="62"/>
                  </a:cxn>
                  <a:cxn ang="0">
                    <a:pos x="70" y="69"/>
                  </a:cxn>
                  <a:cxn ang="0">
                    <a:pos x="73" y="76"/>
                  </a:cxn>
                  <a:cxn ang="0">
                    <a:pos x="78" y="92"/>
                  </a:cxn>
                  <a:cxn ang="0">
                    <a:pos x="79" y="107"/>
                  </a:cxn>
                  <a:cxn ang="0">
                    <a:pos x="78" y="125"/>
                  </a:cxn>
                  <a:cxn ang="0">
                    <a:pos x="77" y="145"/>
                  </a:cxn>
                  <a:cxn ang="0">
                    <a:pos x="73" y="168"/>
                  </a:cxn>
                  <a:cxn ang="0">
                    <a:pos x="65" y="177"/>
                  </a:cxn>
                  <a:cxn ang="0">
                    <a:pos x="56" y="171"/>
                  </a:cxn>
                  <a:cxn ang="0">
                    <a:pos x="52" y="150"/>
                  </a:cxn>
                  <a:cxn ang="0">
                    <a:pos x="56" y="130"/>
                  </a:cxn>
                  <a:cxn ang="0">
                    <a:pos x="56" y="105"/>
                  </a:cxn>
                  <a:cxn ang="0">
                    <a:pos x="50" y="83"/>
                  </a:cxn>
                  <a:cxn ang="0">
                    <a:pos x="41" y="67"/>
                  </a:cxn>
                  <a:cxn ang="0">
                    <a:pos x="36" y="62"/>
                  </a:cxn>
                  <a:cxn ang="0">
                    <a:pos x="31" y="56"/>
                  </a:cxn>
                  <a:cxn ang="0">
                    <a:pos x="26" y="51"/>
                  </a:cxn>
                  <a:cxn ang="0">
                    <a:pos x="22" y="46"/>
                  </a:cxn>
                  <a:cxn ang="0">
                    <a:pos x="18" y="41"/>
                  </a:cxn>
                  <a:cxn ang="0">
                    <a:pos x="14" y="36"/>
                  </a:cxn>
                  <a:cxn ang="0">
                    <a:pos x="10" y="32"/>
                  </a:cxn>
                  <a:cxn ang="0">
                    <a:pos x="6" y="28"/>
                  </a:cxn>
                </a:cxnLst>
                <a:rect l="0" t="0" r="r" b="b"/>
                <a:pathLst>
                  <a:path w="79" h="177">
                    <a:moveTo>
                      <a:pt x="6" y="28"/>
                    </a:moveTo>
                    <a:lnTo>
                      <a:pt x="0" y="10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20" y="10"/>
                    </a:lnTo>
                    <a:lnTo>
                      <a:pt x="29" y="18"/>
                    </a:lnTo>
                    <a:lnTo>
                      <a:pt x="37" y="27"/>
                    </a:lnTo>
                    <a:lnTo>
                      <a:pt x="45" y="36"/>
                    </a:lnTo>
                    <a:lnTo>
                      <a:pt x="53" y="45"/>
                    </a:lnTo>
                    <a:lnTo>
                      <a:pt x="60" y="54"/>
                    </a:lnTo>
                    <a:lnTo>
                      <a:pt x="66" y="62"/>
                    </a:lnTo>
                    <a:lnTo>
                      <a:pt x="70" y="69"/>
                    </a:lnTo>
                    <a:lnTo>
                      <a:pt x="73" y="76"/>
                    </a:lnTo>
                    <a:lnTo>
                      <a:pt x="78" y="92"/>
                    </a:lnTo>
                    <a:lnTo>
                      <a:pt x="79" y="107"/>
                    </a:lnTo>
                    <a:lnTo>
                      <a:pt x="78" y="125"/>
                    </a:lnTo>
                    <a:lnTo>
                      <a:pt x="77" y="145"/>
                    </a:lnTo>
                    <a:lnTo>
                      <a:pt x="73" y="168"/>
                    </a:lnTo>
                    <a:lnTo>
                      <a:pt x="65" y="177"/>
                    </a:lnTo>
                    <a:lnTo>
                      <a:pt x="56" y="171"/>
                    </a:lnTo>
                    <a:lnTo>
                      <a:pt x="52" y="150"/>
                    </a:lnTo>
                    <a:lnTo>
                      <a:pt x="56" y="130"/>
                    </a:lnTo>
                    <a:lnTo>
                      <a:pt x="56" y="105"/>
                    </a:lnTo>
                    <a:lnTo>
                      <a:pt x="50" y="83"/>
                    </a:lnTo>
                    <a:lnTo>
                      <a:pt x="41" y="67"/>
                    </a:lnTo>
                    <a:lnTo>
                      <a:pt x="36" y="62"/>
                    </a:lnTo>
                    <a:lnTo>
                      <a:pt x="31" y="56"/>
                    </a:lnTo>
                    <a:lnTo>
                      <a:pt x="26" y="51"/>
                    </a:lnTo>
                    <a:lnTo>
                      <a:pt x="22" y="46"/>
                    </a:lnTo>
                    <a:lnTo>
                      <a:pt x="18" y="41"/>
                    </a:lnTo>
                    <a:lnTo>
                      <a:pt x="14" y="36"/>
                    </a:lnTo>
                    <a:lnTo>
                      <a:pt x="10" y="32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7" name="Freeform 79"/>
              <p:cNvSpPr>
                <a:spLocks/>
              </p:cNvSpPr>
              <p:nvPr/>
            </p:nvSpPr>
            <p:spPr bwMode="auto">
              <a:xfrm>
                <a:off x="2017" y="2252"/>
                <a:ext cx="445" cy="343"/>
              </a:xfrm>
              <a:custGeom>
                <a:avLst/>
                <a:gdLst/>
                <a:ahLst/>
                <a:cxnLst>
                  <a:cxn ang="0">
                    <a:pos x="348" y="1300"/>
                  </a:cxn>
                  <a:cxn ang="0">
                    <a:pos x="233" y="1344"/>
                  </a:cxn>
                  <a:cxn ang="0">
                    <a:pos x="141" y="1368"/>
                  </a:cxn>
                  <a:cxn ang="0">
                    <a:pos x="83" y="1341"/>
                  </a:cxn>
                  <a:cxn ang="0">
                    <a:pos x="44" y="1278"/>
                  </a:cxn>
                  <a:cxn ang="0">
                    <a:pos x="42" y="1240"/>
                  </a:cxn>
                  <a:cxn ang="0">
                    <a:pos x="0" y="1089"/>
                  </a:cxn>
                  <a:cxn ang="0">
                    <a:pos x="20" y="1058"/>
                  </a:cxn>
                  <a:cxn ang="0">
                    <a:pos x="15" y="960"/>
                  </a:cxn>
                  <a:cxn ang="0">
                    <a:pos x="42" y="833"/>
                  </a:cxn>
                  <a:cxn ang="0">
                    <a:pos x="71" y="726"/>
                  </a:cxn>
                  <a:cxn ang="0">
                    <a:pos x="116" y="588"/>
                  </a:cxn>
                  <a:cxn ang="0">
                    <a:pos x="107" y="666"/>
                  </a:cxn>
                  <a:cxn ang="0">
                    <a:pos x="86" y="785"/>
                  </a:cxn>
                  <a:cxn ang="0">
                    <a:pos x="86" y="871"/>
                  </a:cxn>
                  <a:cxn ang="0">
                    <a:pos x="58" y="1011"/>
                  </a:cxn>
                  <a:cxn ang="0">
                    <a:pos x="170" y="944"/>
                  </a:cxn>
                  <a:cxn ang="0">
                    <a:pos x="306" y="894"/>
                  </a:cxn>
                  <a:cxn ang="0">
                    <a:pos x="364" y="858"/>
                  </a:cxn>
                  <a:cxn ang="0">
                    <a:pos x="398" y="802"/>
                  </a:cxn>
                  <a:cxn ang="0">
                    <a:pos x="441" y="742"/>
                  </a:cxn>
                  <a:cxn ang="0">
                    <a:pos x="485" y="688"/>
                  </a:cxn>
                  <a:cxn ang="0">
                    <a:pos x="466" y="601"/>
                  </a:cxn>
                  <a:cxn ang="0">
                    <a:pos x="512" y="676"/>
                  </a:cxn>
                  <a:cxn ang="0">
                    <a:pos x="472" y="823"/>
                  </a:cxn>
                  <a:cxn ang="0">
                    <a:pos x="489" y="1039"/>
                  </a:cxn>
                  <a:cxn ang="0">
                    <a:pos x="613" y="1075"/>
                  </a:cxn>
                  <a:cxn ang="0">
                    <a:pos x="769" y="1002"/>
                  </a:cxn>
                  <a:cxn ang="0">
                    <a:pos x="918" y="892"/>
                  </a:cxn>
                  <a:cxn ang="0">
                    <a:pos x="944" y="900"/>
                  </a:cxn>
                  <a:cxn ang="0">
                    <a:pos x="1056" y="802"/>
                  </a:cxn>
                  <a:cxn ang="0">
                    <a:pos x="1071" y="822"/>
                  </a:cxn>
                  <a:cxn ang="0">
                    <a:pos x="1082" y="873"/>
                  </a:cxn>
                  <a:cxn ang="0">
                    <a:pos x="1057" y="940"/>
                  </a:cxn>
                  <a:cxn ang="0">
                    <a:pos x="1165" y="865"/>
                  </a:cxn>
                  <a:cxn ang="0">
                    <a:pos x="1231" y="525"/>
                  </a:cxn>
                  <a:cxn ang="0">
                    <a:pos x="1174" y="544"/>
                  </a:cxn>
                  <a:cxn ang="0">
                    <a:pos x="1140" y="547"/>
                  </a:cxn>
                  <a:cxn ang="0">
                    <a:pos x="1184" y="462"/>
                  </a:cxn>
                  <a:cxn ang="0">
                    <a:pos x="1224" y="374"/>
                  </a:cxn>
                  <a:cxn ang="0">
                    <a:pos x="1227" y="256"/>
                  </a:cxn>
                  <a:cxn ang="0">
                    <a:pos x="1253" y="257"/>
                  </a:cxn>
                  <a:cxn ang="0">
                    <a:pos x="1275" y="236"/>
                  </a:cxn>
                  <a:cxn ang="0">
                    <a:pos x="1255" y="173"/>
                  </a:cxn>
                  <a:cxn ang="0">
                    <a:pos x="1239" y="69"/>
                  </a:cxn>
                  <a:cxn ang="0">
                    <a:pos x="1244" y="4"/>
                  </a:cxn>
                  <a:cxn ang="0">
                    <a:pos x="1275" y="1"/>
                  </a:cxn>
                  <a:cxn ang="0">
                    <a:pos x="1334" y="33"/>
                  </a:cxn>
                  <a:cxn ang="0">
                    <a:pos x="1410" y="63"/>
                  </a:cxn>
                  <a:cxn ang="0">
                    <a:pos x="1523" y="92"/>
                  </a:cxn>
                  <a:cxn ang="0">
                    <a:pos x="1601" y="124"/>
                  </a:cxn>
                  <a:cxn ang="0">
                    <a:pos x="1670" y="155"/>
                  </a:cxn>
                  <a:cxn ang="0">
                    <a:pos x="1707" y="261"/>
                  </a:cxn>
                  <a:cxn ang="0">
                    <a:pos x="1734" y="411"/>
                  </a:cxn>
                  <a:cxn ang="0">
                    <a:pos x="1742" y="533"/>
                  </a:cxn>
                  <a:cxn ang="0">
                    <a:pos x="1761" y="757"/>
                  </a:cxn>
                  <a:cxn ang="0">
                    <a:pos x="1757" y="874"/>
                  </a:cxn>
                  <a:cxn ang="0">
                    <a:pos x="1777" y="1008"/>
                  </a:cxn>
                  <a:cxn ang="0">
                    <a:pos x="1729" y="1190"/>
                  </a:cxn>
                </a:cxnLst>
                <a:rect l="0" t="0" r="r" b="b"/>
                <a:pathLst>
                  <a:path w="1782" h="1371">
                    <a:moveTo>
                      <a:pt x="416" y="1234"/>
                    </a:moveTo>
                    <a:lnTo>
                      <a:pt x="409" y="1247"/>
                    </a:lnTo>
                    <a:lnTo>
                      <a:pt x="400" y="1259"/>
                    </a:lnTo>
                    <a:lnTo>
                      <a:pt x="389" y="1270"/>
                    </a:lnTo>
                    <a:lnTo>
                      <a:pt x="376" y="1281"/>
                    </a:lnTo>
                    <a:lnTo>
                      <a:pt x="362" y="1291"/>
                    </a:lnTo>
                    <a:lnTo>
                      <a:pt x="348" y="1300"/>
                    </a:lnTo>
                    <a:lnTo>
                      <a:pt x="331" y="1308"/>
                    </a:lnTo>
                    <a:lnTo>
                      <a:pt x="315" y="1316"/>
                    </a:lnTo>
                    <a:lnTo>
                      <a:pt x="299" y="1323"/>
                    </a:lnTo>
                    <a:lnTo>
                      <a:pt x="281" y="1329"/>
                    </a:lnTo>
                    <a:lnTo>
                      <a:pt x="265" y="1335"/>
                    </a:lnTo>
                    <a:lnTo>
                      <a:pt x="249" y="1340"/>
                    </a:lnTo>
                    <a:lnTo>
                      <a:pt x="233" y="1344"/>
                    </a:lnTo>
                    <a:lnTo>
                      <a:pt x="219" y="1348"/>
                    </a:lnTo>
                    <a:lnTo>
                      <a:pt x="206" y="1351"/>
                    </a:lnTo>
                    <a:lnTo>
                      <a:pt x="193" y="1353"/>
                    </a:lnTo>
                    <a:lnTo>
                      <a:pt x="180" y="1357"/>
                    </a:lnTo>
                    <a:lnTo>
                      <a:pt x="167" y="1361"/>
                    </a:lnTo>
                    <a:lnTo>
                      <a:pt x="153" y="1365"/>
                    </a:lnTo>
                    <a:lnTo>
                      <a:pt x="141" y="1368"/>
                    </a:lnTo>
                    <a:lnTo>
                      <a:pt x="129" y="1370"/>
                    </a:lnTo>
                    <a:lnTo>
                      <a:pt x="119" y="1371"/>
                    </a:lnTo>
                    <a:lnTo>
                      <a:pt x="109" y="1369"/>
                    </a:lnTo>
                    <a:lnTo>
                      <a:pt x="102" y="1365"/>
                    </a:lnTo>
                    <a:lnTo>
                      <a:pt x="98" y="1360"/>
                    </a:lnTo>
                    <a:lnTo>
                      <a:pt x="91" y="1352"/>
                    </a:lnTo>
                    <a:lnTo>
                      <a:pt x="83" y="1341"/>
                    </a:lnTo>
                    <a:lnTo>
                      <a:pt x="74" y="1329"/>
                    </a:lnTo>
                    <a:lnTo>
                      <a:pt x="64" y="1316"/>
                    </a:lnTo>
                    <a:lnTo>
                      <a:pt x="56" y="1305"/>
                    </a:lnTo>
                    <a:lnTo>
                      <a:pt x="50" y="1296"/>
                    </a:lnTo>
                    <a:lnTo>
                      <a:pt x="46" y="1290"/>
                    </a:lnTo>
                    <a:lnTo>
                      <a:pt x="44" y="1284"/>
                    </a:lnTo>
                    <a:lnTo>
                      <a:pt x="44" y="1278"/>
                    </a:lnTo>
                    <a:lnTo>
                      <a:pt x="47" y="1273"/>
                    </a:lnTo>
                    <a:lnTo>
                      <a:pt x="50" y="1269"/>
                    </a:lnTo>
                    <a:lnTo>
                      <a:pt x="53" y="1266"/>
                    </a:lnTo>
                    <a:lnTo>
                      <a:pt x="55" y="1262"/>
                    </a:lnTo>
                    <a:lnTo>
                      <a:pt x="53" y="1257"/>
                    </a:lnTo>
                    <a:lnTo>
                      <a:pt x="47" y="1250"/>
                    </a:lnTo>
                    <a:lnTo>
                      <a:pt x="42" y="1240"/>
                    </a:lnTo>
                    <a:lnTo>
                      <a:pt x="35" y="1220"/>
                    </a:lnTo>
                    <a:lnTo>
                      <a:pt x="28" y="1195"/>
                    </a:lnTo>
                    <a:lnTo>
                      <a:pt x="20" y="1167"/>
                    </a:lnTo>
                    <a:lnTo>
                      <a:pt x="12" y="1140"/>
                    </a:lnTo>
                    <a:lnTo>
                      <a:pt x="6" y="1116"/>
                    </a:lnTo>
                    <a:lnTo>
                      <a:pt x="2" y="1098"/>
                    </a:lnTo>
                    <a:lnTo>
                      <a:pt x="0" y="1089"/>
                    </a:lnTo>
                    <a:lnTo>
                      <a:pt x="1" y="1082"/>
                    </a:lnTo>
                    <a:lnTo>
                      <a:pt x="2" y="1075"/>
                    </a:lnTo>
                    <a:lnTo>
                      <a:pt x="5" y="1069"/>
                    </a:lnTo>
                    <a:lnTo>
                      <a:pt x="8" y="1064"/>
                    </a:lnTo>
                    <a:lnTo>
                      <a:pt x="12" y="1062"/>
                    </a:lnTo>
                    <a:lnTo>
                      <a:pt x="16" y="1060"/>
                    </a:lnTo>
                    <a:lnTo>
                      <a:pt x="20" y="1058"/>
                    </a:lnTo>
                    <a:lnTo>
                      <a:pt x="21" y="1054"/>
                    </a:lnTo>
                    <a:lnTo>
                      <a:pt x="18" y="1049"/>
                    </a:lnTo>
                    <a:lnTo>
                      <a:pt x="14" y="1042"/>
                    </a:lnTo>
                    <a:lnTo>
                      <a:pt x="9" y="1033"/>
                    </a:lnTo>
                    <a:lnTo>
                      <a:pt x="7" y="1023"/>
                    </a:lnTo>
                    <a:lnTo>
                      <a:pt x="9" y="999"/>
                    </a:lnTo>
                    <a:lnTo>
                      <a:pt x="15" y="960"/>
                    </a:lnTo>
                    <a:lnTo>
                      <a:pt x="23" y="922"/>
                    </a:lnTo>
                    <a:lnTo>
                      <a:pt x="29" y="901"/>
                    </a:lnTo>
                    <a:lnTo>
                      <a:pt x="33" y="889"/>
                    </a:lnTo>
                    <a:lnTo>
                      <a:pt x="35" y="870"/>
                    </a:lnTo>
                    <a:lnTo>
                      <a:pt x="37" y="852"/>
                    </a:lnTo>
                    <a:lnTo>
                      <a:pt x="40" y="840"/>
                    </a:lnTo>
                    <a:lnTo>
                      <a:pt x="42" y="833"/>
                    </a:lnTo>
                    <a:lnTo>
                      <a:pt x="42" y="823"/>
                    </a:lnTo>
                    <a:lnTo>
                      <a:pt x="42" y="813"/>
                    </a:lnTo>
                    <a:lnTo>
                      <a:pt x="43" y="804"/>
                    </a:lnTo>
                    <a:lnTo>
                      <a:pt x="48" y="789"/>
                    </a:lnTo>
                    <a:lnTo>
                      <a:pt x="55" y="766"/>
                    </a:lnTo>
                    <a:lnTo>
                      <a:pt x="63" y="742"/>
                    </a:lnTo>
                    <a:lnTo>
                      <a:pt x="71" y="726"/>
                    </a:lnTo>
                    <a:lnTo>
                      <a:pt x="75" y="717"/>
                    </a:lnTo>
                    <a:lnTo>
                      <a:pt x="81" y="701"/>
                    </a:lnTo>
                    <a:lnTo>
                      <a:pt x="87" y="680"/>
                    </a:lnTo>
                    <a:lnTo>
                      <a:pt x="95" y="657"/>
                    </a:lnTo>
                    <a:lnTo>
                      <a:pt x="102" y="632"/>
                    </a:lnTo>
                    <a:lnTo>
                      <a:pt x="109" y="609"/>
                    </a:lnTo>
                    <a:lnTo>
                      <a:pt x="116" y="588"/>
                    </a:lnTo>
                    <a:lnTo>
                      <a:pt x="121" y="572"/>
                    </a:lnTo>
                    <a:lnTo>
                      <a:pt x="121" y="581"/>
                    </a:lnTo>
                    <a:lnTo>
                      <a:pt x="121" y="598"/>
                    </a:lnTo>
                    <a:lnTo>
                      <a:pt x="119" y="616"/>
                    </a:lnTo>
                    <a:lnTo>
                      <a:pt x="115" y="629"/>
                    </a:lnTo>
                    <a:lnTo>
                      <a:pt x="110" y="644"/>
                    </a:lnTo>
                    <a:lnTo>
                      <a:pt x="107" y="666"/>
                    </a:lnTo>
                    <a:lnTo>
                      <a:pt x="103" y="687"/>
                    </a:lnTo>
                    <a:lnTo>
                      <a:pt x="99" y="703"/>
                    </a:lnTo>
                    <a:lnTo>
                      <a:pt x="93" y="719"/>
                    </a:lnTo>
                    <a:lnTo>
                      <a:pt x="88" y="741"/>
                    </a:lnTo>
                    <a:lnTo>
                      <a:pt x="84" y="763"/>
                    </a:lnTo>
                    <a:lnTo>
                      <a:pt x="83" y="777"/>
                    </a:lnTo>
                    <a:lnTo>
                      <a:pt x="86" y="785"/>
                    </a:lnTo>
                    <a:lnTo>
                      <a:pt x="92" y="793"/>
                    </a:lnTo>
                    <a:lnTo>
                      <a:pt x="97" y="800"/>
                    </a:lnTo>
                    <a:lnTo>
                      <a:pt x="100" y="809"/>
                    </a:lnTo>
                    <a:lnTo>
                      <a:pt x="100" y="820"/>
                    </a:lnTo>
                    <a:lnTo>
                      <a:pt x="98" y="834"/>
                    </a:lnTo>
                    <a:lnTo>
                      <a:pt x="93" y="851"/>
                    </a:lnTo>
                    <a:lnTo>
                      <a:pt x="86" y="871"/>
                    </a:lnTo>
                    <a:lnTo>
                      <a:pt x="82" y="889"/>
                    </a:lnTo>
                    <a:lnTo>
                      <a:pt x="82" y="904"/>
                    </a:lnTo>
                    <a:lnTo>
                      <a:pt x="82" y="917"/>
                    </a:lnTo>
                    <a:lnTo>
                      <a:pt x="79" y="928"/>
                    </a:lnTo>
                    <a:lnTo>
                      <a:pt x="72" y="948"/>
                    </a:lnTo>
                    <a:lnTo>
                      <a:pt x="64" y="978"/>
                    </a:lnTo>
                    <a:lnTo>
                      <a:pt x="58" y="1011"/>
                    </a:lnTo>
                    <a:lnTo>
                      <a:pt x="54" y="1039"/>
                    </a:lnTo>
                    <a:lnTo>
                      <a:pt x="74" y="1021"/>
                    </a:lnTo>
                    <a:lnTo>
                      <a:pt x="94" y="1003"/>
                    </a:lnTo>
                    <a:lnTo>
                      <a:pt x="113" y="987"/>
                    </a:lnTo>
                    <a:lnTo>
                      <a:pt x="132" y="972"/>
                    </a:lnTo>
                    <a:lnTo>
                      <a:pt x="151" y="957"/>
                    </a:lnTo>
                    <a:lnTo>
                      <a:pt x="170" y="944"/>
                    </a:lnTo>
                    <a:lnTo>
                      <a:pt x="188" y="933"/>
                    </a:lnTo>
                    <a:lnTo>
                      <a:pt x="208" y="923"/>
                    </a:lnTo>
                    <a:lnTo>
                      <a:pt x="227" y="914"/>
                    </a:lnTo>
                    <a:lnTo>
                      <a:pt x="246" y="907"/>
                    </a:lnTo>
                    <a:lnTo>
                      <a:pt x="266" y="900"/>
                    </a:lnTo>
                    <a:lnTo>
                      <a:pt x="285" y="896"/>
                    </a:lnTo>
                    <a:lnTo>
                      <a:pt x="306" y="894"/>
                    </a:lnTo>
                    <a:lnTo>
                      <a:pt x="326" y="894"/>
                    </a:lnTo>
                    <a:lnTo>
                      <a:pt x="348" y="895"/>
                    </a:lnTo>
                    <a:lnTo>
                      <a:pt x="370" y="899"/>
                    </a:lnTo>
                    <a:lnTo>
                      <a:pt x="364" y="891"/>
                    </a:lnTo>
                    <a:lnTo>
                      <a:pt x="362" y="881"/>
                    </a:lnTo>
                    <a:lnTo>
                      <a:pt x="362" y="870"/>
                    </a:lnTo>
                    <a:lnTo>
                      <a:pt x="364" y="858"/>
                    </a:lnTo>
                    <a:lnTo>
                      <a:pt x="367" y="846"/>
                    </a:lnTo>
                    <a:lnTo>
                      <a:pt x="372" y="836"/>
                    </a:lnTo>
                    <a:lnTo>
                      <a:pt x="377" y="827"/>
                    </a:lnTo>
                    <a:lnTo>
                      <a:pt x="381" y="821"/>
                    </a:lnTo>
                    <a:lnTo>
                      <a:pt x="387" y="816"/>
                    </a:lnTo>
                    <a:lnTo>
                      <a:pt x="392" y="809"/>
                    </a:lnTo>
                    <a:lnTo>
                      <a:pt x="398" y="802"/>
                    </a:lnTo>
                    <a:lnTo>
                      <a:pt x="405" y="794"/>
                    </a:lnTo>
                    <a:lnTo>
                      <a:pt x="412" y="786"/>
                    </a:lnTo>
                    <a:lnTo>
                      <a:pt x="418" y="777"/>
                    </a:lnTo>
                    <a:lnTo>
                      <a:pt x="423" y="769"/>
                    </a:lnTo>
                    <a:lnTo>
                      <a:pt x="428" y="762"/>
                    </a:lnTo>
                    <a:lnTo>
                      <a:pt x="435" y="752"/>
                    </a:lnTo>
                    <a:lnTo>
                      <a:pt x="441" y="742"/>
                    </a:lnTo>
                    <a:lnTo>
                      <a:pt x="447" y="733"/>
                    </a:lnTo>
                    <a:lnTo>
                      <a:pt x="453" y="725"/>
                    </a:lnTo>
                    <a:lnTo>
                      <a:pt x="459" y="718"/>
                    </a:lnTo>
                    <a:lnTo>
                      <a:pt x="465" y="712"/>
                    </a:lnTo>
                    <a:lnTo>
                      <a:pt x="470" y="707"/>
                    </a:lnTo>
                    <a:lnTo>
                      <a:pt x="474" y="702"/>
                    </a:lnTo>
                    <a:lnTo>
                      <a:pt x="485" y="688"/>
                    </a:lnTo>
                    <a:lnTo>
                      <a:pt x="489" y="676"/>
                    </a:lnTo>
                    <a:lnTo>
                      <a:pt x="488" y="665"/>
                    </a:lnTo>
                    <a:lnTo>
                      <a:pt x="485" y="654"/>
                    </a:lnTo>
                    <a:lnTo>
                      <a:pt x="480" y="642"/>
                    </a:lnTo>
                    <a:lnTo>
                      <a:pt x="474" y="630"/>
                    </a:lnTo>
                    <a:lnTo>
                      <a:pt x="469" y="617"/>
                    </a:lnTo>
                    <a:lnTo>
                      <a:pt x="466" y="601"/>
                    </a:lnTo>
                    <a:lnTo>
                      <a:pt x="467" y="580"/>
                    </a:lnTo>
                    <a:lnTo>
                      <a:pt x="474" y="581"/>
                    </a:lnTo>
                    <a:lnTo>
                      <a:pt x="484" y="594"/>
                    </a:lnTo>
                    <a:lnTo>
                      <a:pt x="490" y="607"/>
                    </a:lnTo>
                    <a:lnTo>
                      <a:pt x="497" y="625"/>
                    </a:lnTo>
                    <a:lnTo>
                      <a:pt x="505" y="651"/>
                    </a:lnTo>
                    <a:lnTo>
                      <a:pt x="512" y="676"/>
                    </a:lnTo>
                    <a:lnTo>
                      <a:pt x="513" y="692"/>
                    </a:lnTo>
                    <a:lnTo>
                      <a:pt x="508" y="705"/>
                    </a:lnTo>
                    <a:lnTo>
                      <a:pt x="500" y="725"/>
                    </a:lnTo>
                    <a:lnTo>
                      <a:pt x="491" y="750"/>
                    </a:lnTo>
                    <a:lnTo>
                      <a:pt x="485" y="772"/>
                    </a:lnTo>
                    <a:lnTo>
                      <a:pt x="480" y="795"/>
                    </a:lnTo>
                    <a:lnTo>
                      <a:pt x="472" y="823"/>
                    </a:lnTo>
                    <a:lnTo>
                      <a:pt x="464" y="852"/>
                    </a:lnTo>
                    <a:lnTo>
                      <a:pt x="456" y="875"/>
                    </a:lnTo>
                    <a:lnTo>
                      <a:pt x="456" y="919"/>
                    </a:lnTo>
                    <a:lnTo>
                      <a:pt x="459" y="957"/>
                    </a:lnTo>
                    <a:lnTo>
                      <a:pt x="466" y="990"/>
                    </a:lnTo>
                    <a:lnTo>
                      <a:pt x="476" y="1017"/>
                    </a:lnTo>
                    <a:lnTo>
                      <a:pt x="489" y="1039"/>
                    </a:lnTo>
                    <a:lnTo>
                      <a:pt x="505" y="1057"/>
                    </a:lnTo>
                    <a:lnTo>
                      <a:pt x="525" y="1070"/>
                    </a:lnTo>
                    <a:lnTo>
                      <a:pt x="546" y="1077"/>
                    </a:lnTo>
                    <a:lnTo>
                      <a:pt x="561" y="1079"/>
                    </a:lnTo>
                    <a:lnTo>
                      <a:pt x="578" y="1080"/>
                    </a:lnTo>
                    <a:lnTo>
                      <a:pt x="595" y="1078"/>
                    </a:lnTo>
                    <a:lnTo>
                      <a:pt x="613" y="1075"/>
                    </a:lnTo>
                    <a:lnTo>
                      <a:pt x="633" y="1070"/>
                    </a:lnTo>
                    <a:lnTo>
                      <a:pt x="653" y="1062"/>
                    </a:lnTo>
                    <a:lnTo>
                      <a:pt x="675" y="1053"/>
                    </a:lnTo>
                    <a:lnTo>
                      <a:pt x="697" y="1043"/>
                    </a:lnTo>
                    <a:lnTo>
                      <a:pt x="720" y="1031"/>
                    </a:lnTo>
                    <a:lnTo>
                      <a:pt x="744" y="1018"/>
                    </a:lnTo>
                    <a:lnTo>
                      <a:pt x="769" y="1002"/>
                    </a:lnTo>
                    <a:lnTo>
                      <a:pt x="794" y="986"/>
                    </a:lnTo>
                    <a:lnTo>
                      <a:pt x="820" y="967"/>
                    </a:lnTo>
                    <a:lnTo>
                      <a:pt x="847" y="947"/>
                    </a:lnTo>
                    <a:lnTo>
                      <a:pt x="874" y="926"/>
                    </a:lnTo>
                    <a:lnTo>
                      <a:pt x="903" y="902"/>
                    </a:lnTo>
                    <a:lnTo>
                      <a:pt x="912" y="896"/>
                    </a:lnTo>
                    <a:lnTo>
                      <a:pt x="918" y="892"/>
                    </a:lnTo>
                    <a:lnTo>
                      <a:pt x="922" y="893"/>
                    </a:lnTo>
                    <a:lnTo>
                      <a:pt x="920" y="898"/>
                    </a:lnTo>
                    <a:lnTo>
                      <a:pt x="918" y="904"/>
                    </a:lnTo>
                    <a:lnTo>
                      <a:pt x="920" y="909"/>
                    </a:lnTo>
                    <a:lnTo>
                      <a:pt x="925" y="910"/>
                    </a:lnTo>
                    <a:lnTo>
                      <a:pt x="934" y="907"/>
                    </a:lnTo>
                    <a:lnTo>
                      <a:pt x="944" y="900"/>
                    </a:lnTo>
                    <a:lnTo>
                      <a:pt x="959" y="888"/>
                    </a:lnTo>
                    <a:lnTo>
                      <a:pt x="978" y="872"/>
                    </a:lnTo>
                    <a:lnTo>
                      <a:pt x="1000" y="854"/>
                    </a:lnTo>
                    <a:lnTo>
                      <a:pt x="1020" y="836"/>
                    </a:lnTo>
                    <a:lnTo>
                      <a:pt x="1038" y="820"/>
                    </a:lnTo>
                    <a:lnTo>
                      <a:pt x="1051" y="808"/>
                    </a:lnTo>
                    <a:lnTo>
                      <a:pt x="1056" y="802"/>
                    </a:lnTo>
                    <a:lnTo>
                      <a:pt x="1059" y="798"/>
                    </a:lnTo>
                    <a:lnTo>
                      <a:pt x="1063" y="795"/>
                    </a:lnTo>
                    <a:lnTo>
                      <a:pt x="1068" y="794"/>
                    </a:lnTo>
                    <a:lnTo>
                      <a:pt x="1072" y="797"/>
                    </a:lnTo>
                    <a:lnTo>
                      <a:pt x="1074" y="804"/>
                    </a:lnTo>
                    <a:lnTo>
                      <a:pt x="1074" y="813"/>
                    </a:lnTo>
                    <a:lnTo>
                      <a:pt x="1071" y="822"/>
                    </a:lnTo>
                    <a:lnTo>
                      <a:pt x="1065" y="830"/>
                    </a:lnTo>
                    <a:lnTo>
                      <a:pt x="1059" y="838"/>
                    </a:lnTo>
                    <a:lnTo>
                      <a:pt x="1058" y="846"/>
                    </a:lnTo>
                    <a:lnTo>
                      <a:pt x="1062" y="853"/>
                    </a:lnTo>
                    <a:lnTo>
                      <a:pt x="1070" y="857"/>
                    </a:lnTo>
                    <a:lnTo>
                      <a:pt x="1079" y="863"/>
                    </a:lnTo>
                    <a:lnTo>
                      <a:pt x="1082" y="873"/>
                    </a:lnTo>
                    <a:lnTo>
                      <a:pt x="1082" y="884"/>
                    </a:lnTo>
                    <a:lnTo>
                      <a:pt x="1080" y="892"/>
                    </a:lnTo>
                    <a:lnTo>
                      <a:pt x="1073" y="903"/>
                    </a:lnTo>
                    <a:lnTo>
                      <a:pt x="1068" y="915"/>
                    </a:lnTo>
                    <a:lnTo>
                      <a:pt x="1063" y="925"/>
                    </a:lnTo>
                    <a:lnTo>
                      <a:pt x="1059" y="934"/>
                    </a:lnTo>
                    <a:lnTo>
                      <a:pt x="1057" y="940"/>
                    </a:lnTo>
                    <a:lnTo>
                      <a:pt x="1058" y="942"/>
                    </a:lnTo>
                    <a:lnTo>
                      <a:pt x="1063" y="942"/>
                    </a:lnTo>
                    <a:lnTo>
                      <a:pt x="1070" y="939"/>
                    </a:lnTo>
                    <a:lnTo>
                      <a:pt x="1093" y="926"/>
                    </a:lnTo>
                    <a:lnTo>
                      <a:pt x="1117" y="909"/>
                    </a:lnTo>
                    <a:lnTo>
                      <a:pt x="1142" y="888"/>
                    </a:lnTo>
                    <a:lnTo>
                      <a:pt x="1165" y="865"/>
                    </a:lnTo>
                    <a:lnTo>
                      <a:pt x="1187" y="842"/>
                    </a:lnTo>
                    <a:lnTo>
                      <a:pt x="1206" y="819"/>
                    </a:lnTo>
                    <a:lnTo>
                      <a:pt x="1222" y="798"/>
                    </a:lnTo>
                    <a:lnTo>
                      <a:pt x="1232" y="779"/>
                    </a:lnTo>
                    <a:lnTo>
                      <a:pt x="1235" y="724"/>
                    </a:lnTo>
                    <a:lnTo>
                      <a:pt x="1235" y="626"/>
                    </a:lnTo>
                    <a:lnTo>
                      <a:pt x="1231" y="525"/>
                    </a:lnTo>
                    <a:lnTo>
                      <a:pt x="1227" y="468"/>
                    </a:lnTo>
                    <a:lnTo>
                      <a:pt x="1225" y="472"/>
                    </a:lnTo>
                    <a:lnTo>
                      <a:pt x="1218" y="481"/>
                    </a:lnTo>
                    <a:lnTo>
                      <a:pt x="1208" y="495"/>
                    </a:lnTo>
                    <a:lnTo>
                      <a:pt x="1197" y="511"/>
                    </a:lnTo>
                    <a:lnTo>
                      <a:pt x="1185" y="528"/>
                    </a:lnTo>
                    <a:lnTo>
                      <a:pt x="1174" y="544"/>
                    </a:lnTo>
                    <a:lnTo>
                      <a:pt x="1163" y="557"/>
                    </a:lnTo>
                    <a:lnTo>
                      <a:pt x="1155" y="565"/>
                    </a:lnTo>
                    <a:lnTo>
                      <a:pt x="1145" y="572"/>
                    </a:lnTo>
                    <a:lnTo>
                      <a:pt x="1138" y="573"/>
                    </a:lnTo>
                    <a:lnTo>
                      <a:pt x="1135" y="567"/>
                    </a:lnTo>
                    <a:lnTo>
                      <a:pt x="1137" y="556"/>
                    </a:lnTo>
                    <a:lnTo>
                      <a:pt x="1140" y="547"/>
                    </a:lnTo>
                    <a:lnTo>
                      <a:pt x="1146" y="536"/>
                    </a:lnTo>
                    <a:lnTo>
                      <a:pt x="1152" y="523"/>
                    </a:lnTo>
                    <a:lnTo>
                      <a:pt x="1160" y="508"/>
                    </a:lnTo>
                    <a:lnTo>
                      <a:pt x="1168" y="494"/>
                    </a:lnTo>
                    <a:lnTo>
                      <a:pt x="1175" y="481"/>
                    </a:lnTo>
                    <a:lnTo>
                      <a:pt x="1180" y="470"/>
                    </a:lnTo>
                    <a:lnTo>
                      <a:pt x="1184" y="462"/>
                    </a:lnTo>
                    <a:lnTo>
                      <a:pt x="1190" y="456"/>
                    </a:lnTo>
                    <a:lnTo>
                      <a:pt x="1197" y="446"/>
                    </a:lnTo>
                    <a:lnTo>
                      <a:pt x="1203" y="432"/>
                    </a:lnTo>
                    <a:lnTo>
                      <a:pt x="1209" y="416"/>
                    </a:lnTo>
                    <a:lnTo>
                      <a:pt x="1216" y="400"/>
                    </a:lnTo>
                    <a:lnTo>
                      <a:pt x="1221" y="386"/>
                    </a:lnTo>
                    <a:lnTo>
                      <a:pt x="1224" y="374"/>
                    </a:lnTo>
                    <a:lnTo>
                      <a:pt x="1227" y="367"/>
                    </a:lnTo>
                    <a:lnTo>
                      <a:pt x="1230" y="347"/>
                    </a:lnTo>
                    <a:lnTo>
                      <a:pt x="1231" y="321"/>
                    </a:lnTo>
                    <a:lnTo>
                      <a:pt x="1229" y="293"/>
                    </a:lnTo>
                    <a:lnTo>
                      <a:pt x="1227" y="269"/>
                    </a:lnTo>
                    <a:lnTo>
                      <a:pt x="1226" y="263"/>
                    </a:lnTo>
                    <a:lnTo>
                      <a:pt x="1227" y="256"/>
                    </a:lnTo>
                    <a:lnTo>
                      <a:pt x="1229" y="251"/>
                    </a:lnTo>
                    <a:lnTo>
                      <a:pt x="1234" y="250"/>
                    </a:lnTo>
                    <a:lnTo>
                      <a:pt x="1238" y="251"/>
                    </a:lnTo>
                    <a:lnTo>
                      <a:pt x="1242" y="253"/>
                    </a:lnTo>
                    <a:lnTo>
                      <a:pt x="1245" y="254"/>
                    </a:lnTo>
                    <a:lnTo>
                      <a:pt x="1249" y="256"/>
                    </a:lnTo>
                    <a:lnTo>
                      <a:pt x="1253" y="257"/>
                    </a:lnTo>
                    <a:lnTo>
                      <a:pt x="1257" y="258"/>
                    </a:lnTo>
                    <a:lnTo>
                      <a:pt x="1261" y="258"/>
                    </a:lnTo>
                    <a:lnTo>
                      <a:pt x="1265" y="257"/>
                    </a:lnTo>
                    <a:lnTo>
                      <a:pt x="1271" y="253"/>
                    </a:lnTo>
                    <a:lnTo>
                      <a:pt x="1274" y="248"/>
                    </a:lnTo>
                    <a:lnTo>
                      <a:pt x="1275" y="242"/>
                    </a:lnTo>
                    <a:lnTo>
                      <a:pt x="1275" y="236"/>
                    </a:lnTo>
                    <a:lnTo>
                      <a:pt x="1274" y="230"/>
                    </a:lnTo>
                    <a:lnTo>
                      <a:pt x="1273" y="223"/>
                    </a:lnTo>
                    <a:lnTo>
                      <a:pt x="1270" y="217"/>
                    </a:lnTo>
                    <a:lnTo>
                      <a:pt x="1265" y="211"/>
                    </a:lnTo>
                    <a:lnTo>
                      <a:pt x="1261" y="202"/>
                    </a:lnTo>
                    <a:lnTo>
                      <a:pt x="1257" y="188"/>
                    </a:lnTo>
                    <a:lnTo>
                      <a:pt x="1255" y="173"/>
                    </a:lnTo>
                    <a:lnTo>
                      <a:pt x="1251" y="162"/>
                    </a:lnTo>
                    <a:lnTo>
                      <a:pt x="1247" y="152"/>
                    </a:lnTo>
                    <a:lnTo>
                      <a:pt x="1243" y="140"/>
                    </a:lnTo>
                    <a:lnTo>
                      <a:pt x="1240" y="127"/>
                    </a:lnTo>
                    <a:lnTo>
                      <a:pt x="1237" y="113"/>
                    </a:lnTo>
                    <a:lnTo>
                      <a:pt x="1238" y="92"/>
                    </a:lnTo>
                    <a:lnTo>
                      <a:pt x="1239" y="69"/>
                    </a:lnTo>
                    <a:lnTo>
                      <a:pt x="1240" y="45"/>
                    </a:lnTo>
                    <a:lnTo>
                      <a:pt x="1241" y="26"/>
                    </a:lnTo>
                    <a:lnTo>
                      <a:pt x="1241" y="23"/>
                    </a:lnTo>
                    <a:lnTo>
                      <a:pt x="1243" y="17"/>
                    </a:lnTo>
                    <a:lnTo>
                      <a:pt x="1244" y="10"/>
                    </a:lnTo>
                    <a:lnTo>
                      <a:pt x="1244" y="5"/>
                    </a:lnTo>
                    <a:lnTo>
                      <a:pt x="1244" y="4"/>
                    </a:lnTo>
                    <a:lnTo>
                      <a:pt x="1246" y="2"/>
                    </a:lnTo>
                    <a:lnTo>
                      <a:pt x="1248" y="1"/>
                    </a:lnTo>
                    <a:lnTo>
                      <a:pt x="1252" y="0"/>
                    </a:lnTo>
                    <a:lnTo>
                      <a:pt x="1256" y="0"/>
                    </a:lnTo>
                    <a:lnTo>
                      <a:pt x="1262" y="0"/>
                    </a:lnTo>
                    <a:lnTo>
                      <a:pt x="1268" y="0"/>
                    </a:lnTo>
                    <a:lnTo>
                      <a:pt x="1275" y="1"/>
                    </a:lnTo>
                    <a:lnTo>
                      <a:pt x="1283" y="3"/>
                    </a:lnTo>
                    <a:lnTo>
                      <a:pt x="1291" y="7"/>
                    </a:lnTo>
                    <a:lnTo>
                      <a:pt x="1301" y="12"/>
                    </a:lnTo>
                    <a:lnTo>
                      <a:pt x="1311" y="17"/>
                    </a:lnTo>
                    <a:lnTo>
                      <a:pt x="1320" y="23"/>
                    </a:lnTo>
                    <a:lnTo>
                      <a:pt x="1328" y="28"/>
                    </a:lnTo>
                    <a:lnTo>
                      <a:pt x="1334" y="33"/>
                    </a:lnTo>
                    <a:lnTo>
                      <a:pt x="1339" y="37"/>
                    </a:lnTo>
                    <a:lnTo>
                      <a:pt x="1344" y="41"/>
                    </a:lnTo>
                    <a:lnTo>
                      <a:pt x="1355" y="45"/>
                    </a:lnTo>
                    <a:lnTo>
                      <a:pt x="1366" y="50"/>
                    </a:lnTo>
                    <a:lnTo>
                      <a:pt x="1380" y="55"/>
                    </a:lnTo>
                    <a:lnTo>
                      <a:pt x="1394" y="59"/>
                    </a:lnTo>
                    <a:lnTo>
                      <a:pt x="1410" y="63"/>
                    </a:lnTo>
                    <a:lnTo>
                      <a:pt x="1423" y="66"/>
                    </a:lnTo>
                    <a:lnTo>
                      <a:pt x="1435" y="67"/>
                    </a:lnTo>
                    <a:lnTo>
                      <a:pt x="1449" y="69"/>
                    </a:lnTo>
                    <a:lnTo>
                      <a:pt x="1465" y="73"/>
                    </a:lnTo>
                    <a:lnTo>
                      <a:pt x="1483" y="78"/>
                    </a:lnTo>
                    <a:lnTo>
                      <a:pt x="1504" y="85"/>
                    </a:lnTo>
                    <a:lnTo>
                      <a:pt x="1523" y="92"/>
                    </a:lnTo>
                    <a:lnTo>
                      <a:pt x="1541" y="98"/>
                    </a:lnTo>
                    <a:lnTo>
                      <a:pt x="1555" y="105"/>
                    </a:lnTo>
                    <a:lnTo>
                      <a:pt x="1564" y="110"/>
                    </a:lnTo>
                    <a:lnTo>
                      <a:pt x="1572" y="114"/>
                    </a:lnTo>
                    <a:lnTo>
                      <a:pt x="1581" y="117"/>
                    </a:lnTo>
                    <a:lnTo>
                      <a:pt x="1591" y="121"/>
                    </a:lnTo>
                    <a:lnTo>
                      <a:pt x="1601" y="124"/>
                    </a:lnTo>
                    <a:lnTo>
                      <a:pt x="1611" y="127"/>
                    </a:lnTo>
                    <a:lnTo>
                      <a:pt x="1620" y="130"/>
                    </a:lnTo>
                    <a:lnTo>
                      <a:pt x="1629" y="132"/>
                    </a:lnTo>
                    <a:lnTo>
                      <a:pt x="1636" y="134"/>
                    </a:lnTo>
                    <a:lnTo>
                      <a:pt x="1649" y="139"/>
                    </a:lnTo>
                    <a:lnTo>
                      <a:pt x="1660" y="146"/>
                    </a:lnTo>
                    <a:lnTo>
                      <a:pt x="1670" y="155"/>
                    </a:lnTo>
                    <a:lnTo>
                      <a:pt x="1678" y="166"/>
                    </a:lnTo>
                    <a:lnTo>
                      <a:pt x="1685" y="179"/>
                    </a:lnTo>
                    <a:lnTo>
                      <a:pt x="1690" y="193"/>
                    </a:lnTo>
                    <a:lnTo>
                      <a:pt x="1695" y="209"/>
                    </a:lnTo>
                    <a:lnTo>
                      <a:pt x="1700" y="227"/>
                    </a:lnTo>
                    <a:lnTo>
                      <a:pt x="1703" y="240"/>
                    </a:lnTo>
                    <a:lnTo>
                      <a:pt x="1707" y="261"/>
                    </a:lnTo>
                    <a:lnTo>
                      <a:pt x="1712" y="289"/>
                    </a:lnTo>
                    <a:lnTo>
                      <a:pt x="1719" y="318"/>
                    </a:lnTo>
                    <a:lnTo>
                      <a:pt x="1724" y="347"/>
                    </a:lnTo>
                    <a:lnTo>
                      <a:pt x="1729" y="372"/>
                    </a:lnTo>
                    <a:lnTo>
                      <a:pt x="1732" y="390"/>
                    </a:lnTo>
                    <a:lnTo>
                      <a:pt x="1733" y="399"/>
                    </a:lnTo>
                    <a:lnTo>
                      <a:pt x="1734" y="411"/>
                    </a:lnTo>
                    <a:lnTo>
                      <a:pt x="1737" y="433"/>
                    </a:lnTo>
                    <a:lnTo>
                      <a:pt x="1739" y="456"/>
                    </a:lnTo>
                    <a:lnTo>
                      <a:pt x="1739" y="478"/>
                    </a:lnTo>
                    <a:lnTo>
                      <a:pt x="1738" y="495"/>
                    </a:lnTo>
                    <a:lnTo>
                      <a:pt x="1740" y="509"/>
                    </a:lnTo>
                    <a:lnTo>
                      <a:pt x="1742" y="521"/>
                    </a:lnTo>
                    <a:lnTo>
                      <a:pt x="1742" y="533"/>
                    </a:lnTo>
                    <a:lnTo>
                      <a:pt x="1743" y="557"/>
                    </a:lnTo>
                    <a:lnTo>
                      <a:pt x="1748" y="598"/>
                    </a:lnTo>
                    <a:lnTo>
                      <a:pt x="1753" y="637"/>
                    </a:lnTo>
                    <a:lnTo>
                      <a:pt x="1754" y="661"/>
                    </a:lnTo>
                    <a:lnTo>
                      <a:pt x="1755" y="684"/>
                    </a:lnTo>
                    <a:lnTo>
                      <a:pt x="1758" y="721"/>
                    </a:lnTo>
                    <a:lnTo>
                      <a:pt x="1761" y="757"/>
                    </a:lnTo>
                    <a:lnTo>
                      <a:pt x="1766" y="776"/>
                    </a:lnTo>
                    <a:lnTo>
                      <a:pt x="1768" y="791"/>
                    </a:lnTo>
                    <a:lnTo>
                      <a:pt x="1767" y="817"/>
                    </a:lnTo>
                    <a:lnTo>
                      <a:pt x="1765" y="843"/>
                    </a:lnTo>
                    <a:lnTo>
                      <a:pt x="1764" y="858"/>
                    </a:lnTo>
                    <a:lnTo>
                      <a:pt x="1760" y="865"/>
                    </a:lnTo>
                    <a:lnTo>
                      <a:pt x="1757" y="874"/>
                    </a:lnTo>
                    <a:lnTo>
                      <a:pt x="1756" y="884"/>
                    </a:lnTo>
                    <a:lnTo>
                      <a:pt x="1761" y="896"/>
                    </a:lnTo>
                    <a:lnTo>
                      <a:pt x="1771" y="918"/>
                    </a:lnTo>
                    <a:lnTo>
                      <a:pt x="1778" y="947"/>
                    </a:lnTo>
                    <a:lnTo>
                      <a:pt x="1782" y="975"/>
                    </a:lnTo>
                    <a:lnTo>
                      <a:pt x="1782" y="990"/>
                    </a:lnTo>
                    <a:lnTo>
                      <a:pt x="1777" y="1008"/>
                    </a:lnTo>
                    <a:lnTo>
                      <a:pt x="1770" y="1043"/>
                    </a:lnTo>
                    <a:lnTo>
                      <a:pt x="1762" y="1086"/>
                    </a:lnTo>
                    <a:lnTo>
                      <a:pt x="1757" y="1124"/>
                    </a:lnTo>
                    <a:lnTo>
                      <a:pt x="1754" y="1140"/>
                    </a:lnTo>
                    <a:lnTo>
                      <a:pt x="1748" y="1157"/>
                    </a:lnTo>
                    <a:lnTo>
                      <a:pt x="1739" y="1174"/>
                    </a:lnTo>
                    <a:lnTo>
                      <a:pt x="1729" y="1190"/>
                    </a:lnTo>
                    <a:lnTo>
                      <a:pt x="1716" y="1205"/>
                    </a:lnTo>
                    <a:lnTo>
                      <a:pt x="1704" y="1217"/>
                    </a:lnTo>
                    <a:lnTo>
                      <a:pt x="1691" y="1228"/>
                    </a:lnTo>
                    <a:lnTo>
                      <a:pt x="1679" y="1234"/>
                    </a:lnTo>
                    <a:lnTo>
                      <a:pt x="416" y="1234"/>
                    </a:lnTo>
                    <a:lnTo>
                      <a:pt x="416" y="1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8" name="Freeform 80"/>
              <p:cNvSpPr>
                <a:spLocks/>
              </p:cNvSpPr>
              <p:nvPr/>
            </p:nvSpPr>
            <p:spPr bwMode="auto">
              <a:xfrm>
                <a:off x="2170" y="2046"/>
                <a:ext cx="198" cy="111"/>
              </a:xfrm>
              <a:custGeom>
                <a:avLst/>
                <a:gdLst/>
                <a:ahLst/>
                <a:cxnLst>
                  <a:cxn ang="0">
                    <a:pos x="105" y="391"/>
                  </a:cxn>
                  <a:cxn ang="0">
                    <a:pos x="86" y="396"/>
                  </a:cxn>
                  <a:cxn ang="0">
                    <a:pos x="79" y="403"/>
                  </a:cxn>
                  <a:cxn ang="0">
                    <a:pos x="57" y="355"/>
                  </a:cxn>
                  <a:cxn ang="0">
                    <a:pos x="11" y="332"/>
                  </a:cxn>
                  <a:cxn ang="0">
                    <a:pos x="13" y="301"/>
                  </a:cxn>
                  <a:cxn ang="0">
                    <a:pos x="23" y="284"/>
                  </a:cxn>
                  <a:cxn ang="0">
                    <a:pos x="37" y="275"/>
                  </a:cxn>
                  <a:cxn ang="0">
                    <a:pos x="48" y="248"/>
                  </a:cxn>
                  <a:cxn ang="0">
                    <a:pos x="52" y="221"/>
                  </a:cxn>
                  <a:cxn ang="0">
                    <a:pos x="71" y="199"/>
                  </a:cxn>
                  <a:cxn ang="0">
                    <a:pos x="108" y="162"/>
                  </a:cxn>
                  <a:cxn ang="0">
                    <a:pos x="113" y="165"/>
                  </a:cxn>
                  <a:cxn ang="0">
                    <a:pos x="138" y="159"/>
                  </a:cxn>
                  <a:cxn ang="0">
                    <a:pos x="166" y="154"/>
                  </a:cxn>
                  <a:cxn ang="0">
                    <a:pos x="185" y="117"/>
                  </a:cxn>
                  <a:cxn ang="0">
                    <a:pos x="167" y="122"/>
                  </a:cxn>
                  <a:cxn ang="0">
                    <a:pos x="154" y="156"/>
                  </a:cxn>
                  <a:cxn ang="0">
                    <a:pos x="129" y="142"/>
                  </a:cxn>
                  <a:cxn ang="0">
                    <a:pos x="131" y="128"/>
                  </a:cxn>
                  <a:cxn ang="0">
                    <a:pos x="162" y="105"/>
                  </a:cxn>
                  <a:cxn ang="0">
                    <a:pos x="204" y="93"/>
                  </a:cxn>
                  <a:cxn ang="0">
                    <a:pos x="223" y="59"/>
                  </a:cxn>
                  <a:cxn ang="0">
                    <a:pos x="252" y="36"/>
                  </a:cxn>
                  <a:cxn ang="0">
                    <a:pos x="267" y="41"/>
                  </a:cxn>
                  <a:cxn ang="0">
                    <a:pos x="289" y="37"/>
                  </a:cxn>
                  <a:cxn ang="0">
                    <a:pos x="338" y="29"/>
                  </a:cxn>
                  <a:cxn ang="0">
                    <a:pos x="354" y="17"/>
                  </a:cxn>
                  <a:cxn ang="0">
                    <a:pos x="389" y="10"/>
                  </a:cxn>
                  <a:cxn ang="0">
                    <a:pos x="432" y="18"/>
                  </a:cxn>
                  <a:cxn ang="0">
                    <a:pos x="517" y="1"/>
                  </a:cxn>
                  <a:cxn ang="0">
                    <a:pos x="596" y="26"/>
                  </a:cxn>
                  <a:cxn ang="0">
                    <a:pos x="641" y="53"/>
                  </a:cxn>
                  <a:cxn ang="0">
                    <a:pos x="680" y="61"/>
                  </a:cxn>
                  <a:cxn ang="0">
                    <a:pos x="672" y="76"/>
                  </a:cxn>
                  <a:cxn ang="0">
                    <a:pos x="677" y="81"/>
                  </a:cxn>
                  <a:cxn ang="0">
                    <a:pos x="694" y="119"/>
                  </a:cxn>
                  <a:cxn ang="0">
                    <a:pos x="749" y="169"/>
                  </a:cxn>
                  <a:cxn ang="0">
                    <a:pos x="761" y="226"/>
                  </a:cxn>
                  <a:cxn ang="0">
                    <a:pos x="789" y="266"/>
                  </a:cxn>
                  <a:cxn ang="0">
                    <a:pos x="791" y="310"/>
                  </a:cxn>
                  <a:cxn ang="0">
                    <a:pos x="777" y="332"/>
                  </a:cxn>
                  <a:cxn ang="0">
                    <a:pos x="747" y="369"/>
                  </a:cxn>
                  <a:cxn ang="0">
                    <a:pos x="696" y="400"/>
                  </a:cxn>
                  <a:cxn ang="0">
                    <a:pos x="626" y="393"/>
                  </a:cxn>
                  <a:cxn ang="0">
                    <a:pos x="558" y="381"/>
                  </a:cxn>
                  <a:cxn ang="0">
                    <a:pos x="479" y="379"/>
                  </a:cxn>
                  <a:cxn ang="0">
                    <a:pos x="441" y="372"/>
                  </a:cxn>
                  <a:cxn ang="0">
                    <a:pos x="392" y="379"/>
                  </a:cxn>
                  <a:cxn ang="0">
                    <a:pos x="346" y="373"/>
                  </a:cxn>
                  <a:cxn ang="0">
                    <a:pos x="310" y="385"/>
                  </a:cxn>
                  <a:cxn ang="0">
                    <a:pos x="280" y="396"/>
                  </a:cxn>
                  <a:cxn ang="0">
                    <a:pos x="236" y="415"/>
                  </a:cxn>
                  <a:cxn ang="0">
                    <a:pos x="155" y="441"/>
                  </a:cxn>
                  <a:cxn ang="0">
                    <a:pos x="129" y="429"/>
                  </a:cxn>
                  <a:cxn ang="0">
                    <a:pos x="98" y="412"/>
                  </a:cxn>
                </a:cxnLst>
                <a:rect l="0" t="0" r="r" b="b"/>
                <a:pathLst>
                  <a:path w="795" h="442">
                    <a:moveTo>
                      <a:pt x="96" y="400"/>
                    </a:moveTo>
                    <a:lnTo>
                      <a:pt x="99" y="400"/>
                    </a:lnTo>
                    <a:lnTo>
                      <a:pt x="106" y="400"/>
                    </a:lnTo>
                    <a:lnTo>
                      <a:pt x="111" y="400"/>
                    </a:lnTo>
                    <a:lnTo>
                      <a:pt x="111" y="398"/>
                    </a:lnTo>
                    <a:lnTo>
                      <a:pt x="109" y="395"/>
                    </a:lnTo>
                    <a:lnTo>
                      <a:pt x="105" y="391"/>
                    </a:lnTo>
                    <a:lnTo>
                      <a:pt x="102" y="386"/>
                    </a:lnTo>
                    <a:lnTo>
                      <a:pt x="100" y="382"/>
                    </a:lnTo>
                    <a:lnTo>
                      <a:pt x="91" y="383"/>
                    </a:lnTo>
                    <a:lnTo>
                      <a:pt x="84" y="385"/>
                    </a:lnTo>
                    <a:lnTo>
                      <a:pt x="81" y="390"/>
                    </a:lnTo>
                    <a:lnTo>
                      <a:pt x="84" y="395"/>
                    </a:lnTo>
                    <a:lnTo>
                      <a:pt x="86" y="396"/>
                    </a:lnTo>
                    <a:lnTo>
                      <a:pt x="89" y="398"/>
                    </a:lnTo>
                    <a:lnTo>
                      <a:pt x="92" y="399"/>
                    </a:lnTo>
                    <a:lnTo>
                      <a:pt x="96" y="400"/>
                    </a:lnTo>
                    <a:lnTo>
                      <a:pt x="98" y="412"/>
                    </a:lnTo>
                    <a:lnTo>
                      <a:pt x="92" y="410"/>
                    </a:lnTo>
                    <a:lnTo>
                      <a:pt x="86" y="407"/>
                    </a:lnTo>
                    <a:lnTo>
                      <a:pt x="79" y="403"/>
                    </a:lnTo>
                    <a:lnTo>
                      <a:pt x="73" y="399"/>
                    </a:lnTo>
                    <a:lnTo>
                      <a:pt x="67" y="395"/>
                    </a:lnTo>
                    <a:lnTo>
                      <a:pt x="62" y="390"/>
                    </a:lnTo>
                    <a:lnTo>
                      <a:pt x="59" y="386"/>
                    </a:lnTo>
                    <a:lnTo>
                      <a:pt x="58" y="382"/>
                    </a:lnTo>
                    <a:lnTo>
                      <a:pt x="58" y="366"/>
                    </a:lnTo>
                    <a:lnTo>
                      <a:pt x="57" y="355"/>
                    </a:lnTo>
                    <a:lnTo>
                      <a:pt x="53" y="350"/>
                    </a:lnTo>
                    <a:lnTo>
                      <a:pt x="43" y="348"/>
                    </a:lnTo>
                    <a:lnTo>
                      <a:pt x="37" y="347"/>
                    </a:lnTo>
                    <a:lnTo>
                      <a:pt x="30" y="345"/>
                    </a:lnTo>
                    <a:lnTo>
                      <a:pt x="23" y="342"/>
                    </a:lnTo>
                    <a:lnTo>
                      <a:pt x="17" y="338"/>
                    </a:lnTo>
                    <a:lnTo>
                      <a:pt x="11" y="332"/>
                    </a:lnTo>
                    <a:lnTo>
                      <a:pt x="6" y="326"/>
                    </a:lnTo>
                    <a:lnTo>
                      <a:pt x="2" y="318"/>
                    </a:lnTo>
                    <a:lnTo>
                      <a:pt x="0" y="309"/>
                    </a:lnTo>
                    <a:lnTo>
                      <a:pt x="0" y="298"/>
                    </a:lnTo>
                    <a:lnTo>
                      <a:pt x="5" y="293"/>
                    </a:lnTo>
                    <a:lnTo>
                      <a:pt x="9" y="294"/>
                    </a:lnTo>
                    <a:lnTo>
                      <a:pt x="13" y="301"/>
                    </a:lnTo>
                    <a:lnTo>
                      <a:pt x="16" y="308"/>
                    </a:lnTo>
                    <a:lnTo>
                      <a:pt x="19" y="311"/>
                    </a:lnTo>
                    <a:lnTo>
                      <a:pt x="21" y="308"/>
                    </a:lnTo>
                    <a:lnTo>
                      <a:pt x="22" y="300"/>
                    </a:lnTo>
                    <a:lnTo>
                      <a:pt x="21" y="292"/>
                    </a:lnTo>
                    <a:lnTo>
                      <a:pt x="22" y="288"/>
                    </a:lnTo>
                    <a:lnTo>
                      <a:pt x="23" y="284"/>
                    </a:lnTo>
                    <a:lnTo>
                      <a:pt x="24" y="280"/>
                    </a:lnTo>
                    <a:lnTo>
                      <a:pt x="26" y="275"/>
                    </a:lnTo>
                    <a:lnTo>
                      <a:pt x="28" y="272"/>
                    </a:lnTo>
                    <a:lnTo>
                      <a:pt x="31" y="270"/>
                    </a:lnTo>
                    <a:lnTo>
                      <a:pt x="34" y="270"/>
                    </a:lnTo>
                    <a:lnTo>
                      <a:pt x="36" y="272"/>
                    </a:lnTo>
                    <a:lnTo>
                      <a:pt x="37" y="275"/>
                    </a:lnTo>
                    <a:lnTo>
                      <a:pt x="37" y="278"/>
                    </a:lnTo>
                    <a:lnTo>
                      <a:pt x="40" y="280"/>
                    </a:lnTo>
                    <a:lnTo>
                      <a:pt x="44" y="277"/>
                    </a:lnTo>
                    <a:lnTo>
                      <a:pt x="48" y="269"/>
                    </a:lnTo>
                    <a:lnTo>
                      <a:pt x="52" y="259"/>
                    </a:lnTo>
                    <a:lnTo>
                      <a:pt x="52" y="250"/>
                    </a:lnTo>
                    <a:lnTo>
                      <a:pt x="48" y="248"/>
                    </a:lnTo>
                    <a:lnTo>
                      <a:pt x="46" y="244"/>
                    </a:lnTo>
                    <a:lnTo>
                      <a:pt x="45" y="240"/>
                    </a:lnTo>
                    <a:lnTo>
                      <a:pt x="44" y="236"/>
                    </a:lnTo>
                    <a:lnTo>
                      <a:pt x="44" y="232"/>
                    </a:lnTo>
                    <a:lnTo>
                      <a:pt x="45" y="228"/>
                    </a:lnTo>
                    <a:lnTo>
                      <a:pt x="47" y="224"/>
                    </a:lnTo>
                    <a:lnTo>
                      <a:pt x="52" y="221"/>
                    </a:lnTo>
                    <a:lnTo>
                      <a:pt x="53" y="219"/>
                    </a:lnTo>
                    <a:lnTo>
                      <a:pt x="56" y="216"/>
                    </a:lnTo>
                    <a:lnTo>
                      <a:pt x="59" y="213"/>
                    </a:lnTo>
                    <a:lnTo>
                      <a:pt x="60" y="211"/>
                    </a:lnTo>
                    <a:lnTo>
                      <a:pt x="62" y="209"/>
                    </a:lnTo>
                    <a:lnTo>
                      <a:pt x="66" y="204"/>
                    </a:lnTo>
                    <a:lnTo>
                      <a:pt x="71" y="199"/>
                    </a:lnTo>
                    <a:lnTo>
                      <a:pt x="77" y="193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97" y="176"/>
                    </a:lnTo>
                    <a:lnTo>
                      <a:pt x="102" y="173"/>
                    </a:lnTo>
                    <a:lnTo>
                      <a:pt x="107" y="168"/>
                    </a:lnTo>
                    <a:lnTo>
                      <a:pt x="108" y="162"/>
                    </a:lnTo>
                    <a:lnTo>
                      <a:pt x="107" y="154"/>
                    </a:lnTo>
                    <a:lnTo>
                      <a:pt x="108" y="145"/>
                    </a:lnTo>
                    <a:lnTo>
                      <a:pt x="116" y="148"/>
                    </a:lnTo>
                    <a:lnTo>
                      <a:pt x="115" y="151"/>
                    </a:lnTo>
                    <a:lnTo>
                      <a:pt x="114" y="155"/>
                    </a:lnTo>
                    <a:lnTo>
                      <a:pt x="113" y="160"/>
                    </a:lnTo>
                    <a:lnTo>
                      <a:pt x="113" y="165"/>
                    </a:lnTo>
                    <a:lnTo>
                      <a:pt x="115" y="166"/>
                    </a:lnTo>
                    <a:lnTo>
                      <a:pt x="120" y="166"/>
                    </a:lnTo>
                    <a:lnTo>
                      <a:pt x="127" y="164"/>
                    </a:lnTo>
                    <a:lnTo>
                      <a:pt x="132" y="161"/>
                    </a:lnTo>
                    <a:lnTo>
                      <a:pt x="134" y="160"/>
                    </a:lnTo>
                    <a:lnTo>
                      <a:pt x="136" y="160"/>
                    </a:lnTo>
                    <a:lnTo>
                      <a:pt x="138" y="159"/>
                    </a:lnTo>
                    <a:lnTo>
                      <a:pt x="139" y="157"/>
                    </a:lnTo>
                    <a:lnTo>
                      <a:pt x="154" y="156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61" y="158"/>
                    </a:lnTo>
                    <a:lnTo>
                      <a:pt x="164" y="156"/>
                    </a:lnTo>
                    <a:lnTo>
                      <a:pt x="166" y="154"/>
                    </a:lnTo>
                    <a:lnTo>
                      <a:pt x="167" y="152"/>
                    </a:lnTo>
                    <a:lnTo>
                      <a:pt x="167" y="149"/>
                    </a:lnTo>
                    <a:lnTo>
                      <a:pt x="167" y="147"/>
                    </a:lnTo>
                    <a:lnTo>
                      <a:pt x="173" y="132"/>
                    </a:lnTo>
                    <a:lnTo>
                      <a:pt x="176" y="127"/>
                    </a:lnTo>
                    <a:lnTo>
                      <a:pt x="180" y="121"/>
                    </a:lnTo>
                    <a:lnTo>
                      <a:pt x="185" y="117"/>
                    </a:lnTo>
                    <a:lnTo>
                      <a:pt x="189" y="115"/>
                    </a:lnTo>
                    <a:lnTo>
                      <a:pt x="189" y="115"/>
                    </a:lnTo>
                    <a:lnTo>
                      <a:pt x="186" y="114"/>
                    </a:lnTo>
                    <a:lnTo>
                      <a:pt x="183" y="113"/>
                    </a:lnTo>
                    <a:lnTo>
                      <a:pt x="180" y="113"/>
                    </a:lnTo>
                    <a:lnTo>
                      <a:pt x="173" y="116"/>
                    </a:lnTo>
                    <a:lnTo>
                      <a:pt x="167" y="122"/>
                    </a:lnTo>
                    <a:lnTo>
                      <a:pt x="166" y="128"/>
                    </a:lnTo>
                    <a:lnTo>
                      <a:pt x="173" y="132"/>
                    </a:lnTo>
                    <a:lnTo>
                      <a:pt x="167" y="147"/>
                    </a:lnTo>
                    <a:lnTo>
                      <a:pt x="161" y="143"/>
                    </a:lnTo>
                    <a:lnTo>
                      <a:pt x="158" y="142"/>
                    </a:lnTo>
                    <a:lnTo>
                      <a:pt x="155" y="147"/>
                    </a:lnTo>
                    <a:lnTo>
                      <a:pt x="154" y="156"/>
                    </a:lnTo>
                    <a:lnTo>
                      <a:pt x="139" y="157"/>
                    </a:lnTo>
                    <a:lnTo>
                      <a:pt x="139" y="155"/>
                    </a:lnTo>
                    <a:lnTo>
                      <a:pt x="139" y="152"/>
                    </a:lnTo>
                    <a:lnTo>
                      <a:pt x="139" y="150"/>
                    </a:lnTo>
                    <a:lnTo>
                      <a:pt x="139" y="148"/>
                    </a:lnTo>
                    <a:lnTo>
                      <a:pt x="135" y="144"/>
                    </a:lnTo>
                    <a:lnTo>
                      <a:pt x="129" y="142"/>
                    </a:lnTo>
                    <a:lnTo>
                      <a:pt x="122" y="143"/>
                    </a:lnTo>
                    <a:lnTo>
                      <a:pt x="116" y="148"/>
                    </a:lnTo>
                    <a:lnTo>
                      <a:pt x="108" y="145"/>
                    </a:lnTo>
                    <a:lnTo>
                      <a:pt x="111" y="138"/>
                    </a:lnTo>
                    <a:lnTo>
                      <a:pt x="117" y="133"/>
                    </a:lnTo>
                    <a:lnTo>
                      <a:pt x="123" y="129"/>
                    </a:lnTo>
                    <a:lnTo>
                      <a:pt x="131" y="128"/>
                    </a:lnTo>
                    <a:lnTo>
                      <a:pt x="144" y="130"/>
                    </a:lnTo>
                    <a:lnTo>
                      <a:pt x="149" y="130"/>
                    </a:lnTo>
                    <a:lnTo>
                      <a:pt x="150" y="125"/>
                    </a:lnTo>
                    <a:lnTo>
                      <a:pt x="153" y="115"/>
                    </a:lnTo>
                    <a:lnTo>
                      <a:pt x="155" y="112"/>
                    </a:lnTo>
                    <a:lnTo>
                      <a:pt x="158" y="108"/>
                    </a:lnTo>
                    <a:lnTo>
                      <a:pt x="162" y="105"/>
                    </a:lnTo>
                    <a:lnTo>
                      <a:pt x="166" y="103"/>
                    </a:lnTo>
                    <a:lnTo>
                      <a:pt x="171" y="101"/>
                    </a:lnTo>
                    <a:lnTo>
                      <a:pt x="176" y="99"/>
                    </a:lnTo>
                    <a:lnTo>
                      <a:pt x="182" y="98"/>
                    </a:lnTo>
                    <a:lnTo>
                      <a:pt x="188" y="98"/>
                    </a:lnTo>
                    <a:lnTo>
                      <a:pt x="197" y="97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2" y="83"/>
                    </a:lnTo>
                    <a:lnTo>
                      <a:pt x="215" y="77"/>
                    </a:lnTo>
                    <a:lnTo>
                      <a:pt x="218" y="69"/>
                    </a:lnTo>
                    <a:lnTo>
                      <a:pt x="221" y="62"/>
                    </a:lnTo>
                    <a:lnTo>
                      <a:pt x="222" y="59"/>
                    </a:lnTo>
                    <a:lnTo>
                      <a:pt x="223" y="59"/>
                    </a:lnTo>
                    <a:lnTo>
                      <a:pt x="225" y="57"/>
                    </a:lnTo>
                    <a:lnTo>
                      <a:pt x="228" y="56"/>
                    </a:lnTo>
                    <a:lnTo>
                      <a:pt x="232" y="56"/>
                    </a:lnTo>
                    <a:lnTo>
                      <a:pt x="237" y="53"/>
                    </a:lnTo>
                    <a:lnTo>
                      <a:pt x="242" y="47"/>
                    </a:lnTo>
                    <a:lnTo>
                      <a:pt x="247" y="40"/>
                    </a:lnTo>
                    <a:lnTo>
                      <a:pt x="252" y="36"/>
                    </a:lnTo>
                    <a:lnTo>
                      <a:pt x="257" y="35"/>
                    </a:lnTo>
                    <a:lnTo>
                      <a:pt x="263" y="34"/>
                    </a:lnTo>
                    <a:lnTo>
                      <a:pt x="267" y="33"/>
                    </a:lnTo>
                    <a:lnTo>
                      <a:pt x="269" y="33"/>
                    </a:lnTo>
                    <a:lnTo>
                      <a:pt x="268" y="34"/>
                    </a:lnTo>
                    <a:lnTo>
                      <a:pt x="267" y="37"/>
                    </a:lnTo>
                    <a:lnTo>
                      <a:pt x="267" y="41"/>
                    </a:lnTo>
                    <a:lnTo>
                      <a:pt x="268" y="45"/>
                    </a:lnTo>
                    <a:lnTo>
                      <a:pt x="270" y="48"/>
                    </a:lnTo>
                    <a:lnTo>
                      <a:pt x="272" y="48"/>
                    </a:lnTo>
                    <a:lnTo>
                      <a:pt x="273" y="47"/>
                    </a:lnTo>
                    <a:lnTo>
                      <a:pt x="276" y="45"/>
                    </a:lnTo>
                    <a:lnTo>
                      <a:pt x="283" y="41"/>
                    </a:lnTo>
                    <a:lnTo>
                      <a:pt x="289" y="37"/>
                    </a:lnTo>
                    <a:lnTo>
                      <a:pt x="295" y="35"/>
                    </a:lnTo>
                    <a:lnTo>
                      <a:pt x="303" y="33"/>
                    </a:lnTo>
                    <a:lnTo>
                      <a:pt x="310" y="31"/>
                    </a:lnTo>
                    <a:lnTo>
                      <a:pt x="318" y="31"/>
                    </a:lnTo>
                    <a:lnTo>
                      <a:pt x="327" y="31"/>
                    </a:lnTo>
                    <a:lnTo>
                      <a:pt x="336" y="31"/>
                    </a:lnTo>
                    <a:lnTo>
                      <a:pt x="338" y="29"/>
                    </a:lnTo>
                    <a:lnTo>
                      <a:pt x="340" y="26"/>
                    </a:lnTo>
                    <a:lnTo>
                      <a:pt x="342" y="23"/>
                    </a:lnTo>
                    <a:lnTo>
                      <a:pt x="346" y="20"/>
                    </a:lnTo>
                    <a:lnTo>
                      <a:pt x="349" y="19"/>
                    </a:lnTo>
                    <a:lnTo>
                      <a:pt x="352" y="18"/>
                    </a:lnTo>
                    <a:lnTo>
                      <a:pt x="353" y="17"/>
                    </a:lnTo>
                    <a:lnTo>
                      <a:pt x="354" y="17"/>
                    </a:lnTo>
                    <a:lnTo>
                      <a:pt x="355" y="16"/>
                    </a:lnTo>
                    <a:lnTo>
                      <a:pt x="357" y="15"/>
                    </a:lnTo>
                    <a:lnTo>
                      <a:pt x="359" y="13"/>
                    </a:lnTo>
                    <a:lnTo>
                      <a:pt x="362" y="12"/>
                    </a:lnTo>
                    <a:lnTo>
                      <a:pt x="372" y="11"/>
                    </a:lnTo>
                    <a:lnTo>
                      <a:pt x="381" y="10"/>
                    </a:lnTo>
                    <a:lnTo>
                      <a:pt x="389" y="10"/>
                    </a:lnTo>
                    <a:lnTo>
                      <a:pt x="397" y="11"/>
                    </a:lnTo>
                    <a:lnTo>
                      <a:pt x="403" y="12"/>
                    </a:lnTo>
                    <a:lnTo>
                      <a:pt x="409" y="13"/>
                    </a:lnTo>
                    <a:lnTo>
                      <a:pt x="414" y="15"/>
                    </a:lnTo>
                    <a:lnTo>
                      <a:pt x="419" y="17"/>
                    </a:lnTo>
                    <a:lnTo>
                      <a:pt x="425" y="19"/>
                    </a:lnTo>
                    <a:lnTo>
                      <a:pt x="432" y="18"/>
                    </a:lnTo>
                    <a:lnTo>
                      <a:pt x="438" y="16"/>
                    </a:lnTo>
                    <a:lnTo>
                      <a:pt x="444" y="12"/>
                    </a:lnTo>
                    <a:lnTo>
                      <a:pt x="455" y="7"/>
                    </a:lnTo>
                    <a:lnTo>
                      <a:pt x="470" y="4"/>
                    </a:lnTo>
                    <a:lnTo>
                      <a:pt x="485" y="2"/>
                    </a:lnTo>
                    <a:lnTo>
                      <a:pt x="501" y="0"/>
                    </a:lnTo>
                    <a:lnTo>
                      <a:pt x="517" y="1"/>
                    </a:lnTo>
                    <a:lnTo>
                      <a:pt x="531" y="2"/>
                    </a:lnTo>
                    <a:lnTo>
                      <a:pt x="544" y="5"/>
                    </a:lnTo>
                    <a:lnTo>
                      <a:pt x="554" y="10"/>
                    </a:lnTo>
                    <a:lnTo>
                      <a:pt x="565" y="15"/>
                    </a:lnTo>
                    <a:lnTo>
                      <a:pt x="575" y="19"/>
                    </a:lnTo>
                    <a:lnTo>
                      <a:pt x="586" y="23"/>
                    </a:lnTo>
                    <a:lnTo>
                      <a:pt x="596" y="26"/>
                    </a:lnTo>
                    <a:lnTo>
                      <a:pt x="606" y="28"/>
                    </a:lnTo>
                    <a:lnTo>
                      <a:pt x="615" y="31"/>
                    </a:lnTo>
                    <a:lnTo>
                      <a:pt x="621" y="33"/>
                    </a:lnTo>
                    <a:lnTo>
                      <a:pt x="625" y="36"/>
                    </a:lnTo>
                    <a:lnTo>
                      <a:pt x="630" y="42"/>
                    </a:lnTo>
                    <a:lnTo>
                      <a:pt x="635" y="47"/>
                    </a:lnTo>
                    <a:lnTo>
                      <a:pt x="641" y="53"/>
                    </a:lnTo>
                    <a:lnTo>
                      <a:pt x="649" y="57"/>
                    </a:lnTo>
                    <a:lnTo>
                      <a:pt x="655" y="60"/>
                    </a:lnTo>
                    <a:lnTo>
                      <a:pt x="661" y="61"/>
                    </a:lnTo>
                    <a:lnTo>
                      <a:pt x="666" y="62"/>
                    </a:lnTo>
                    <a:lnTo>
                      <a:pt x="671" y="63"/>
                    </a:lnTo>
                    <a:lnTo>
                      <a:pt x="675" y="62"/>
                    </a:lnTo>
                    <a:lnTo>
                      <a:pt x="680" y="61"/>
                    </a:lnTo>
                    <a:lnTo>
                      <a:pt x="683" y="59"/>
                    </a:lnTo>
                    <a:lnTo>
                      <a:pt x="686" y="57"/>
                    </a:lnTo>
                    <a:lnTo>
                      <a:pt x="686" y="62"/>
                    </a:lnTo>
                    <a:lnTo>
                      <a:pt x="684" y="67"/>
                    </a:lnTo>
                    <a:lnTo>
                      <a:pt x="680" y="71"/>
                    </a:lnTo>
                    <a:lnTo>
                      <a:pt x="674" y="74"/>
                    </a:lnTo>
                    <a:lnTo>
                      <a:pt x="672" y="76"/>
                    </a:lnTo>
                    <a:lnTo>
                      <a:pt x="671" y="78"/>
                    </a:lnTo>
                    <a:lnTo>
                      <a:pt x="672" y="80"/>
                    </a:lnTo>
                    <a:lnTo>
                      <a:pt x="675" y="81"/>
                    </a:lnTo>
                    <a:lnTo>
                      <a:pt x="678" y="81"/>
                    </a:lnTo>
                    <a:lnTo>
                      <a:pt x="677" y="81"/>
                    </a:lnTo>
                    <a:lnTo>
                      <a:pt x="676" y="81"/>
                    </a:lnTo>
                    <a:lnTo>
                      <a:pt x="677" y="81"/>
                    </a:lnTo>
                    <a:lnTo>
                      <a:pt x="679" y="83"/>
                    </a:lnTo>
                    <a:lnTo>
                      <a:pt x="679" y="88"/>
                    </a:lnTo>
                    <a:lnTo>
                      <a:pt x="679" y="94"/>
                    </a:lnTo>
                    <a:lnTo>
                      <a:pt x="678" y="99"/>
                    </a:lnTo>
                    <a:lnTo>
                      <a:pt x="680" y="103"/>
                    </a:lnTo>
                    <a:lnTo>
                      <a:pt x="685" y="110"/>
                    </a:lnTo>
                    <a:lnTo>
                      <a:pt x="694" y="119"/>
                    </a:lnTo>
                    <a:lnTo>
                      <a:pt x="703" y="130"/>
                    </a:lnTo>
                    <a:lnTo>
                      <a:pt x="713" y="140"/>
                    </a:lnTo>
                    <a:lnTo>
                      <a:pt x="722" y="149"/>
                    </a:lnTo>
                    <a:lnTo>
                      <a:pt x="730" y="155"/>
                    </a:lnTo>
                    <a:lnTo>
                      <a:pt x="736" y="159"/>
                    </a:lnTo>
                    <a:lnTo>
                      <a:pt x="743" y="163"/>
                    </a:lnTo>
                    <a:lnTo>
                      <a:pt x="749" y="169"/>
                    </a:lnTo>
                    <a:lnTo>
                      <a:pt x="755" y="175"/>
                    </a:lnTo>
                    <a:lnTo>
                      <a:pt x="758" y="180"/>
                    </a:lnTo>
                    <a:lnTo>
                      <a:pt x="761" y="192"/>
                    </a:lnTo>
                    <a:lnTo>
                      <a:pt x="760" y="204"/>
                    </a:lnTo>
                    <a:lnTo>
                      <a:pt x="758" y="215"/>
                    </a:lnTo>
                    <a:lnTo>
                      <a:pt x="758" y="222"/>
                    </a:lnTo>
                    <a:lnTo>
                      <a:pt x="761" y="226"/>
                    </a:lnTo>
                    <a:lnTo>
                      <a:pt x="764" y="230"/>
                    </a:lnTo>
                    <a:lnTo>
                      <a:pt x="769" y="235"/>
                    </a:lnTo>
                    <a:lnTo>
                      <a:pt x="773" y="239"/>
                    </a:lnTo>
                    <a:lnTo>
                      <a:pt x="777" y="244"/>
                    </a:lnTo>
                    <a:lnTo>
                      <a:pt x="781" y="250"/>
                    </a:lnTo>
                    <a:lnTo>
                      <a:pt x="786" y="257"/>
                    </a:lnTo>
                    <a:lnTo>
                      <a:pt x="789" y="266"/>
                    </a:lnTo>
                    <a:lnTo>
                      <a:pt x="791" y="274"/>
                    </a:lnTo>
                    <a:lnTo>
                      <a:pt x="793" y="283"/>
                    </a:lnTo>
                    <a:lnTo>
                      <a:pt x="794" y="293"/>
                    </a:lnTo>
                    <a:lnTo>
                      <a:pt x="795" y="305"/>
                    </a:lnTo>
                    <a:lnTo>
                      <a:pt x="795" y="308"/>
                    </a:lnTo>
                    <a:lnTo>
                      <a:pt x="793" y="309"/>
                    </a:lnTo>
                    <a:lnTo>
                      <a:pt x="791" y="310"/>
                    </a:lnTo>
                    <a:lnTo>
                      <a:pt x="788" y="309"/>
                    </a:lnTo>
                    <a:lnTo>
                      <a:pt x="786" y="308"/>
                    </a:lnTo>
                    <a:lnTo>
                      <a:pt x="785" y="306"/>
                    </a:lnTo>
                    <a:lnTo>
                      <a:pt x="783" y="307"/>
                    </a:lnTo>
                    <a:lnTo>
                      <a:pt x="782" y="313"/>
                    </a:lnTo>
                    <a:lnTo>
                      <a:pt x="780" y="323"/>
                    </a:lnTo>
                    <a:lnTo>
                      <a:pt x="777" y="332"/>
                    </a:lnTo>
                    <a:lnTo>
                      <a:pt x="773" y="338"/>
                    </a:lnTo>
                    <a:lnTo>
                      <a:pt x="770" y="344"/>
                    </a:lnTo>
                    <a:lnTo>
                      <a:pt x="765" y="349"/>
                    </a:lnTo>
                    <a:lnTo>
                      <a:pt x="760" y="354"/>
                    </a:lnTo>
                    <a:lnTo>
                      <a:pt x="754" y="359"/>
                    </a:lnTo>
                    <a:lnTo>
                      <a:pt x="748" y="365"/>
                    </a:lnTo>
                    <a:lnTo>
                      <a:pt x="747" y="369"/>
                    </a:lnTo>
                    <a:lnTo>
                      <a:pt x="745" y="379"/>
                    </a:lnTo>
                    <a:lnTo>
                      <a:pt x="740" y="390"/>
                    </a:lnTo>
                    <a:lnTo>
                      <a:pt x="731" y="396"/>
                    </a:lnTo>
                    <a:lnTo>
                      <a:pt x="725" y="397"/>
                    </a:lnTo>
                    <a:lnTo>
                      <a:pt x="717" y="398"/>
                    </a:lnTo>
                    <a:lnTo>
                      <a:pt x="707" y="399"/>
                    </a:lnTo>
                    <a:lnTo>
                      <a:pt x="696" y="400"/>
                    </a:lnTo>
                    <a:lnTo>
                      <a:pt x="684" y="402"/>
                    </a:lnTo>
                    <a:lnTo>
                      <a:pt x="673" y="402"/>
                    </a:lnTo>
                    <a:lnTo>
                      <a:pt x="663" y="402"/>
                    </a:lnTo>
                    <a:lnTo>
                      <a:pt x="655" y="402"/>
                    </a:lnTo>
                    <a:lnTo>
                      <a:pt x="647" y="400"/>
                    </a:lnTo>
                    <a:lnTo>
                      <a:pt x="636" y="397"/>
                    </a:lnTo>
                    <a:lnTo>
                      <a:pt x="626" y="393"/>
                    </a:lnTo>
                    <a:lnTo>
                      <a:pt x="615" y="389"/>
                    </a:lnTo>
                    <a:lnTo>
                      <a:pt x="604" y="385"/>
                    </a:lnTo>
                    <a:lnTo>
                      <a:pt x="593" y="382"/>
                    </a:lnTo>
                    <a:lnTo>
                      <a:pt x="584" y="380"/>
                    </a:lnTo>
                    <a:lnTo>
                      <a:pt x="576" y="380"/>
                    </a:lnTo>
                    <a:lnTo>
                      <a:pt x="568" y="381"/>
                    </a:lnTo>
                    <a:lnTo>
                      <a:pt x="558" y="381"/>
                    </a:lnTo>
                    <a:lnTo>
                      <a:pt x="546" y="381"/>
                    </a:lnTo>
                    <a:lnTo>
                      <a:pt x="533" y="381"/>
                    </a:lnTo>
                    <a:lnTo>
                      <a:pt x="520" y="381"/>
                    </a:lnTo>
                    <a:lnTo>
                      <a:pt x="506" y="380"/>
                    </a:lnTo>
                    <a:lnTo>
                      <a:pt x="494" y="380"/>
                    </a:lnTo>
                    <a:lnTo>
                      <a:pt x="484" y="380"/>
                    </a:lnTo>
                    <a:lnTo>
                      <a:pt x="479" y="379"/>
                    </a:lnTo>
                    <a:lnTo>
                      <a:pt x="474" y="379"/>
                    </a:lnTo>
                    <a:lnTo>
                      <a:pt x="469" y="379"/>
                    </a:lnTo>
                    <a:lnTo>
                      <a:pt x="462" y="379"/>
                    </a:lnTo>
                    <a:lnTo>
                      <a:pt x="456" y="378"/>
                    </a:lnTo>
                    <a:lnTo>
                      <a:pt x="451" y="377"/>
                    </a:lnTo>
                    <a:lnTo>
                      <a:pt x="446" y="375"/>
                    </a:lnTo>
                    <a:lnTo>
                      <a:pt x="441" y="372"/>
                    </a:lnTo>
                    <a:lnTo>
                      <a:pt x="432" y="364"/>
                    </a:lnTo>
                    <a:lnTo>
                      <a:pt x="429" y="361"/>
                    </a:lnTo>
                    <a:lnTo>
                      <a:pt x="425" y="364"/>
                    </a:lnTo>
                    <a:lnTo>
                      <a:pt x="414" y="373"/>
                    </a:lnTo>
                    <a:lnTo>
                      <a:pt x="407" y="376"/>
                    </a:lnTo>
                    <a:lnTo>
                      <a:pt x="400" y="378"/>
                    </a:lnTo>
                    <a:lnTo>
                      <a:pt x="392" y="379"/>
                    </a:lnTo>
                    <a:lnTo>
                      <a:pt x="384" y="378"/>
                    </a:lnTo>
                    <a:lnTo>
                      <a:pt x="376" y="377"/>
                    </a:lnTo>
                    <a:lnTo>
                      <a:pt x="368" y="376"/>
                    </a:lnTo>
                    <a:lnTo>
                      <a:pt x="361" y="375"/>
                    </a:lnTo>
                    <a:lnTo>
                      <a:pt x="356" y="374"/>
                    </a:lnTo>
                    <a:lnTo>
                      <a:pt x="351" y="373"/>
                    </a:lnTo>
                    <a:lnTo>
                      <a:pt x="346" y="373"/>
                    </a:lnTo>
                    <a:lnTo>
                      <a:pt x="340" y="374"/>
                    </a:lnTo>
                    <a:lnTo>
                      <a:pt x="334" y="375"/>
                    </a:lnTo>
                    <a:lnTo>
                      <a:pt x="328" y="376"/>
                    </a:lnTo>
                    <a:lnTo>
                      <a:pt x="322" y="378"/>
                    </a:lnTo>
                    <a:lnTo>
                      <a:pt x="318" y="380"/>
                    </a:lnTo>
                    <a:lnTo>
                      <a:pt x="314" y="382"/>
                    </a:lnTo>
                    <a:lnTo>
                      <a:pt x="310" y="385"/>
                    </a:lnTo>
                    <a:lnTo>
                      <a:pt x="306" y="388"/>
                    </a:lnTo>
                    <a:lnTo>
                      <a:pt x="301" y="390"/>
                    </a:lnTo>
                    <a:lnTo>
                      <a:pt x="296" y="392"/>
                    </a:lnTo>
                    <a:lnTo>
                      <a:pt x="291" y="394"/>
                    </a:lnTo>
                    <a:lnTo>
                      <a:pt x="286" y="395"/>
                    </a:lnTo>
                    <a:lnTo>
                      <a:pt x="283" y="396"/>
                    </a:lnTo>
                    <a:lnTo>
                      <a:pt x="280" y="396"/>
                    </a:lnTo>
                    <a:lnTo>
                      <a:pt x="276" y="397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1"/>
                    </a:lnTo>
                    <a:lnTo>
                      <a:pt x="263" y="403"/>
                    </a:lnTo>
                    <a:lnTo>
                      <a:pt x="250" y="408"/>
                    </a:lnTo>
                    <a:lnTo>
                      <a:pt x="236" y="415"/>
                    </a:lnTo>
                    <a:lnTo>
                      <a:pt x="220" y="423"/>
                    </a:lnTo>
                    <a:lnTo>
                      <a:pt x="206" y="430"/>
                    </a:lnTo>
                    <a:lnTo>
                      <a:pt x="191" y="437"/>
                    </a:lnTo>
                    <a:lnTo>
                      <a:pt x="177" y="441"/>
                    </a:lnTo>
                    <a:lnTo>
                      <a:pt x="164" y="442"/>
                    </a:lnTo>
                    <a:lnTo>
                      <a:pt x="160" y="442"/>
                    </a:lnTo>
                    <a:lnTo>
                      <a:pt x="155" y="441"/>
                    </a:lnTo>
                    <a:lnTo>
                      <a:pt x="150" y="439"/>
                    </a:lnTo>
                    <a:lnTo>
                      <a:pt x="145" y="438"/>
                    </a:lnTo>
                    <a:lnTo>
                      <a:pt x="139" y="436"/>
                    </a:lnTo>
                    <a:lnTo>
                      <a:pt x="134" y="434"/>
                    </a:lnTo>
                    <a:lnTo>
                      <a:pt x="131" y="432"/>
                    </a:lnTo>
                    <a:lnTo>
                      <a:pt x="130" y="431"/>
                    </a:lnTo>
                    <a:lnTo>
                      <a:pt x="129" y="429"/>
                    </a:lnTo>
                    <a:lnTo>
                      <a:pt x="125" y="427"/>
                    </a:lnTo>
                    <a:lnTo>
                      <a:pt x="121" y="424"/>
                    </a:lnTo>
                    <a:lnTo>
                      <a:pt x="116" y="421"/>
                    </a:lnTo>
                    <a:lnTo>
                      <a:pt x="110" y="418"/>
                    </a:lnTo>
                    <a:lnTo>
                      <a:pt x="105" y="415"/>
                    </a:lnTo>
                    <a:lnTo>
                      <a:pt x="101" y="413"/>
                    </a:lnTo>
                    <a:lnTo>
                      <a:pt x="98" y="412"/>
                    </a:lnTo>
                    <a:lnTo>
                      <a:pt x="96" y="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29" name="Freeform 81"/>
              <p:cNvSpPr>
                <a:spLocks/>
              </p:cNvSpPr>
              <p:nvPr/>
            </p:nvSpPr>
            <p:spPr bwMode="auto">
              <a:xfrm>
                <a:off x="2229" y="2238"/>
                <a:ext cx="98" cy="98"/>
              </a:xfrm>
              <a:custGeom>
                <a:avLst/>
                <a:gdLst/>
                <a:ahLst/>
                <a:cxnLst>
                  <a:cxn ang="0">
                    <a:pos x="382" y="204"/>
                  </a:cxn>
                  <a:cxn ang="0">
                    <a:pos x="373" y="247"/>
                  </a:cxn>
                  <a:cxn ang="0">
                    <a:pos x="368" y="269"/>
                  </a:cxn>
                  <a:cxn ang="0">
                    <a:pos x="352" y="285"/>
                  </a:cxn>
                  <a:cxn ang="0">
                    <a:pos x="336" y="302"/>
                  </a:cxn>
                  <a:cxn ang="0">
                    <a:pos x="320" y="318"/>
                  </a:cxn>
                  <a:cxn ang="0">
                    <a:pos x="301" y="351"/>
                  </a:cxn>
                  <a:cxn ang="0">
                    <a:pos x="285" y="384"/>
                  </a:cxn>
                  <a:cxn ang="0">
                    <a:pos x="280" y="370"/>
                  </a:cxn>
                  <a:cxn ang="0">
                    <a:pos x="285" y="342"/>
                  </a:cxn>
                  <a:cxn ang="0">
                    <a:pos x="264" y="340"/>
                  </a:cxn>
                  <a:cxn ang="0">
                    <a:pos x="245" y="347"/>
                  </a:cxn>
                  <a:cxn ang="0">
                    <a:pos x="239" y="335"/>
                  </a:cxn>
                  <a:cxn ang="0">
                    <a:pos x="246" y="301"/>
                  </a:cxn>
                  <a:cxn ang="0">
                    <a:pos x="266" y="239"/>
                  </a:cxn>
                  <a:cxn ang="0">
                    <a:pos x="266" y="214"/>
                  </a:cxn>
                  <a:cxn ang="0">
                    <a:pos x="254" y="200"/>
                  </a:cxn>
                  <a:cxn ang="0">
                    <a:pos x="239" y="191"/>
                  </a:cxn>
                  <a:cxn ang="0">
                    <a:pos x="223" y="180"/>
                  </a:cxn>
                  <a:cxn ang="0">
                    <a:pos x="217" y="168"/>
                  </a:cxn>
                  <a:cxn ang="0">
                    <a:pos x="222" y="154"/>
                  </a:cxn>
                  <a:cxn ang="0">
                    <a:pos x="191" y="153"/>
                  </a:cxn>
                  <a:cxn ang="0">
                    <a:pos x="154" y="144"/>
                  </a:cxn>
                  <a:cxn ang="0">
                    <a:pos x="116" y="125"/>
                  </a:cxn>
                  <a:cxn ang="0">
                    <a:pos x="79" y="99"/>
                  </a:cxn>
                  <a:cxn ang="0">
                    <a:pos x="48" y="69"/>
                  </a:cxn>
                  <a:cxn ang="0">
                    <a:pos x="23" y="36"/>
                  </a:cxn>
                  <a:cxn ang="0">
                    <a:pos x="5" y="27"/>
                  </a:cxn>
                  <a:cxn ang="0">
                    <a:pos x="5" y="26"/>
                  </a:cxn>
                  <a:cxn ang="0">
                    <a:pos x="12" y="2"/>
                  </a:cxn>
                  <a:cxn ang="0">
                    <a:pos x="19" y="8"/>
                  </a:cxn>
                  <a:cxn ang="0">
                    <a:pos x="30" y="19"/>
                  </a:cxn>
                  <a:cxn ang="0">
                    <a:pos x="45" y="33"/>
                  </a:cxn>
                  <a:cxn ang="0">
                    <a:pos x="57" y="42"/>
                  </a:cxn>
                  <a:cxn ang="0">
                    <a:pos x="72" y="41"/>
                  </a:cxn>
                  <a:cxn ang="0">
                    <a:pos x="84" y="51"/>
                  </a:cxn>
                  <a:cxn ang="0">
                    <a:pos x="112" y="79"/>
                  </a:cxn>
                  <a:cxn ang="0">
                    <a:pos x="147" y="105"/>
                  </a:cxn>
                  <a:cxn ang="0">
                    <a:pos x="178" y="115"/>
                  </a:cxn>
                  <a:cxn ang="0">
                    <a:pos x="208" y="116"/>
                  </a:cxn>
                  <a:cxn ang="0">
                    <a:pos x="229" y="110"/>
                  </a:cxn>
                  <a:cxn ang="0">
                    <a:pos x="269" y="88"/>
                  </a:cxn>
                  <a:cxn ang="0">
                    <a:pos x="311" y="68"/>
                  </a:cxn>
                  <a:cxn ang="0">
                    <a:pos x="343" y="58"/>
                  </a:cxn>
                  <a:cxn ang="0">
                    <a:pos x="365" y="51"/>
                  </a:cxn>
                  <a:cxn ang="0">
                    <a:pos x="382" y="45"/>
                  </a:cxn>
                  <a:cxn ang="0">
                    <a:pos x="386" y="60"/>
                  </a:cxn>
                  <a:cxn ang="0">
                    <a:pos x="390" y="103"/>
                  </a:cxn>
                  <a:cxn ang="0">
                    <a:pos x="387" y="171"/>
                  </a:cxn>
                </a:cxnLst>
                <a:rect l="0" t="0" r="r" b="b"/>
                <a:pathLst>
                  <a:path w="391" h="392">
                    <a:moveTo>
                      <a:pt x="387" y="171"/>
                    </a:moveTo>
                    <a:lnTo>
                      <a:pt x="385" y="181"/>
                    </a:lnTo>
                    <a:lnTo>
                      <a:pt x="382" y="204"/>
                    </a:lnTo>
                    <a:lnTo>
                      <a:pt x="378" y="228"/>
                    </a:lnTo>
                    <a:lnTo>
                      <a:pt x="375" y="241"/>
                    </a:lnTo>
                    <a:lnTo>
                      <a:pt x="373" y="247"/>
                    </a:lnTo>
                    <a:lnTo>
                      <a:pt x="372" y="255"/>
                    </a:lnTo>
                    <a:lnTo>
                      <a:pt x="371" y="263"/>
                    </a:lnTo>
                    <a:lnTo>
                      <a:pt x="368" y="269"/>
                    </a:lnTo>
                    <a:lnTo>
                      <a:pt x="363" y="274"/>
                    </a:lnTo>
                    <a:lnTo>
                      <a:pt x="357" y="279"/>
                    </a:lnTo>
                    <a:lnTo>
                      <a:pt x="352" y="285"/>
                    </a:lnTo>
                    <a:lnTo>
                      <a:pt x="347" y="291"/>
                    </a:lnTo>
                    <a:lnTo>
                      <a:pt x="342" y="297"/>
                    </a:lnTo>
                    <a:lnTo>
                      <a:pt x="336" y="302"/>
                    </a:lnTo>
                    <a:lnTo>
                      <a:pt x="331" y="307"/>
                    </a:lnTo>
                    <a:lnTo>
                      <a:pt x="326" y="312"/>
                    </a:lnTo>
                    <a:lnTo>
                      <a:pt x="320" y="318"/>
                    </a:lnTo>
                    <a:lnTo>
                      <a:pt x="313" y="328"/>
                    </a:lnTo>
                    <a:lnTo>
                      <a:pt x="307" y="339"/>
                    </a:lnTo>
                    <a:lnTo>
                      <a:pt x="301" y="351"/>
                    </a:lnTo>
                    <a:lnTo>
                      <a:pt x="295" y="363"/>
                    </a:lnTo>
                    <a:lnTo>
                      <a:pt x="290" y="374"/>
                    </a:lnTo>
                    <a:lnTo>
                      <a:pt x="285" y="384"/>
                    </a:lnTo>
                    <a:lnTo>
                      <a:pt x="281" y="392"/>
                    </a:lnTo>
                    <a:lnTo>
                      <a:pt x="282" y="381"/>
                    </a:lnTo>
                    <a:lnTo>
                      <a:pt x="280" y="370"/>
                    </a:lnTo>
                    <a:lnTo>
                      <a:pt x="278" y="359"/>
                    </a:lnTo>
                    <a:lnTo>
                      <a:pt x="281" y="350"/>
                    </a:lnTo>
                    <a:lnTo>
                      <a:pt x="285" y="342"/>
                    </a:lnTo>
                    <a:lnTo>
                      <a:pt x="282" y="336"/>
                    </a:lnTo>
                    <a:lnTo>
                      <a:pt x="276" y="335"/>
                    </a:lnTo>
                    <a:lnTo>
                      <a:pt x="264" y="340"/>
                    </a:lnTo>
                    <a:lnTo>
                      <a:pt x="256" y="345"/>
                    </a:lnTo>
                    <a:lnTo>
                      <a:pt x="250" y="347"/>
                    </a:lnTo>
                    <a:lnTo>
                      <a:pt x="245" y="347"/>
                    </a:lnTo>
                    <a:lnTo>
                      <a:pt x="242" y="346"/>
                    </a:lnTo>
                    <a:lnTo>
                      <a:pt x="240" y="342"/>
                    </a:lnTo>
                    <a:lnTo>
                      <a:pt x="239" y="335"/>
                    </a:lnTo>
                    <a:lnTo>
                      <a:pt x="240" y="327"/>
                    </a:lnTo>
                    <a:lnTo>
                      <a:pt x="242" y="315"/>
                    </a:lnTo>
                    <a:lnTo>
                      <a:pt x="246" y="301"/>
                    </a:lnTo>
                    <a:lnTo>
                      <a:pt x="252" y="283"/>
                    </a:lnTo>
                    <a:lnTo>
                      <a:pt x="259" y="261"/>
                    </a:lnTo>
                    <a:lnTo>
                      <a:pt x="266" y="239"/>
                    </a:lnTo>
                    <a:lnTo>
                      <a:pt x="268" y="229"/>
                    </a:lnTo>
                    <a:lnTo>
                      <a:pt x="268" y="221"/>
                    </a:lnTo>
                    <a:lnTo>
                      <a:pt x="266" y="214"/>
                    </a:lnTo>
                    <a:lnTo>
                      <a:pt x="263" y="208"/>
                    </a:lnTo>
                    <a:lnTo>
                      <a:pt x="259" y="204"/>
                    </a:lnTo>
                    <a:lnTo>
                      <a:pt x="254" y="200"/>
                    </a:lnTo>
                    <a:lnTo>
                      <a:pt x="249" y="197"/>
                    </a:lnTo>
                    <a:lnTo>
                      <a:pt x="244" y="194"/>
                    </a:lnTo>
                    <a:lnTo>
                      <a:pt x="239" y="191"/>
                    </a:lnTo>
                    <a:lnTo>
                      <a:pt x="234" y="188"/>
                    </a:lnTo>
                    <a:lnTo>
                      <a:pt x="229" y="184"/>
                    </a:lnTo>
                    <a:lnTo>
                      <a:pt x="223" y="180"/>
                    </a:lnTo>
                    <a:lnTo>
                      <a:pt x="219" y="176"/>
                    </a:lnTo>
                    <a:lnTo>
                      <a:pt x="217" y="172"/>
                    </a:lnTo>
                    <a:lnTo>
                      <a:pt x="217" y="168"/>
                    </a:lnTo>
                    <a:lnTo>
                      <a:pt x="220" y="164"/>
                    </a:lnTo>
                    <a:lnTo>
                      <a:pt x="224" y="157"/>
                    </a:lnTo>
                    <a:lnTo>
                      <a:pt x="222" y="154"/>
                    </a:lnTo>
                    <a:lnTo>
                      <a:pt x="214" y="154"/>
                    </a:lnTo>
                    <a:lnTo>
                      <a:pt x="203" y="154"/>
                    </a:lnTo>
                    <a:lnTo>
                      <a:pt x="191" y="153"/>
                    </a:lnTo>
                    <a:lnTo>
                      <a:pt x="178" y="151"/>
                    </a:lnTo>
                    <a:lnTo>
                      <a:pt x="166" y="148"/>
                    </a:lnTo>
                    <a:lnTo>
                      <a:pt x="154" y="144"/>
                    </a:lnTo>
                    <a:lnTo>
                      <a:pt x="141" y="139"/>
                    </a:lnTo>
                    <a:lnTo>
                      <a:pt x="128" y="132"/>
                    </a:lnTo>
                    <a:lnTo>
                      <a:pt x="116" y="125"/>
                    </a:lnTo>
                    <a:lnTo>
                      <a:pt x="104" y="117"/>
                    </a:lnTo>
                    <a:lnTo>
                      <a:pt x="92" y="108"/>
                    </a:lnTo>
                    <a:lnTo>
                      <a:pt x="79" y="99"/>
                    </a:lnTo>
                    <a:lnTo>
                      <a:pt x="68" y="90"/>
                    </a:lnTo>
                    <a:lnTo>
                      <a:pt x="58" y="79"/>
                    </a:lnTo>
                    <a:lnTo>
                      <a:pt x="48" y="69"/>
                    </a:lnTo>
                    <a:lnTo>
                      <a:pt x="38" y="58"/>
                    </a:lnTo>
                    <a:lnTo>
                      <a:pt x="30" y="47"/>
                    </a:lnTo>
                    <a:lnTo>
                      <a:pt x="23" y="36"/>
                    </a:lnTo>
                    <a:lnTo>
                      <a:pt x="16" y="27"/>
                    </a:lnTo>
                    <a:lnTo>
                      <a:pt x="10" y="25"/>
                    </a:lnTo>
                    <a:lnTo>
                      <a:pt x="5" y="27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5" y="26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5" y="5"/>
                    </a:lnTo>
                    <a:lnTo>
                      <a:pt x="19" y="8"/>
                    </a:lnTo>
                    <a:lnTo>
                      <a:pt x="22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5" y="24"/>
                    </a:lnTo>
                    <a:lnTo>
                      <a:pt x="39" y="28"/>
                    </a:lnTo>
                    <a:lnTo>
                      <a:pt x="45" y="33"/>
                    </a:lnTo>
                    <a:lnTo>
                      <a:pt x="49" y="37"/>
                    </a:lnTo>
                    <a:lnTo>
                      <a:pt x="53" y="40"/>
                    </a:lnTo>
                    <a:lnTo>
                      <a:pt x="57" y="42"/>
                    </a:lnTo>
                    <a:lnTo>
                      <a:pt x="60" y="43"/>
                    </a:lnTo>
                    <a:lnTo>
                      <a:pt x="67" y="43"/>
                    </a:lnTo>
                    <a:lnTo>
                      <a:pt x="72" y="41"/>
                    </a:lnTo>
                    <a:lnTo>
                      <a:pt x="77" y="42"/>
                    </a:lnTo>
                    <a:lnTo>
                      <a:pt x="80" y="46"/>
                    </a:lnTo>
                    <a:lnTo>
                      <a:pt x="84" y="51"/>
                    </a:lnTo>
                    <a:lnTo>
                      <a:pt x="91" y="59"/>
                    </a:lnTo>
                    <a:lnTo>
                      <a:pt x="101" y="69"/>
                    </a:lnTo>
                    <a:lnTo>
                      <a:pt x="112" y="79"/>
                    </a:lnTo>
                    <a:lnTo>
                      <a:pt x="124" y="89"/>
                    </a:lnTo>
                    <a:lnTo>
                      <a:pt x="136" y="98"/>
                    </a:lnTo>
                    <a:lnTo>
                      <a:pt x="147" y="105"/>
                    </a:lnTo>
                    <a:lnTo>
                      <a:pt x="155" y="109"/>
                    </a:lnTo>
                    <a:lnTo>
                      <a:pt x="167" y="112"/>
                    </a:lnTo>
                    <a:lnTo>
                      <a:pt x="178" y="115"/>
                    </a:lnTo>
                    <a:lnTo>
                      <a:pt x="190" y="116"/>
                    </a:lnTo>
                    <a:lnTo>
                      <a:pt x="199" y="117"/>
                    </a:lnTo>
                    <a:lnTo>
                      <a:pt x="208" y="116"/>
                    </a:lnTo>
                    <a:lnTo>
                      <a:pt x="215" y="115"/>
                    </a:lnTo>
                    <a:lnTo>
                      <a:pt x="222" y="113"/>
                    </a:lnTo>
                    <a:lnTo>
                      <a:pt x="229" y="110"/>
                    </a:lnTo>
                    <a:lnTo>
                      <a:pt x="241" y="103"/>
                    </a:lnTo>
                    <a:lnTo>
                      <a:pt x="255" y="95"/>
                    </a:lnTo>
                    <a:lnTo>
                      <a:pt x="269" y="88"/>
                    </a:lnTo>
                    <a:lnTo>
                      <a:pt x="284" y="80"/>
                    </a:lnTo>
                    <a:lnTo>
                      <a:pt x="298" y="74"/>
                    </a:lnTo>
                    <a:lnTo>
                      <a:pt x="311" y="68"/>
                    </a:lnTo>
                    <a:lnTo>
                      <a:pt x="324" y="63"/>
                    </a:lnTo>
                    <a:lnTo>
                      <a:pt x="334" y="60"/>
                    </a:lnTo>
                    <a:lnTo>
                      <a:pt x="343" y="58"/>
                    </a:lnTo>
                    <a:lnTo>
                      <a:pt x="350" y="56"/>
                    </a:lnTo>
                    <a:lnTo>
                      <a:pt x="357" y="54"/>
                    </a:lnTo>
                    <a:lnTo>
                      <a:pt x="365" y="51"/>
                    </a:lnTo>
                    <a:lnTo>
                      <a:pt x="371" y="49"/>
                    </a:lnTo>
                    <a:lnTo>
                      <a:pt x="376" y="47"/>
                    </a:lnTo>
                    <a:lnTo>
                      <a:pt x="382" y="45"/>
                    </a:lnTo>
                    <a:lnTo>
                      <a:pt x="387" y="43"/>
                    </a:lnTo>
                    <a:lnTo>
                      <a:pt x="386" y="50"/>
                    </a:lnTo>
                    <a:lnTo>
                      <a:pt x="386" y="60"/>
                    </a:lnTo>
                    <a:lnTo>
                      <a:pt x="388" y="73"/>
                    </a:lnTo>
                    <a:lnTo>
                      <a:pt x="391" y="84"/>
                    </a:lnTo>
                    <a:lnTo>
                      <a:pt x="390" y="103"/>
                    </a:lnTo>
                    <a:lnTo>
                      <a:pt x="389" y="127"/>
                    </a:lnTo>
                    <a:lnTo>
                      <a:pt x="388" y="150"/>
                    </a:lnTo>
                    <a:lnTo>
                      <a:pt x="387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0" name="Freeform 82"/>
              <p:cNvSpPr>
                <a:spLocks/>
              </p:cNvSpPr>
              <p:nvPr/>
            </p:nvSpPr>
            <p:spPr bwMode="auto">
              <a:xfrm>
                <a:off x="2248" y="2138"/>
                <a:ext cx="109" cy="128"/>
              </a:xfrm>
              <a:custGeom>
                <a:avLst/>
                <a:gdLst/>
                <a:ahLst/>
                <a:cxnLst>
                  <a:cxn ang="0">
                    <a:pos x="395" y="324"/>
                  </a:cxn>
                  <a:cxn ang="0">
                    <a:pos x="389" y="282"/>
                  </a:cxn>
                  <a:cxn ang="0">
                    <a:pos x="418" y="284"/>
                  </a:cxn>
                  <a:cxn ang="0">
                    <a:pos x="419" y="311"/>
                  </a:cxn>
                  <a:cxn ang="0">
                    <a:pos x="428" y="269"/>
                  </a:cxn>
                  <a:cxn ang="0">
                    <a:pos x="436" y="87"/>
                  </a:cxn>
                  <a:cxn ang="0">
                    <a:pos x="415" y="72"/>
                  </a:cxn>
                  <a:cxn ang="0">
                    <a:pos x="429" y="21"/>
                  </a:cxn>
                  <a:cxn ang="0">
                    <a:pos x="427" y="25"/>
                  </a:cxn>
                  <a:cxn ang="0">
                    <a:pos x="383" y="35"/>
                  </a:cxn>
                  <a:cxn ang="0">
                    <a:pos x="334" y="35"/>
                  </a:cxn>
                  <a:cxn ang="0">
                    <a:pos x="280" y="17"/>
                  </a:cxn>
                  <a:cxn ang="0">
                    <a:pos x="233" y="16"/>
                  </a:cxn>
                  <a:cxn ang="0">
                    <a:pos x="171" y="15"/>
                  </a:cxn>
                  <a:cxn ang="0">
                    <a:pos x="190" y="34"/>
                  </a:cxn>
                  <a:cxn ang="0">
                    <a:pos x="212" y="45"/>
                  </a:cxn>
                  <a:cxn ang="0">
                    <a:pos x="174" y="63"/>
                  </a:cxn>
                  <a:cxn ang="0">
                    <a:pos x="155" y="102"/>
                  </a:cxn>
                  <a:cxn ang="0">
                    <a:pos x="137" y="148"/>
                  </a:cxn>
                  <a:cxn ang="0">
                    <a:pos x="144" y="226"/>
                  </a:cxn>
                  <a:cxn ang="0">
                    <a:pos x="137" y="281"/>
                  </a:cxn>
                  <a:cxn ang="0">
                    <a:pos x="105" y="287"/>
                  </a:cxn>
                  <a:cxn ang="0">
                    <a:pos x="78" y="279"/>
                  </a:cxn>
                  <a:cxn ang="0">
                    <a:pos x="59" y="287"/>
                  </a:cxn>
                  <a:cxn ang="0">
                    <a:pos x="83" y="300"/>
                  </a:cxn>
                  <a:cxn ang="0">
                    <a:pos x="106" y="300"/>
                  </a:cxn>
                  <a:cxn ang="0">
                    <a:pos x="137" y="325"/>
                  </a:cxn>
                  <a:cxn ang="0">
                    <a:pos x="163" y="335"/>
                  </a:cxn>
                  <a:cxn ang="0">
                    <a:pos x="148" y="341"/>
                  </a:cxn>
                  <a:cxn ang="0">
                    <a:pos x="122" y="353"/>
                  </a:cxn>
                  <a:cxn ang="0">
                    <a:pos x="87" y="346"/>
                  </a:cxn>
                  <a:cxn ang="0">
                    <a:pos x="54" y="361"/>
                  </a:cxn>
                  <a:cxn ang="0">
                    <a:pos x="32" y="353"/>
                  </a:cxn>
                  <a:cxn ang="0">
                    <a:pos x="5" y="354"/>
                  </a:cxn>
                  <a:cxn ang="0">
                    <a:pos x="26" y="371"/>
                  </a:cxn>
                  <a:cxn ang="0">
                    <a:pos x="52" y="372"/>
                  </a:cxn>
                  <a:cxn ang="0">
                    <a:pos x="97" y="377"/>
                  </a:cxn>
                  <a:cxn ang="0">
                    <a:pos x="146" y="374"/>
                  </a:cxn>
                  <a:cxn ang="0">
                    <a:pos x="172" y="378"/>
                  </a:cxn>
                  <a:cxn ang="0">
                    <a:pos x="155" y="399"/>
                  </a:cxn>
                  <a:cxn ang="0">
                    <a:pos x="102" y="407"/>
                  </a:cxn>
                  <a:cxn ang="0">
                    <a:pos x="80" y="418"/>
                  </a:cxn>
                  <a:cxn ang="0">
                    <a:pos x="101" y="435"/>
                  </a:cxn>
                  <a:cxn ang="0">
                    <a:pos x="146" y="440"/>
                  </a:cxn>
                  <a:cxn ang="0">
                    <a:pos x="171" y="468"/>
                  </a:cxn>
                  <a:cxn ang="0">
                    <a:pos x="155" y="511"/>
                  </a:cxn>
                  <a:cxn ang="0">
                    <a:pos x="209" y="481"/>
                  </a:cxn>
                  <a:cxn ang="0">
                    <a:pos x="268" y="459"/>
                  </a:cxn>
                  <a:cxn ang="0">
                    <a:pos x="301" y="448"/>
                  </a:cxn>
                  <a:cxn ang="0">
                    <a:pos x="330" y="421"/>
                  </a:cxn>
                  <a:cxn ang="0">
                    <a:pos x="350" y="383"/>
                  </a:cxn>
                  <a:cxn ang="0">
                    <a:pos x="373" y="332"/>
                  </a:cxn>
                  <a:cxn ang="0">
                    <a:pos x="419" y="336"/>
                  </a:cxn>
                </a:cxnLst>
                <a:rect l="0" t="0" r="r" b="b"/>
                <a:pathLst>
                  <a:path w="437" h="511">
                    <a:moveTo>
                      <a:pt x="418" y="313"/>
                    </a:moveTo>
                    <a:lnTo>
                      <a:pt x="413" y="320"/>
                    </a:lnTo>
                    <a:lnTo>
                      <a:pt x="408" y="324"/>
                    </a:lnTo>
                    <a:lnTo>
                      <a:pt x="401" y="326"/>
                    </a:lnTo>
                    <a:lnTo>
                      <a:pt x="395" y="324"/>
                    </a:lnTo>
                    <a:lnTo>
                      <a:pt x="389" y="320"/>
                    </a:lnTo>
                    <a:lnTo>
                      <a:pt x="385" y="313"/>
                    </a:lnTo>
                    <a:lnTo>
                      <a:pt x="383" y="303"/>
                    </a:lnTo>
                    <a:lnTo>
                      <a:pt x="384" y="290"/>
                    </a:lnTo>
                    <a:lnTo>
                      <a:pt x="389" y="282"/>
                    </a:lnTo>
                    <a:lnTo>
                      <a:pt x="395" y="277"/>
                    </a:lnTo>
                    <a:lnTo>
                      <a:pt x="402" y="274"/>
                    </a:lnTo>
                    <a:lnTo>
                      <a:pt x="408" y="275"/>
                    </a:lnTo>
                    <a:lnTo>
                      <a:pt x="413" y="279"/>
                    </a:lnTo>
                    <a:lnTo>
                      <a:pt x="418" y="284"/>
                    </a:lnTo>
                    <a:lnTo>
                      <a:pt x="420" y="292"/>
                    </a:lnTo>
                    <a:lnTo>
                      <a:pt x="421" y="301"/>
                    </a:lnTo>
                    <a:lnTo>
                      <a:pt x="420" y="304"/>
                    </a:lnTo>
                    <a:lnTo>
                      <a:pt x="420" y="307"/>
                    </a:lnTo>
                    <a:lnTo>
                      <a:pt x="419" y="311"/>
                    </a:lnTo>
                    <a:lnTo>
                      <a:pt x="418" y="313"/>
                    </a:lnTo>
                    <a:lnTo>
                      <a:pt x="435" y="320"/>
                    </a:lnTo>
                    <a:lnTo>
                      <a:pt x="437" y="304"/>
                    </a:lnTo>
                    <a:lnTo>
                      <a:pt x="435" y="286"/>
                    </a:lnTo>
                    <a:lnTo>
                      <a:pt x="428" y="269"/>
                    </a:lnTo>
                    <a:lnTo>
                      <a:pt x="414" y="253"/>
                    </a:lnTo>
                    <a:lnTo>
                      <a:pt x="420" y="217"/>
                    </a:lnTo>
                    <a:lnTo>
                      <a:pt x="428" y="165"/>
                    </a:lnTo>
                    <a:lnTo>
                      <a:pt x="434" y="114"/>
                    </a:lnTo>
                    <a:lnTo>
                      <a:pt x="436" y="87"/>
                    </a:lnTo>
                    <a:lnTo>
                      <a:pt x="434" y="79"/>
                    </a:lnTo>
                    <a:lnTo>
                      <a:pt x="430" y="75"/>
                    </a:lnTo>
                    <a:lnTo>
                      <a:pt x="423" y="75"/>
                    </a:lnTo>
                    <a:lnTo>
                      <a:pt x="417" y="78"/>
                    </a:lnTo>
                    <a:lnTo>
                      <a:pt x="415" y="72"/>
                    </a:lnTo>
                    <a:lnTo>
                      <a:pt x="414" y="60"/>
                    </a:lnTo>
                    <a:lnTo>
                      <a:pt x="416" y="47"/>
                    </a:lnTo>
                    <a:lnTo>
                      <a:pt x="419" y="38"/>
                    </a:lnTo>
                    <a:lnTo>
                      <a:pt x="423" y="31"/>
                    </a:lnTo>
                    <a:lnTo>
                      <a:pt x="429" y="21"/>
                    </a:lnTo>
                    <a:lnTo>
                      <a:pt x="433" y="10"/>
                    </a:lnTo>
                    <a:lnTo>
                      <a:pt x="435" y="0"/>
                    </a:lnTo>
                    <a:lnTo>
                      <a:pt x="434" y="4"/>
                    </a:lnTo>
                    <a:lnTo>
                      <a:pt x="432" y="14"/>
                    </a:lnTo>
                    <a:lnTo>
                      <a:pt x="427" y="25"/>
                    </a:lnTo>
                    <a:lnTo>
                      <a:pt x="418" y="31"/>
                    </a:lnTo>
                    <a:lnTo>
                      <a:pt x="412" y="32"/>
                    </a:lnTo>
                    <a:lnTo>
                      <a:pt x="404" y="33"/>
                    </a:lnTo>
                    <a:lnTo>
                      <a:pt x="394" y="34"/>
                    </a:lnTo>
                    <a:lnTo>
                      <a:pt x="383" y="35"/>
                    </a:lnTo>
                    <a:lnTo>
                      <a:pt x="371" y="37"/>
                    </a:lnTo>
                    <a:lnTo>
                      <a:pt x="360" y="37"/>
                    </a:lnTo>
                    <a:lnTo>
                      <a:pt x="350" y="37"/>
                    </a:lnTo>
                    <a:lnTo>
                      <a:pt x="342" y="37"/>
                    </a:lnTo>
                    <a:lnTo>
                      <a:pt x="334" y="35"/>
                    </a:lnTo>
                    <a:lnTo>
                      <a:pt x="323" y="32"/>
                    </a:lnTo>
                    <a:lnTo>
                      <a:pt x="313" y="28"/>
                    </a:lnTo>
                    <a:lnTo>
                      <a:pt x="302" y="24"/>
                    </a:lnTo>
                    <a:lnTo>
                      <a:pt x="291" y="20"/>
                    </a:lnTo>
                    <a:lnTo>
                      <a:pt x="280" y="17"/>
                    </a:lnTo>
                    <a:lnTo>
                      <a:pt x="271" y="15"/>
                    </a:lnTo>
                    <a:lnTo>
                      <a:pt x="263" y="15"/>
                    </a:lnTo>
                    <a:lnTo>
                      <a:pt x="255" y="16"/>
                    </a:lnTo>
                    <a:lnTo>
                      <a:pt x="245" y="16"/>
                    </a:lnTo>
                    <a:lnTo>
                      <a:pt x="233" y="16"/>
                    </a:lnTo>
                    <a:lnTo>
                      <a:pt x="220" y="16"/>
                    </a:lnTo>
                    <a:lnTo>
                      <a:pt x="207" y="16"/>
                    </a:lnTo>
                    <a:lnTo>
                      <a:pt x="193" y="15"/>
                    </a:lnTo>
                    <a:lnTo>
                      <a:pt x="181" y="15"/>
                    </a:lnTo>
                    <a:lnTo>
                      <a:pt x="171" y="15"/>
                    </a:lnTo>
                    <a:lnTo>
                      <a:pt x="179" y="17"/>
                    </a:lnTo>
                    <a:lnTo>
                      <a:pt x="185" y="21"/>
                    </a:lnTo>
                    <a:lnTo>
                      <a:pt x="188" y="26"/>
                    </a:lnTo>
                    <a:lnTo>
                      <a:pt x="189" y="31"/>
                    </a:lnTo>
                    <a:lnTo>
                      <a:pt x="190" y="34"/>
                    </a:lnTo>
                    <a:lnTo>
                      <a:pt x="193" y="36"/>
                    </a:lnTo>
                    <a:lnTo>
                      <a:pt x="198" y="36"/>
                    </a:lnTo>
                    <a:lnTo>
                      <a:pt x="202" y="37"/>
                    </a:lnTo>
                    <a:lnTo>
                      <a:pt x="209" y="40"/>
                    </a:lnTo>
                    <a:lnTo>
                      <a:pt x="212" y="45"/>
                    </a:lnTo>
                    <a:lnTo>
                      <a:pt x="211" y="51"/>
                    </a:lnTo>
                    <a:lnTo>
                      <a:pt x="205" y="54"/>
                    </a:lnTo>
                    <a:lnTo>
                      <a:pt x="192" y="56"/>
                    </a:lnTo>
                    <a:lnTo>
                      <a:pt x="182" y="59"/>
                    </a:lnTo>
                    <a:lnTo>
                      <a:pt x="174" y="63"/>
                    </a:lnTo>
                    <a:lnTo>
                      <a:pt x="167" y="68"/>
                    </a:lnTo>
                    <a:lnTo>
                      <a:pt x="162" y="74"/>
                    </a:lnTo>
                    <a:lnTo>
                      <a:pt x="158" y="83"/>
                    </a:lnTo>
                    <a:lnTo>
                      <a:pt x="156" y="92"/>
                    </a:lnTo>
                    <a:lnTo>
                      <a:pt x="155" y="102"/>
                    </a:lnTo>
                    <a:lnTo>
                      <a:pt x="153" y="106"/>
                    </a:lnTo>
                    <a:lnTo>
                      <a:pt x="148" y="115"/>
                    </a:lnTo>
                    <a:lnTo>
                      <a:pt x="143" y="126"/>
                    </a:lnTo>
                    <a:lnTo>
                      <a:pt x="139" y="135"/>
                    </a:lnTo>
                    <a:lnTo>
                      <a:pt x="137" y="148"/>
                    </a:lnTo>
                    <a:lnTo>
                      <a:pt x="137" y="165"/>
                    </a:lnTo>
                    <a:lnTo>
                      <a:pt x="138" y="181"/>
                    </a:lnTo>
                    <a:lnTo>
                      <a:pt x="140" y="191"/>
                    </a:lnTo>
                    <a:lnTo>
                      <a:pt x="142" y="204"/>
                    </a:lnTo>
                    <a:lnTo>
                      <a:pt x="144" y="226"/>
                    </a:lnTo>
                    <a:lnTo>
                      <a:pt x="145" y="250"/>
                    </a:lnTo>
                    <a:lnTo>
                      <a:pt x="144" y="263"/>
                    </a:lnTo>
                    <a:lnTo>
                      <a:pt x="143" y="269"/>
                    </a:lnTo>
                    <a:lnTo>
                      <a:pt x="140" y="275"/>
                    </a:lnTo>
                    <a:lnTo>
                      <a:pt x="137" y="281"/>
                    </a:lnTo>
                    <a:lnTo>
                      <a:pt x="132" y="285"/>
                    </a:lnTo>
                    <a:lnTo>
                      <a:pt x="126" y="288"/>
                    </a:lnTo>
                    <a:lnTo>
                      <a:pt x="120" y="290"/>
                    </a:lnTo>
                    <a:lnTo>
                      <a:pt x="113" y="290"/>
                    </a:lnTo>
                    <a:lnTo>
                      <a:pt x="105" y="287"/>
                    </a:lnTo>
                    <a:lnTo>
                      <a:pt x="101" y="284"/>
                    </a:lnTo>
                    <a:lnTo>
                      <a:pt x="97" y="282"/>
                    </a:lnTo>
                    <a:lnTo>
                      <a:pt x="91" y="280"/>
                    </a:lnTo>
                    <a:lnTo>
                      <a:pt x="85" y="279"/>
                    </a:lnTo>
                    <a:lnTo>
                      <a:pt x="78" y="279"/>
                    </a:lnTo>
                    <a:lnTo>
                      <a:pt x="73" y="280"/>
                    </a:lnTo>
                    <a:lnTo>
                      <a:pt x="68" y="280"/>
                    </a:lnTo>
                    <a:lnTo>
                      <a:pt x="64" y="281"/>
                    </a:lnTo>
                    <a:lnTo>
                      <a:pt x="60" y="284"/>
                    </a:lnTo>
                    <a:lnTo>
                      <a:pt x="59" y="287"/>
                    </a:lnTo>
                    <a:lnTo>
                      <a:pt x="60" y="289"/>
                    </a:lnTo>
                    <a:lnTo>
                      <a:pt x="63" y="291"/>
                    </a:lnTo>
                    <a:lnTo>
                      <a:pt x="68" y="293"/>
                    </a:lnTo>
                    <a:lnTo>
                      <a:pt x="75" y="296"/>
                    </a:lnTo>
                    <a:lnTo>
                      <a:pt x="83" y="300"/>
                    </a:lnTo>
                    <a:lnTo>
                      <a:pt x="89" y="302"/>
                    </a:lnTo>
                    <a:lnTo>
                      <a:pt x="95" y="302"/>
                    </a:lnTo>
                    <a:lnTo>
                      <a:pt x="100" y="301"/>
                    </a:lnTo>
                    <a:lnTo>
                      <a:pt x="105" y="300"/>
                    </a:lnTo>
                    <a:lnTo>
                      <a:pt x="106" y="300"/>
                    </a:lnTo>
                    <a:lnTo>
                      <a:pt x="105" y="314"/>
                    </a:lnTo>
                    <a:lnTo>
                      <a:pt x="108" y="323"/>
                    </a:lnTo>
                    <a:lnTo>
                      <a:pt x="116" y="327"/>
                    </a:lnTo>
                    <a:lnTo>
                      <a:pt x="129" y="326"/>
                    </a:lnTo>
                    <a:lnTo>
                      <a:pt x="137" y="325"/>
                    </a:lnTo>
                    <a:lnTo>
                      <a:pt x="144" y="325"/>
                    </a:lnTo>
                    <a:lnTo>
                      <a:pt x="151" y="326"/>
                    </a:lnTo>
                    <a:lnTo>
                      <a:pt x="156" y="328"/>
                    </a:lnTo>
                    <a:lnTo>
                      <a:pt x="160" y="331"/>
                    </a:lnTo>
                    <a:lnTo>
                      <a:pt x="163" y="335"/>
                    </a:lnTo>
                    <a:lnTo>
                      <a:pt x="166" y="339"/>
                    </a:lnTo>
                    <a:lnTo>
                      <a:pt x="168" y="343"/>
                    </a:lnTo>
                    <a:lnTo>
                      <a:pt x="161" y="342"/>
                    </a:lnTo>
                    <a:lnTo>
                      <a:pt x="155" y="341"/>
                    </a:lnTo>
                    <a:lnTo>
                      <a:pt x="148" y="341"/>
                    </a:lnTo>
                    <a:lnTo>
                      <a:pt x="142" y="342"/>
                    </a:lnTo>
                    <a:lnTo>
                      <a:pt x="137" y="343"/>
                    </a:lnTo>
                    <a:lnTo>
                      <a:pt x="131" y="346"/>
                    </a:lnTo>
                    <a:lnTo>
                      <a:pt x="127" y="349"/>
                    </a:lnTo>
                    <a:lnTo>
                      <a:pt x="122" y="353"/>
                    </a:lnTo>
                    <a:lnTo>
                      <a:pt x="115" y="350"/>
                    </a:lnTo>
                    <a:lnTo>
                      <a:pt x="108" y="347"/>
                    </a:lnTo>
                    <a:lnTo>
                      <a:pt x="101" y="346"/>
                    </a:lnTo>
                    <a:lnTo>
                      <a:pt x="94" y="345"/>
                    </a:lnTo>
                    <a:lnTo>
                      <a:pt x="87" y="346"/>
                    </a:lnTo>
                    <a:lnTo>
                      <a:pt x="80" y="348"/>
                    </a:lnTo>
                    <a:lnTo>
                      <a:pt x="72" y="351"/>
                    </a:lnTo>
                    <a:lnTo>
                      <a:pt x="65" y="356"/>
                    </a:lnTo>
                    <a:lnTo>
                      <a:pt x="60" y="359"/>
                    </a:lnTo>
                    <a:lnTo>
                      <a:pt x="54" y="361"/>
                    </a:lnTo>
                    <a:lnTo>
                      <a:pt x="50" y="361"/>
                    </a:lnTo>
                    <a:lnTo>
                      <a:pt x="45" y="361"/>
                    </a:lnTo>
                    <a:lnTo>
                      <a:pt x="40" y="359"/>
                    </a:lnTo>
                    <a:lnTo>
                      <a:pt x="36" y="357"/>
                    </a:lnTo>
                    <a:lnTo>
                      <a:pt x="32" y="353"/>
                    </a:lnTo>
                    <a:lnTo>
                      <a:pt x="28" y="349"/>
                    </a:lnTo>
                    <a:lnTo>
                      <a:pt x="21" y="342"/>
                    </a:lnTo>
                    <a:lnTo>
                      <a:pt x="16" y="340"/>
                    </a:lnTo>
                    <a:lnTo>
                      <a:pt x="11" y="344"/>
                    </a:lnTo>
                    <a:lnTo>
                      <a:pt x="5" y="354"/>
                    </a:lnTo>
                    <a:lnTo>
                      <a:pt x="0" y="367"/>
                    </a:lnTo>
                    <a:lnTo>
                      <a:pt x="0" y="374"/>
                    </a:lnTo>
                    <a:lnTo>
                      <a:pt x="6" y="377"/>
                    </a:lnTo>
                    <a:lnTo>
                      <a:pt x="20" y="373"/>
                    </a:lnTo>
                    <a:lnTo>
                      <a:pt x="26" y="371"/>
                    </a:lnTo>
                    <a:lnTo>
                      <a:pt x="32" y="369"/>
                    </a:lnTo>
                    <a:lnTo>
                      <a:pt x="37" y="369"/>
                    </a:lnTo>
                    <a:lnTo>
                      <a:pt x="42" y="370"/>
                    </a:lnTo>
                    <a:lnTo>
                      <a:pt x="47" y="371"/>
                    </a:lnTo>
                    <a:lnTo>
                      <a:pt x="52" y="372"/>
                    </a:lnTo>
                    <a:lnTo>
                      <a:pt x="57" y="373"/>
                    </a:lnTo>
                    <a:lnTo>
                      <a:pt x="64" y="374"/>
                    </a:lnTo>
                    <a:lnTo>
                      <a:pt x="76" y="376"/>
                    </a:lnTo>
                    <a:lnTo>
                      <a:pt x="87" y="377"/>
                    </a:lnTo>
                    <a:lnTo>
                      <a:pt x="97" y="377"/>
                    </a:lnTo>
                    <a:lnTo>
                      <a:pt x="107" y="377"/>
                    </a:lnTo>
                    <a:lnTo>
                      <a:pt x="117" y="377"/>
                    </a:lnTo>
                    <a:lnTo>
                      <a:pt x="126" y="376"/>
                    </a:lnTo>
                    <a:lnTo>
                      <a:pt x="136" y="375"/>
                    </a:lnTo>
                    <a:lnTo>
                      <a:pt x="146" y="374"/>
                    </a:lnTo>
                    <a:lnTo>
                      <a:pt x="155" y="373"/>
                    </a:lnTo>
                    <a:lnTo>
                      <a:pt x="161" y="373"/>
                    </a:lnTo>
                    <a:lnTo>
                      <a:pt x="166" y="374"/>
                    </a:lnTo>
                    <a:lnTo>
                      <a:pt x="170" y="376"/>
                    </a:lnTo>
                    <a:lnTo>
                      <a:pt x="172" y="378"/>
                    </a:lnTo>
                    <a:lnTo>
                      <a:pt x="173" y="381"/>
                    </a:lnTo>
                    <a:lnTo>
                      <a:pt x="172" y="385"/>
                    </a:lnTo>
                    <a:lnTo>
                      <a:pt x="169" y="389"/>
                    </a:lnTo>
                    <a:lnTo>
                      <a:pt x="163" y="395"/>
                    </a:lnTo>
                    <a:lnTo>
                      <a:pt x="155" y="399"/>
                    </a:lnTo>
                    <a:lnTo>
                      <a:pt x="145" y="404"/>
                    </a:lnTo>
                    <a:lnTo>
                      <a:pt x="136" y="406"/>
                    </a:lnTo>
                    <a:lnTo>
                      <a:pt x="125" y="407"/>
                    </a:lnTo>
                    <a:lnTo>
                      <a:pt x="114" y="408"/>
                    </a:lnTo>
                    <a:lnTo>
                      <a:pt x="102" y="407"/>
                    </a:lnTo>
                    <a:lnTo>
                      <a:pt x="91" y="405"/>
                    </a:lnTo>
                    <a:lnTo>
                      <a:pt x="81" y="404"/>
                    </a:lnTo>
                    <a:lnTo>
                      <a:pt x="76" y="406"/>
                    </a:lnTo>
                    <a:lnTo>
                      <a:pt x="76" y="411"/>
                    </a:lnTo>
                    <a:lnTo>
                      <a:pt x="80" y="418"/>
                    </a:lnTo>
                    <a:lnTo>
                      <a:pt x="83" y="422"/>
                    </a:lnTo>
                    <a:lnTo>
                      <a:pt x="87" y="426"/>
                    </a:lnTo>
                    <a:lnTo>
                      <a:pt x="91" y="430"/>
                    </a:lnTo>
                    <a:lnTo>
                      <a:pt x="95" y="433"/>
                    </a:lnTo>
                    <a:lnTo>
                      <a:pt x="101" y="435"/>
                    </a:lnTo>
                    <a:lnTo>
                      <a:pt x="108" y="437"/>
                    </a:lnTo>
                    <a:lnTo>
                      <a:pt x="117" y="438"/>
                    </a:lnTo>
                    <a:lnTo>
                      <a:pt x="127" y="437"/>
                    </a:lnTo>
                    <a:lnTo>
                      <a:pt x="137" y="437"/>
                    </a:lnTo>
                    <a:lnTo>
                      <a:pt x="146" y="440"/>
                    </a:lnTo>
                    <a:lnTo>
                      <a:pt x="155" y="444"/>
                    </a:lnTo>
                    <a:lnTo>
                      <a:pt x="161" y="449"/>
                    </a:lnTo>
                    <a:lnTo>
                      <a:pt x="166" y="455"/>
                    </a:lnTo>
                    <a:lnTo>
                      <a:pt x="169" y="461"/>
                    </a:lnTo>
                    <a:lnTo>
                      <a:pt x="171" y="468"/>
                    </a:lnTo>
                    <a:lnTo>
                      <a:pt x="172" y="474"/>
                    </a:lnTo>
                    <a:lnTo>
                      <a:pt x="171" y="486"/>
                    </a:lnTo>
                    <a:lnTo>
                      <a:pt x="168" y="496"/>
                    </a:lnTo>
                    <a:lnTo>
                      <a:pt x="163" y="505"/>
                    </a:lnTo>
                    <a:lnTo>
                      <a:pt x="155" y="511"/>
                    </a:lnTo>
                    <a:lnTo>
                      <a:pt x="154" y="511"/>
                    </a:lnTo>
                    <a:lnTo>
                      <a:pt x="166" y="504"/>
                    </a:lnTo>
                    <a:lnTo>
                      <a:pt x="180" y="496"/>
                    </a:lnTo>
                    <a:lnTo>
                      <a:pt x="194" y="489"/>
                    </a:lnTo>
                    <a:lnTo>
                      <a:pt x="209" y="481"/>
                    </a:lnTo>
                    <a:lnTo>
                      <a:pt x="223" y="475"/>
                    </a:lnTo>
                    <a:lnTo>
                      <a:pt x="236" y="469"/>
                    </a:lnTo>
                    <a:lnTo>
                      <a:pt x="249" y="464"/>
                    </a:lnTo>
                    <a:lnTo>
                      <a:pt x="259" y="461"/>
                    </a:lnTo>
                    <a:lnTo>
                      <a:pt x="268" y="459"/>
                    </a:lnTo>
                    <a:lnTo>
                      <a:pt x="275" y="457"/>
                    </a:lnTo>
                    <a:lnTo>
                      <a:pt x="282" y="455"/>
                    </a:lnTo>
                    <a:lnTo>
                      <a:pt x="290" y="452"/>
                    </a:lnTo>
                    <a:lnTo>
                      <a:pt x="296" y="450"/>
                    </a:lnTo>
                    <a:lnTo>
                      <a:pt x="301" y="448"/>
                    </a:lnTo>
                    <a:lnTo>
                      <a:pt x="307" y="446"/>
                    </a:lnTo>
                    <a:lnTo>
                      <a:pt x="312" y="444"/>
                    </a:lnTo>
                    <a:lnTo>
                      <a:pt x="319" y="436"/>
                    </a:lnTo>
                    <a:lnTo>
                      <a:pt x="325" y="428"/>
                    </a:lnTo>
                    <a:lnTo>
                      <a:pt x="330" y="421"/>
                    </a:lnTo>
                    <a:lnTo>
                      <a:pt x="336" y="414"/>
                    </a:lnTo>
                    <a:lnTo>
                      <a:pt x="340" y="407"/>
                    </a:lnTo>
                    <a:lnTo>
                      <a:pt x="344" y="399"/>
                    </a:lnTo>
                    <a:lnTo>
                      <a:pt x="347" y="391"/>
                    </a:lnTo>
                    <a:lnTo>
                      <a:pt x="350" y="383"/>
                    </a:lnTo>
                    <a:lnTo>
                      <a:pt x="355" y="365"/>
                    </a:lnTo>
                    <a:lnTo>
                      <a:pt x="360" y="348"/>
                    </a:lnTo>
                    <a:lnTo>
                      <a:pt x="364" y="333"/>
                    </a:lnTo>
                    <a:lnTo>
                      <a:pt x="368" y="326"/>
                    </a:lnTo>
                    <a:lnTo>
                      <a:pt x="373" y="332"/>
                    </a:lnTo>
                    <a:lnTo>
                      <a:pt x="382" y="336"/>
                    </a:lnTo>
                    <a:lnTo>
                      <a:pt x="390" y="339"/>
                    </a:lnTo>
                    <a:lnTo>
                      <a:pt x="400" y="340"/>
                    </a:lnTo>
                    <a:lnTo>
                      <a:pt x="410" y="339"/>
                    </a:lnTo>
                    <a:lnTo>
                      <a:pt x="419" y="336"/>
                    </a:lnTo>
                    <a:lnTo>
                      <a:pt x="428" y="330"/>
                    </a:lnTo>
                    <a:lnTo>
                      <a:pt x="435" y="320"/>
                    </a:lnTo>
                    <a:lnTo>
                      <a:pt x="418" y="3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1" name="Freeform 83"/>
              <p:cNvSpPr>
                <a:spLocks/>
              </p:cNvSpPr>
              <p:nvPr/>
            </p:nvSpPr>
            <p:spPr bwMode="auto">
              <a:xfrm>
                <a:off x="2205" y="2147"/>
                <a:ext cx="63" cy="75"/>
              </a:xfrm>
              <a:custGeom>
                <a:avLst/>
                <a:gdLst/>
                <a:ahLst/>
                <a:cxnLst>
                  <a:cxn ang="0">
                    <a:pos x="38" y="259"/>
                  </a:cxn>
                  <a:cxn ang="0">
                    <a:pos x="54" y="257"/>
                  </a:cxn>
                  <a:cxn ang="0">
                    <a:pos x="39" y="216"/>
                  </a:cxn>
                  <a:cxn ang="0">
                    <a:pos x="27" y="231"/>
                  </a:cxn>
                  <a:cxn ang="0">
                    <a:pos x="15" y="229"/>
                  </a:cxn>
                  <a:cxn ang="0">
                    <a:pos x="29" y="198"/>
                  </a:cxn>
                  <a:cxn ang="0">
                    <a:pos x="5" y="147"/>
                  </a:cxn>
                  <a:cxn ang="0">
                    <a:pos x="0" y="91"/>
                  </a:cxn>
                  <a:cxn ang="0">
                    <a:pos x="4" y="61"/>
                  </a:cxn>
                  <a:cxn ang="0">
                    <a:pos x="23" y="60"/>
                  </a:cxn>
                  <a:cxn ang="0">
                    <a:pos x="25" y="48"/>
                  </a:cxn>
                  <a:cxn ang="0">
                    <a:pos x="34" y="40"/>
                  </a:cxn>
                  <a:cxn ang="0">
                    <a:pos x="77" y="22"/>
                  </a:cxn>
                  <a:cxn ang="0">
                    <a:pos x="120" y="2"/>
                  </a:cxn>
                  <a:cxn ang="0">
                    <a:pos x="133" y="1"/>
                  </a:cxn>
                  <a:cxn ang="0">
                    <a:pos x="158" y="2"/>
                  </a:cxn>
                  <a:cxn ang="0">
                    <a:pos x="177" y="7"/>
                  </a:cxn>
                  <a:cxn ang="0">
                    <a:pos x="196" y="14"/>
                  </a:cxn>
                  <a:cxn ang="0">
                    <a:pos x="211" y="20"/>
                  </a:cxn>
                  <a:cxn ang="0">
                    <a:pos x="234" y="29"/>
                  </a:cxn>
                  <a:cxn ang="0">
                    <a:pos x="249" y="35"/>
                  </a:cxn>
                  <a:cxn ang="0">
                    <a:pos x="248" y="45"/>
                  </a:cxn>
                  <a:cxn ang="0">
                    <a:pos x="226" y="44"/>
                  </a:cxn>
                  <a:cxn ang="0">
                    <a:pos x="188" y="40"/>
                  </a:cxn>
                  <a:cxn ang="0">
                    <a:pos x="147" y="29"/>
                  </a:cxn>
                  <a:cxn ang="0">
                    <a:pos x="126" y="28"/>
                  </a:cxn>
                  <a:cxn ang="0">
                    <a:pos x="99" y="28"/>
                  </a:cxn>
                  <a:cxn ang="0">
                    <a:pos x="83" y="28"/>
                  </a:cxn>
                  <a:cxn ang="0">
                    <a:pos x="63" y="47"/>
                  </a:cxn>
                  <a:cxn ang="0">
                    <a:pos x="50" y="56"/>
                  </a:cxn>
                  <a:cxn ang="0">
                    <a:pos x="40" y="75"/>
                  </a:cxn>
                  <a:cxn ang="0">
                    <a:pos x="40" y="122"/>
                  </a:cxn>
                  <a:cxn ang="0">
                    <a:pos x="51" y="152"/>
                  </a:cxn>
                  <a:cxn ang="0">
                    <a:pos x="43" y="158"/>
                  </a:cxn>
                  <a:cxn ang="0">
                    <a:pos x="27" y="152"/>
                  </a:cxn>
                  <a:cxn ang="0">
                    <a:pos x="26" y="167"/>
                  </a:cxn>
                  <a:cxn ang="0">
                    <a:pos x="36" y="182"/>
                  </a:cxn>
                  <a:cxn ang="0">
                    <a:pos x="42" y="185"/>
                  </a:cxn>
                  <a:cxn ang="0">
                    <a:pos x="62" y="180"/>
                  </a:cxn>
                  <a:cxn ang="0">
                    <a:pos x="67" y="203"/>
                  </a:cxn>
                  <a:cxn ang="0">
                    <a:pos x="73" y="256"/>
                  </a:cxn>
                  <a:cxn ang="0">
                    <a:pos x="74" y="288"/>
                  </a:cxn>
                  <a:cxn ang="0">
                    <a:pos x="66" y="288"/>
                  </a:cxn>
                  <a:cxn ang="0">
                    <a:pos x="40" y="280"/>
                  </a:cxn>
                  <a:cxn ang="0">
                    <a:pos x="24" y="265"/>
                  </a:cxn>
                  <a:cxn ang="0">
                    <a:pos x="14" y="247"/>
                  </a:cxn>
                </a:cxnLst>
                <a:rect l="0" t="0" r="r" b="b"/>
                <a:pathLst>
                  <a:path w="251" h="300">
                    <a:moveTo>
                      <a:pt x="28" y="239"/>
                    </a:moveTo>
                    <a:lnTo>
                      <a:pt x="32" y="250"/>
                    </a:lnTo>
                    <a:lnTo>
                      <a:pt x="38" y="259"/>
                    </a:lnTo>
                    <a:lnTo>
                      <a:pt x="47" y="265"/>
                    </a:lnTo>
                    <a:lnTo>
                      <a:pt x="58" y="266"/>
                    </a:lnTo>
                    <a:lnTo>
                      <a:pt x="54" y="257"/>
                    </a:lnTo>
                    <a:lnTo>
                      <a:pt x="48" y="243"/>
                    </a:lnTo>
                    <a:lnTo>
                      <a:pt x="42" y="228"/>
                    </a:lnTo>
                    <a:lnTo>
                      <a:pt x="39" y="216"/>
                    </a:lnTo>
                    <a:lnTo>
                      <a:pt x="33" y="221"/>
                    </a:lnTo>
                    <a:lnTo>
                      <a:pt x="29" y="226"/>
                    </a:lnTo>
                    <a:lnTo>
                      <a:pt x="27" y="231"/>
                    </a:lnTo>
                    <a:lnTo>
                      <a:pt x="28" y="239"/>
                    </a:lnTo>
                    <a:lnTo>
                      <a:pt x="14" y="241"/>
                    </a:lnTo>
                    <a:lnTo>
                      <a:pt x="15" y="229"/>
                    </a:lnTo>
                    <a:lnTo>
                      <a:pt x="17" y="217"/>
                    </a:lnTo>
                    <a:lnTo>
                      <a:pt x="22" y="205"/>
                    </a:lnTo>
                    <a:lnTo>
                      <a:pt x="29" y="198"/>
                    </a:lnTo>
                    <a:lnTo>
                      <a:pt x="22" y="187"/>
                    </a:lnTo>
                    <a:lnTo>
                      <a:pt x="13" y="168"/>
                    </a:lnTo>
                    <a:lnTo>
                      <a:pt x="5" y="147"/>
                    </a:lnTo>
                    <a:lnTo>
                      <a:pt x="1" y="127"/>
                    </a:lnTo>
                    <a:lnTo>
                      <a:pt x="0" y="109"/>
                    </a:lnTo>
                    <a:lnTo>
                      <a:pt x="0" y="91"/>
                    </a:lnTo>
                    <a:lnTo>
                      <a:pt x="0" y="75"/>
                    </a:lnTo>
                    <a:lnTo>
                      <a:pt x="1" y="66"/>
                    </a:lnTo>
                    <a:lnTo>
                      <a:pt x="4" y="61"/>
                    </a:lnTo>
                    <a:lnTo>
                      <a:pt x="11" y="57"/>
                    </a:lnTo>
                    <a:lnTo>
                      <a:pt x="18" y="56"/>
                    </a:lnTo>
                    <a:lnTo>
                      <a:pt x="23" y="60"/>
                    </a:lnTo>
                    <a:lnTo>
                      <a:pt x="27" y="64"/>
                    </a:lnTo>
                    <a:lnTo>
                      <a:pt x="27" y="57"/>
                    </a:lnTo>
                    <a:lnTo>
                      <a:pt x="25" y="48"/>
                    </a:lnTo>
                    <a:lnTo>
                      <a:pt x="23" y="42"/>
                    </a:lnTo>
                    <a:lnTo>
                      <a:pt x="21" y="41"/>
                    </a:lnTo>
                    <a:lnTo>
                      <a:pt x="34" y="40"/>
                    </a:lnTo>
                    <a:lnTo>
                      <a:pt x="48" y="36"/>
                    </a:lnTo>
                    <a:lnTo>
                      <a:pt x="63" y="29"/>
                    </a:lnTo>
                    <a:lnTo>
                      <a:pt x="77" y="22"/>
                    </a:lnTo>
                    <a:lnTo>
                      <a:pt x="93" y="14"/>
                    </a:lnTo>
                    <a:lnTo>
                      <a:pt x="107" y="7"/>
                    </a:lnTo>
                    <a:lnTo>
                      <a:pt x="120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42" y="2"/>
                    </a:lnTo>
                    <a:lnTo>
                      <a:pt x="152" y="2"/>
                    </a:lnTo>
                    <a:lnTo>
                      <a:pt x="158" y="2"/>
                    </a:lnTo>
                    <a:lnTo>
                      <a:pt x="164" y="3"/>
                    </a:lnTo>
                    <a:lnTo>
                      <a:pt x="171" y="5"/>
                    </a:lnTo>
                    <a:lnTo>
                      <a:pt x="177" y="7"/>
                    </a:lnTo>
                    <a:lnTo>
                      <a:pt x="185" y="10"/>
                    </a:lnTo>
                    <a:lnTo>
                      <a:pt x="191" y="12"/>
                    </a:lnTo>
                    <a:lnTo>
                      <a:pt x="196" y="14"/>
                    </a:lnTo>
                    <a:lnTo>
                      <a:pt x="200" y="16"/>
                    </a:lnTo>
                    <a:lnTo>
                      <a:pt x="204" y="18"/>
                    </a:lnTo>
                    <a:lnTo>
                      <a:pt x="211" y="20"/>
                    </a:lnTo>
                    <a:lnTo>
                      <a:pt x="218" y="23"/>
                    </a:lnTo>
                    <a:lnTo>
                      <a:pt x="226" y="26"/>
                    </a:lnTo>
                    <a:lnTo>
                      <a:pt x="234" y="29"/>
                    </a:lnTo>
                    <a:lnTo>
                      <a:pt x="241" y="32"/>
                    </a:lnTo>
                    <a:lnTo>
                      <a:pt x="246" y="34"/>
                    </a:lnTo>
                    <a:lnTo>
                      <a:pt x="249" y="35"/>
                    </a:lnTo>
                    <a:lnTo>
                      <a:pt x="251" y="38"/>
                    </a:lnTo>
                    <a:lnTo>
                      <a:pt x="251" y="42"/>
                    </a:lnTo>
                    <a:lnTo>
                      <a:pt x="248" y="45"/>
                    </a:lnTo>
                    <a:lnTo>
                      <a:pt x="244" y="47"/>
                    </a:lnTo>
                    <a:lnTo>
                      <a:pt x="237" y="45"/>
                    </a:lnTo>
                    <a:lnTo>
                      <a:pt x="226" y="44"/>
                    </a:lnTo>
                    <a:lnTo>
                      <a:pt x="215" y="43"/>
                    </a:lnTo>
                    <a:lnTo>
                      <a:pt x="202" y="42"/>
                    </a:lnTo>
                    <a:lnTo>
                      <a:pt x="188" y="40"/>
                    </a:lnTo>
                    <a:lnTo>
                      <a:pt x="173" y="37"/>
                    </a:lnTo>
                    <a:lnTo>
                      <a:pt x="160" y="34"/>
                    </a:lnTo>
                    <a:lnTo>
                      <a:pt x="147" y="29"/>
                    </a:lnTo>
                    <a:lnTo>
                      <a:pt x="142" y="28"/>
                    </a:lnTo>
                    <a:lnTo>
                      <a:pt x="134" y="28"/>
                    </a:lnTo>
                    <a:lnTo>
                      <a:pt x="126" y="28"/>
                    </a:lnTo>
                    <a:lnTo>
                      <a:pt x="117" y="28"/>
                    </a:lnTo>
                    <a:lnTo>
                      <a:pt x="107" y="28"/>
                    </a:lnTo>
                    <a:lnTo>
                      <a:pt x="99" y="28"/>
                    </a:lnTo>
                    <a:lnTo>
                      <a:pt x="93" y="28"/>
                    </a:lnTo>
                    <a:lnTo>
                      <a:pt x="89" y="28"/>
                    </a:lnTo>
                    <a:lnTo>
                      <a:pt x="83" y="28"/>
                    </a:lnTo>
                    <a:lnTo>
                      <a:pt x="74" y="30"/>
                    </a:lnTo>
                    <a:lnTo>
                      <a:pt x="66" y="36"/>
                    </a:lnTo>
                    <a:lnTo>
                      <a:pt x="63" y="47"/>
                    </a:lnTo>
                    <a:lnTo>
                      <a:pt x="61" y="61"/>
                    </a:lnTo>
                    <a:lnTo>
                      <a:pt x="56" y="64"/>
                    </a:lnTo>
                    <a:lnTo>
                      <a:pt x="50" y="56"/>
                    </a:lnTo>
                    <a:lnTo>
                      <a:pt x="48" y="37"/>
                    </a:lnTo>
                    <a:lnTo>
                      <a:pt x="42" y="52"/>
                    </a:lnTo>
                    <a:lnTo>
                      <a:pt x="40" y="75"/>
                    </a:lnTo>
                    <a:lnTo>
                      <a:pt x="38" y="98"/>
                    </a:lnTo>
                    <a:lnTo>
                      <a:pt x="38" y="113"/>
                    </a:lnTo>
                    <a:lnTo>
                      <a:pt x="40" y="122"/>
                    </a:lnTo>
                    <a:lnTo>
                      <a:pt x="45" y="134"/>
                    </a:lnTo>
                    <a:lnTo>
                      <a:pt x="49" y="145"/>
                    </a:lnTo>
                    <a:lnTo>
                      <a:pt x="51" y="152"/>
                    </a:lnTo>
                    <a:lnTo>
                      <a:pt x="50" y="156"/>
                    </a:lnTo>
                    <a:lnTo>
                      <a:pt x="48" y="158"/>
                    </a:lnTo>
                    <a:lnTo>
                      <a:pt x="43" y="158"/>
                    </a:lnTo>
                    <a:lnTo>
                      <a:pt x="37" y="155"/>
                    </a:lnTo>
                    <a:lnTo>
                      <a:pt x="31" y="151"/>
                    </a:lnTo>
                    <a:lnTo>
                      <a:pt x="27" y="152"/>
                    </a:lnTo>
                    <a:lnTo>
                      <a:pt x="25" y="156"/>
                    </a:lnTo>
                    <a:lnTo>
                      <a:pt x="25" y="161"/>
                    </a:lnTo>
                    <a:lnTo>
                      <a:pt x="26" y="167"/>
                    </a:lnTo>
                    <a:lnTo>
                      <a:pt x="29" y="171"/>
                    </a:lnTo>
                    <a:lnTo>
                      <a:pt x="32" y="176"/>
                    </a:lnTo>
                    <a:lnTo>
                      <a:pt x="36" y="182"/>
                    </a:lnTo>
                    <a:lnTo>
                      <a:pt x="38" y="186"/>
                    </a:lnTo>
                    <a:lnTo>
                      <a:pt x="40" y="187"/>
                    </a:lnTo>
                    <a:lnTo>
                      <a:pt x="42" y="185"/>
                    </a:lnTo>
                    <a:lnTo>
                      <a:pt x="48" y="181"/>
                    </a:lnTo>
                    <a:lnTo>
                      <a:pt x="56" y="179"/>
                    </a:lnTo>
                    <a:lnTo>
                      <a:pt x="62" y="180"/>
                    </a:lnTo>
                    <a:lnTo>
                      <a:pt x="65" y="184"/>
                    </a:lnTo>
                    <a:lnTo>
                      <a:pt x="66" y="191"/>
                    </a:lnTo>
                    <a:lnTo>
                      <a:pt x="67" y="203"/>
                    </a:lnTo>
                    <a:lnTo>
                      <a:pt x="70" y="221"/>
                    </a:lnTo>
                    <a:lnTo>
                      <a:pt x="72" y="240"/>
                    </a:lnTo>
                    <a:lnTo>
                      <a:pt x="73" y="256"/>
                    </a:lnTo>
                    <a:lnTo>
                      <a:pt x="73" y="266"/>
                    </a:lnTo>
                    <a:lnTo>
                      <a:pt x="73" y="277"/>
                    </a:lnTo>
                    <a:lnTo>
                      <a:pt x="74" y="288"/>
                    </a:lnTo>
                    <a:lnTo>
                      <a:pt x="76" y="300"/>
                    </a:lnTo>
                    <a:lnTo>
                      <a:pt x="71" y="291"/>
                    </a:lnTo>
                    <a:lnTo>
                      <a:pt x="66" y="288"/>
                    </a:lnTo>
                    <a:lnTo>
                      <a:pt x="59" y="287"/>
                    </a:lnTo>
                    <a:lnTo>
                      <a:pt x="47" y="283"/>
                    </a:lnTo>
                    <a:lnTo>
                      <a:pt x="40" y="280"/>
                    </a:lnTo>
                    <a:lnTo>
                      <a:pt x="34" y="275"/>
                    </a:lnTo>
                    <a:lnTo>
                      <a:pt x="29" y="271"/>
                    </a:lnTo>
                    <a:lnTo>
                      <a:pt x="24" y="265"/>
                    </a:lnTo>
                    <a:lnTo>
                      <a:pt x="19" y="260"/>
                    </a:lnTo>
                    <a:lnTo>
                      <a:pt x="16" y="254"/>
                    </a:lnTo>
                    <a:lnTo>
                      <a:pt x="14" y="247"/>
                    </a:lnTo>
                    <a:lnTo>
                      <a:pt x="14" y="241"/>
                    </a:lnTo>
                    <a:lnTo>
                      <a:pt x="28" y="2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2" name="Freeform 84"/>
              <p:cNvSpPr>
                <a:spLocks/>
              </p:cNvSpPr>
              <p:nvPr/>
            </p:nvSpPr>
            <p:spPr bwMode="auto">
              <a:xfrm>
                <a:off x="2226" y="2154"/>
                <a:ext cx="40" cy="30"/>
              </a:xfrm>
              <a:custGeom>
                <a:avLst/>
                <a:gdLst/>
                <a:ahLst/>
                <a:cxnLst>
                  <a:cxn ang="0">
                    <a:pos x="163" y="21"/>
                  </a:cxn>
                  <a:cxn ang="0">
                    <a:pos x="164" y="40"/>
                  </a:cxn>
                  <a:cxn ang="0">
                    <a:pos x="160" y="55"/>
                  </a:cxn>
                  <a:cxn ang="0">
                    <a:pos x="150" y="67"/>
                  </a:cxn>
                  <a:cxn ang="0">
                    <a:pos x="144" y="78"/>
                  </a:cxn>
                  <a:cxn ang="0">
                    <a:pos x="146" y="89"/>
                  </a:cxn>
                  <a:cxn ang="0">
                    <a:pos x="143" y="96"/>
                  </a:cxn>
                  <a:cxn ang="0">
                    <a:pos x="137" y="99"/>
                  </a:cxn>
                  <a:cxn ang="0">
                    <a:pos x="122" y="109"/>
                  </a:cxn>
                  <a:cxn ang="0">
                    <a:pos x="107" y="116"/>
                  </a:cxn>
                  <a:cxn ang="0">
                    <a:pos x="92" y="118"/>
                  </a:cxn>
                  <a:cxn ang="0">
                    <a:pos x="80" y="116"/>
                  </a:cxn>
                  <a:cxn ang="0">
                    <a:pos x="78" y="114"/>
                  </a:cxn>
                  <a:cxn ang="0">
                    <a:pos x="74" y="105"/>
                  </a:cxn>
                  <a:cxn ang="0">
                    <a:pos x="83" y="103"/>
                  </a:cxn>
                  <a:cxn ang="0">
                    <a:pos x="90" y="103"/>
                  </a:cxn>
                  <a:cxn ang="0">
                    <a:pos x="99" y="102"/>
                  </a:cxn>
                  <a:cxn ang="0">
                    <a:pos x="108" y="99"/>
                  </a:cxn>
                  <a:cxn ang="0">
                    <a:pos x="115" y="93"/>
                  </a:cxn>
                  <a:cxn ang="0">
                    <a:pos x="123" y="74"/>
                  </a:cxn>
                  <a:cxn ang="0">
                    <a:pos x="117" y="73"/>
                  </a:cxn>
                  <a:cxn ang="0">
                    <a:pos x="102" y="88"/>
                  </a:cxn>
                  <a:cxn ang="0">
                    <a:pos x="84" y="91"/>
                  </a:cxn>
                  <a:cxn ang="0">
                    <a:pos x="70" y="82"/>
                  </a:cxn>
                  <a:cxn ang="0">
                    <a:pos x="62" y="63"/>
                  </a:cxn>
                  <a:cxn ang="0">
                    <a:pos x="57" y="63"/>
                  </a:cxn>
                  <a:cxn ang="0">
                    <a:pos x="47" y="68"/>
                  </a:cxn>
                  <a:cxn ang="0">
                    <a:pos x="41" y="81"/>
                  </a:cxn>
                  <a:cxn ang="0">
                    <a:pos x="53" y="90"/>
                  </a:cxn>
                  <a:cxn ang="0">
                    <a:pos x="63" y="98"/>
                  </a:cxn>
                  <a:cxn ang="0">
                    <a:pos x="51" y="101"/>
                  </a:cxn>
                  <a:cxn ang="0">
                    <a:pos x="44" y="100"/>
                  </a:cxn>
                  <a:cxn ang="0">
                    <a:pos x="34" y="95"/>
                  </a:cxn>
                  <a:cxn ang="0">
                    <a:pos x="24" y="87"/>
                  </a:cxn>
                  <a:cxn ang="0">
                    <a:pos x="14" y="78"/>
                  </a:cxn>
                  <a:cxn ang="0">
                    <a:pos x="0" y="66"/>
                  </a:cxn>
                  <a:cxn ang="0">
                    <a:pos x="3" y="63"/>
                  </a:cxn>
                  <a:cxn ang="0">
                    <a:pos x="13" y="62"/>
                  </a:cxn>
                  <a:cxn ang="0">
                    <a:pos x="14" y="59"/>
                  </a:cxn>
                  <a:cxn ang="0">
                    <a:pos x="10" y="54"/>
                  </a:cxn>
                  <a:cxn ang="0">
                    <a:pos x="8" y="49"/>
                  </a:cxn>
                  <a:cxn ang="0">
                    <a:pos x="23" y="44"/>
                  </a:cxn>
                  <a:cxn ang="0">
                    <a:pos x="30" y="38"/>
                  </a:cxn>
                  <a:cxn ang="0">
                    <a:pos x="38" y="34"/>
                  </a:cxn>
                  <a:cxn ang="0">
                    <a:pos x="46" y="33"/>
                  </a:cxn>
                  <a:cxn ang="0">
                    <a:pos x="54" y="32"/>
                  </a:cxn>
                  <a:cxn ang="0">
                    <a:pos x="65" y="31"/>
                  </a:cxn>
                  <a:cxn ang="0">
                    <a:pos x="84" y="22"/>
                  </a:cxn>
                  <a:cxn ang="0">
                    <a:pos x="81" y="6"/>
                  </a:cxn>
                  <a:cxn ang="0">
                    <a:pos x="79" y="5"/>
                  </a:cxn>
                  <a:cxn ang="0">
                    <a:pos x="107" y="11"/>
                  </a:cxn>
                  <a:cxn ang="0">
                    <a:pos x="134" y="14"/>
                  </a:cxn>
                  <a:cxn ang="0">
                    <a:pos x="156" y="16"/>
                  </a:cxn>
                </a:cxnLst>
                <a:rect l="0" t="0" r="r" b="b"/>
                <a:pathLst>
                  <a:path w="164" h="118">
                    <a:moveTo>
                      <a:pt x="163" y="18"/>
                    </a:moveTo>
                    <a:lnTo>
                      <a:pt x="163" y="21"/>
                    </a:lnTo>
                    <a:lnTo>
                      <a:pt x="164" y="30"/>
                    </a:lnTo>
                    <a:lnTo>
                      <a:pt x="164" y="40"/>
                    </a:lnTo>
                    <a:lnTo>
                      <a:pt x="163" y="48"/>
                    </a:lnTo>
                    <a:lnTo>
                      <a:pt x="160" y="55"/>
                    </a:lnTo>
                    <a:lnTo>
                      <a:pt x="155" y="61"/>
                    </a:lnTo>
                    <a:lnTo>
                      <a:pt x="150" y="67"/>
                    </a:lnTo>
                    <a:lnTo>
                      <a:pt x="145" y="73"/>
                    </a:lnTo>
                    <a:lnTo>
                      <a:pt x="144" y="78"/>
                    </a:lnTo>
                    <a:lnTo>
                      <a:pt x="145" y="84"/>
                    </a:lnTo>
                    <a:lnTo>
                      <a:pt x="146" y="89"/>
                    </a:lnTo>
                    <a:lnTo>
                      <a:pt x="145" y="94"/>
                    </a:lnTo>
                    <a:lnTo>
                      <a:pt x="143" y="96"/>
                    </a:lnTo>
                    <a:lnTo>
                      <a:pt x="141" y="97"/>
                    </a:lnTo>
                    <a:lnTo>
                      <a:pt x="137" y="99"/>
                    </a:lnTo>
                    <a:lnTo>
                      <a:pt x="128" y="105"/>
                    </a:lnTo>
                    <a:lnTo>
                      <a:pt x="122" y="109"/>
                    </a:lnTo>
                    <a:lnTo>
                      <a:pt x="115" y="113"/>
                    </a:lnTo>
                    <a:lnTo>
                      <a:pt x="107" y="116"/>
                    </a:lnTo>
                    <a:lnTo>
                      <a:pt x="99" y="117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80" y="116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74" y="108"/>
                    </a:lnTo>
                    <a:lnTo>
                      <a:pt x="74" y="105"/>
                    </a:lnTo>
                    <a:lnTo>
                      <a:pt x="78" y="103"/>
                    </a:lnTo>
                    <a:lnTo>
                      <a:pt x="83" y="103"/>
                    </a:lnTo>
                    <a:lnTo>
                      <a:pt x="86" y="103"/>
                    </a:lnTo>
                    <a:lnTo>
                      <a:pt x="90" y="103"/>
                    </a:lnTo>
                    <a:lnTo>
                      <a:pt x="94" y="103"/>
                    </a:lnTo>
                    <a:lnTo>
                      <a:pt x="99" y="102"/>
                    </a:lnTo>
                    <a:lnTo>
                      <a:pt x="104" y="101"/>
                    </a:lnTo>
                    <a:lnTo>
                      <a:pt x="108" y="99"/>
                    </a:lnTo>
                    <a:lnTo>
                      <a:pt x="112" y="97"/>
                    </a:lnTo>
                    <a:lnTo>
                      <a:pt x="115" y="93"/>
                    </a:lnTo>
                    <a:lnTo>
                      <a:pt x="122" y="80"/>
                    </a:lnTo>
                    <a:lnTo>
                      <a:pt x="123" y="74"/>
                    </a:lnTo>
                    <a:lnTo>
                      <a:pt x="120" y="72"/>
                    </a:lnTo>
                    <a:lnTo>
                      <a:pt x="117" y="73"/>
                    </a:lnTo>
                    <a:lnTo>
                      <a:pt x="110" y="82"/>
                    </a:lnTo>
                    <a:lnTo>
                      <a:pt x="102" y="88"/>
                    </a:lnTo>
                    <a:lnTo>
                      <a:pt x="92" y="91"/>
                    </a:lnTo>
                    <a:lnTo>
                      <a:pt x="84" y="91"/>
                    </a:lnTo>
                    <a:lnTo>
                      <a:pt x="76" y="88"/>
                    </a:lnTo>
                    <a:lnTo>
                      <a:pt x="70" y="82"/>
                    </a:lnTo>
                    <a:lnTo>
                      <a:pt x="65" y="74"/>
                    </a:lnTo>
                    <a:lnTo>
                      <a:pt x="62" y="63"/>
                    </a:lnTo>
                    <a:lnTo>
                      <a:pt x="60" y="62"/>
                    </a:lnTo>
                    <a:lnTo>
                      <a:pt x="57" y="63"/>
                    </a:lnTo>
                    <a:lnTo>
                      <a:pt x="52" y="65"/>
                    </a:lnTo>
                    <a:lnTo>
                      <a:pt x="47" y="68"/>
                    </a:lnTo>
                    <a:lnTo>
                      <a:pt x="41" y="75"/>
                    </a:lnTo>
                    <a:lnTo>
                      <a:pt x="41" y="81"/>
                    </a:lnTo>
                    <a:lnTo>
                      <a:pt x="45" y="86"/>
                    </a:lnTo>
                    <a:lnTo>
                      <a:pt x="53" y="90"/>
                    </a:lnTo>
                    <a:lnTo>
                      <a:pt x="61" y="94"/>
                    </a:lnTo>
                    <a:lnTo>
                      <a:pt x="63" y="98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4" y="100"/>
                    </a:lnTo>
                    <a:lnTo>
                      <a:pt x="39" y="98"/>
                    </a:lnTo>
                    <a:lnTo>
                      <a:pt x="34" y="95"/>
                    </a:lnTo>
                    <a:lnTo>
                      <a:pt x="29" y="91"/>
                    </a:lnTo>
                    <a:lnTo>
                      <a:pt x="24" y="87"/>
                    </a:lnTo>
                    <a:lnTo>
                      <a:pt x="19" y="83"/>
                    </a:lnTo>
                    <a:lnTo>
                      <a:pt x="14" y="78"/>
                    </a:lnTo>
                    <a:lnTo>
                      <a:pt x="7" y="73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3" y="63"/>
                    </a:lnTo>
                    <a:lnTo>
                      <a:pt x="8" y="63"/>
                    </a:lnTo>
                    <a:lnTo>
                      <a:pt x="13" y="62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2" y="57"/>
                    </a:lnTo>
                    <a:lnTo>
                      <a:pt x="10" y="54"/>
                    </a:lnTo>
                    <a:lnTo>
                      <a:pt x="7" y="51"/>
                    </a:lnTo>
                    <a:lnTo>
                      <a:pt x="8" y="49"/>
                    </a:lnTo>
                    <a:lnTo>
                      <a:pt x="13" y="47"/>
                    </a:lnTo>
                    <a:lnTo>
                      <a:pt x="23" y="44"/>
                    </a:lnTo>
                    <a:lnTo>
                      <a:pt x="27" y="41"/>
                    </a:lnTo>
                    <a:lnTo>
                      <a:pt x="30" y="38"/>
                    </a:lnTo>
                    <a:lnTo>
                      <a:pt x="34" y="35"/>
                    </a:lnTo>
                    <a:lnTo>
                      <a:pt x="38" y="34"/>
                    </a:lnTo>
                    <a:lnTo>
                      <a:pt x="42" y="33"/>
                    </a:lnTo>
                    <a:lnTo>
                      <a:pt x="46" y="33"/>
                    </a:lnTo>
                    <a:lnTo>
                      <a:pt x="50" y="33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65" y="31"/>
                    </a:lnTo>
                    <a:lnTo>
                      <a:pt x="71" y="29"/>
                    </a:lnTo>
                    <a:lnTo>
                      <a:pt x="84" y="22"/>
                    </a:lnTo>
                    <a:lnTo>
                      <a:pt x="87" y="14"/>
                    </a:lnTo>
                    <a:lnTo>
                      <a:pt x="81" y="6"/>
                    </a:lnTo>
                    <a:lnTo>
                      <a:pt x="66" y="0"/>
                    </a:lnTo>
                    <a:lnTo>
                      <a:pt x="79" y="5"/>
                    </a:lnTo>
                    <a:lnTo>
                      <a:pt x="92" y="8"/>
                    </a:lnTo>
                    <a:lnTo>
                      <a:pt x="107" y="11"/>
                    </a:lnTo>
                    <a:lnTo>
                      <a:pt x="121" y="13"/>
                    </a:lnTo>
                    <a:lnTo>
                      <a:pt x="134" y="14"/>
                    </a:lnTo>
                    <a:lnTo>
                      <a:pt x="145" y="15"/>
                    </a:lnTo>
                    <a:lnTo>
                      <a:pt x="156" y="16"/>
                    </a:lnTo>
                    <a:lnTo>
                      <a:pt x="16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3" name="Freeform 85"/>
              <p:cNvSpPr>
                <a:spLocks/>
              </p:cNvSpPr>
              <p:nvPr/>
            </p:nvSpPr>
            <p:spPr bwMode="auto">
              <a:xfrm>
                <a:off x="2228" y="2244"/>
                <a:ext cx="72" cy="134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21" y="2"/>
                  </a:cxn>
                  <a:cxn ang="0">
                    <a:pos x="36" y="22"/>
                  </a:cxn>
                  <a:cxn ang="0">
                    <a:pos x="54" y="44"/>
                  </a:cxn>
                  <a:cxn ang="0">
                    <a:pos x="74" y="65"/>
                  </a:cxn>
                  <a:cxn ang="0">
                    <a:pos x="98" y="83"/>
                  </a:cxn>
                  <a:cxn ang="0">
                    <a:pos x="122" y="100"/>
                  </a:cxn>
                  <a:cxn ang="0">
                    <a:pos x="147" y="114"/>
                  </a:cxn>
                  <a:cxn ang="0">
                    <a:pos x="172" y="123"/>
                  </a:cxn>
                  <a:cxn ang="0">
                    <a:pos x="197" y="128"/>
                  </a:cxn>
                  <a:cxn ang="0">
                    <a:pos x="220" y="129"/>
                  </a:cxn>
                  <a:cxn ang="0">
                    <a:pos x="230" y="132"/>
                  </a:cxn>
                  <a:cxn ang="0">
                    <a:pos x="223" y="143"/>
                  </a:cxn>
                  <a:cxn ang="0">
                    <a:pos x="225" y="151"/>
                  </a:cxn>
                  <a:cxn ang="0">
                    <a:pos x="235" y="159"/>
                  </a:cxn>
                  <a:cxn ang="0">
                    <a:pos x="245" y="166"/>
                  </a:cxn>
                  <a:cxn ang="0">
                    <a:pos x="255" y="172"/>
                  </a:cxn>
                  <a:cxn ang="0">
                    <a:pos x="265" y="179"/>
                  </a:cxn>
                  <a:cxn ang="0">
                    <a:pos x="272" y="189"/>
                  </a:cxn>
                  <a:cxn ang="0">
                    <a:pos x="274" y="204"/>
                  </a:cxn>
                  <a:cxn ang="0">
                    <a:pos x="265" y="236"/>
                  </a:cxn>
                  <a:cxn ang="0">
                    <a:pos x="252" y="276"/>
                  </a:cxn>
                  <a:cxn ang="0">
                    <a:pos x="246" y="302"/>
                  </a:cxn>
                  <a:cxn ang="0">
                    <a:pos x="246" y="317"/>
                  </a:cxn>
                  <a:cxn ang="0">
                    <a:pos x="251" y="322"/>
                  </a:cxn>
                  <a:cxn ang="0">
                    <a:pos x="262" y="320"/>
                  </a:cxn>
                  <a:cxn ang="0">
                    <a:pos x="282" y="310"/>
                  </a:cxn>
                  <a:cxn ang="0">
                    <a:pos x="291" y="317"/>
                  </a:cxn>
                  <a:cxn ang="0">
                    <a:pos x="284" y="334"/>
                  </a:cxn>
                  <a:cxn ang="0">
                    <a:pos x="288" y="356"/>
                  </a:cxn>
                  <a:cxn ang="0">
                    <a:pos x="283" y="377"/>
                  </a:cxn>
                  <a:cxn ang="0">
                    <a:pos x="264" y="417"/>
                  </a:cxn>
                  <a:cxn ang="0">
                    <a:pos x="242" y="466"/>
                  </a:cxn>
                  <a:cxn ang="0">
                    <a:pos x="225" y="501"/>
                  </a:cxn>
                  <a:cxn ang="0">
                    <a:pos x="218" y="502"/>
                  </a:cxn>
                  <a:cxn ang="0">
                    <a:pos x="207" y="504"/>
                  </a:cxn>
                  <a:cxn ang="0">
                    <a:pos x="202" y="514"/>
                  </a:cxn>
                  <a:cxn ang="0">
                    <a:pos x="198" y="522"/>
                  </a:cxn>
                  <a:cxn ang="0">
                    <a:pos x="195" y="533"/>
                  </a:cxn>
                  <a:cxn ang="0">
                    <a:pos x="186" y="534"/>
                  </a:cxn>
                  <a:cxn ang="0">
                    <a:pos x="177" y="526"/>
                  </a:cxn>
                  <a:cxn ang="0">
                    <a:pos x="164" y="511"/>
                  </a:cxn>
                  <a:cxn ang="0">
                    <a:pos x="150" y="490"/>
                  </a:cxn>
                  <a:cxn ang="0">
                    <a:pos x="138" y="469"/>
                  </a:cxn>
                  <a:cxn ang="0">
                    <a:pos x="134" y="447"/>
                  </a:cxn>
                  <a:cxn ang="0">
                    <a:pos x="126" y="417"/>
                  </a:cxn>
                  <a:cxn ang="0">
                    <a:pos x="114" y="381"/>
                  </a:cxn>
                  <a:cxn ang="0">
                    <a:pos x="102" y="349"/>
                  </a:cxn>
                  <a:cxn ang="0">
                    <a:pos x="88" y="314"/>
                  </a:cxn>
                  <a:cxn ang="0">
                    <a:pos x="84" y="268"/>
                  </a:cxn>
                  <a:cxn ang="0">
                    <a:pos x="95" y="250"/>
                  </a:cxn>
                  <a:cxn ang="0">
                    <a:pos x="95" y="236"/>
                  </a:cxn>
                  <a:cxn ang="0">
                    <a:pos x="67" y="202"/>
                  </a:cxn>
                  <a:cxn ang="0">
                    <a:pos x="29" y="153"/>
                  </a:cxn>
                  <a:cxn ang="0">
                    <a:pos x="7" y="103"/>
                  </a:cxn>
                  <a:cxn ang="0">
                    <a:pos x="0" y="46"/>
                  </a:cxn>
                </a:cxnLst>
                <a:rect l="0" t="0" r="r" b="b"/>
                <a:pathLst>
                  <a:path w="291" h="535">
                    <a:moveTo>
                      <a:pt x="5" y="14"/>
                    </a:moveTo>
                    <a:lnTo>
                      <a:pt x="9" y="5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9" y="11"/>
                    </a:lnTo>
                    <a:lnTo>
                      <a:pt x="36" y="22"/>
                    </a:lnTo>
                    <a:lnTo>
                      <a:pt x="44" y="33"/>
                    </a:lnTo>
                    <a:lnTo>
                      <a:pt x="54" y="44"/>
                    </a:lnTo>
                    <a:lnTo>
                      <a:pt x="64" y="54"/>
                    </a:lnTo>
                    <a:lnTo>
                      <a:pt x="74" y="65"/>
                    </a:lnTo>
                    <a:lnTo>
                      <a:pt x="85" y="74"/>
                    </a:lnTo>
                    <a:lnTo>
                      <a:pt x="98" y="83"/>
                    </a:lnTo>
                    <a:lnTo>
                      <a:pt x="110" y="92"/>
                    </a:lnTo>
                    <a:lnTo>
                      <a:pt x="122" y="100"/>
                    </a:lnTo>
                    <a:lnTo>
                      <a:pt x="134" y="107"/>
                    </a:lnTo>
                    <a:lnTo>
                      <a:pt x="147" y="114"/>
                    </a:lnTo>
                    <a:lnTo>
                      <a:pt x="160" y="119"/>
                    </a:lnTo>
                    <a:lnTo>
                      <a:pt x="172" y="123"/>
                    </a:lnTo>
                    <a:lnTo>
                      <a:pt x="184" y="126"/>
                    </a:lnTo>
                    <a:lnTo>
                      <a:pt x="197" y="128"/>
                    </a:lnTo>
                    <a:lnTo>
                      <a:pt x="209" y="129"/>
                    </a:lnTo>
                    <a:lnTo>
                      <a:pt x="220" y="129"/>
                    </a:lnTo>
                    <a:lnTo>
                      <a:pt x="228" y="129"/>
                    </a:lnTo>
                    <a:lnTo>
                      <a:pt x="230" y="132"/>
                    </a:lnTo>
                    <a:lnTo>
                      <a:pt x="226" y="139"/>
                    </a:lnTo>
                    <a:lnTo>
                      <a:pt x="223" y="143"/>
                    </a:lnTo>
                    <a:lnTo>
                      <a:pt x="223" y="147"/>
                    </a:lnTo>
                    <a:lnTo>
                      <a:pt x="225" y="151"/>
                    </a:lnTo>
                    <a:lnTo>
                      <a:pt x="229" y="155"/>
                    </a:lnTo>
                    <a:lnTo>
                      <a:pt x="235" y="159"/>
                    </a:lnTo>
                    <a:lnTo>
                      <a:pt x="240" y="163"/>
                    </a:lnTo>
                    <a:lnTo>
                      <a:pt x="245" y="166"/>
                    </a:lnTo>
                    <a:lnTo>
                      <a:pt x="250" y="169"/>
                    </a:lnTo>
                    <a:lnTo>
                      <a:pt x="255" y="172"/>
                    </a:lnTo>
                    <a:lnTo>
                      <a:pt x="260" y="175"/>
                    </a:lnTo>
                    <a:lnTo>
                      <a:pt x="265" y="179"/>
                    </a:lnTo>
                    <a:lnTo>
                      <a:pt x="269" y="183"/>
                    </a:lnTo>
                    <a:lnTo>
                      <a:pt x="272" y="189"/>
                    </a:lnTo>
                    <a:lnTo>
                      <a:pt x="274" y="196"/>
                    </a:lnTo>
                    <a:lnTo>
                      <a:pt x="274" y="204"/>
                    </a:lnTo>
                    <a:lnTo>
                      <a:pt x="272" y="214"/>
                    </a:lnTo>
                    <a:lnTo>
                      <a:pt x="265" y="236"/>
                    </a:lnTo>
                    <a:lnTo>
                      <a:pt x="258" y="258"/>
                    </a:lnTo>
                    <a:lnTo>
                      <a:pt x="252" y="276"/>
                    </a:lnTo>
                    <a:lnTo>
                      <a:pt x="248" y="290"/>
                    </a:lnTo>
                    <a:lnTo>
                      <a:pt x="246" y="302"/>
                    </a:lnTo>
                    <a:lnTo>
                      <a:pt x="245" y="310"/>
                    </a:lnTo>
                    <a:lnTo>
                      <a:pt x="246" y="317"/>
                    </a:lnTo>
                    <a:lnTo>
                      <a:pt x="248" y="321"/>
                    </a:lnTo>
                    <a:lnTo>
                      <a:pt x="251" y="322"/>
                    </a:lnTo>
                    <a:lnTo>
                      <a:pt x="256" y="322"/>
                    </a:lnTo>
                    <a:lnTo>
                      <a:pt x="262" y="320"/>
                    </a:lnTo>
                    <a:lnTo>
                      <a:pt x="270" y="315"/>
                    </a:lnTo>
                    <a:lnTo>
                      <a:pt x="282" y="310"/>
                    </a:lnTo>
                    <a:lnTo>
                      <a:pt x="288" y="311"/>
                    </a:lnTo>
                    <a:lnTo>
                      <a:pt x="291" y="317"/>
                    </a:lnTo>
                    <a:lnTo>
                      <a:pt x="287" y="325"/>
                    </a:lnTo>
                    <a:lnTo>
                      <a:pt x="284" y="334"/>
                    </a:lnTo>
                    <a:lnTo>
                      <a:pt x="286" y="345"/>
                    </a:lnTo>
                    <a:lnTo>
                      <a:pt x="288" y="356"/>
                    </a:lnTo>
                    <a:lnTo>
                      <a:pt x="287" y="367"/>
                    </a:lnTo>
                    <a:lnTo>
                      <a:pt x="283" y="377"/>
                    </a:lnTo>
                    <a:lnTo>
                      <a:pt x="274" y="394"/>
                    </a:lnTo>
                    <a:lnTo>
                      <a:pt x="264" y="417"/>
                    </a:lnTo>
                    <a:lnTo>
                      <a:pt x="253" y="441"/>
                    </a:lnTo>
                    <a:lnTo>
                      <a:pt x="242" y="466"/>
                    </a:lnTo>
                    <a:lnTo>
                      <a:pt x="233" y="486"/>
                    </a:lnTo>
                    <a:lnTo>
                      <a:pt x="225" y="501"/>
                    </a:lnTo>
                    <a:lnTo>
                      <a:pt x="223" y="506"/>
                    </a:lnTo>
                    <a:lnTo>
                      <a:pt x="218" y="502"/>
                    </a:lnTo>
                    <a:lnTo>
                      <a:pt x="212" y="502"/>
                    </a:lnTo>
                    <a:lnTo>
                      <a:pt x="207" y="504"/>
                    </a:lnTo>
                    <a:lnTo>
                      <a:pt x="204" y="509"/>
                    </a:lnTo>
                    <a:lnTo>
                      <a:pt x="202" y="514"/>
                    </a:lnTo>
                    <a:lnTo>
                      <a:pt x="200" y="518"/>
                    </a:lnTo>
                    <a:lnTo>
                      <a:pt x="198" y="522"/>
                    </a:lnTo>
                    <a:lnTo>
                      <a:pt x="197" y="527"/>
                    </a:lnTo>
                    <a:lnTo>
                      <a:pt x="195" y="533"/>
                    </a:lnTo>
                    <a:lnTo>
                      <a:pt x="191" y="535"/>
                    </a:lnTo>
                    <a:lnTo>
                      <a:pt x="186" y="534"/>
                    </a:lnTo>
                    <a:lnTo>
                      <a:pt x="180" y="530"/>
                    </a:lnTo>
                    <a:lnTo>
                      <a:pt x="177" y="526"/>
                    </a:lnTo>
                    <a:lnTo>
                      <a:pt x="171" y="519"/>
                    </a:lnTo>
                    <a:lnTo>
                      <a:pt x="164" y="511"/>
                    </a:lnTo>
                    <a:lnTo>
                      <a:pt x="157" y="501"/>
                    </a:lnTo>
                    <a:lnTo>
                      <a:pt x="150" y="490"/>
                    </a:lnTo>
                    <a:lnTo>
                      <a:pt x="143" y="479"/>
                    </a:lnTo>
                    <a:lnTo>
                      <a:pt x="138" y="469"/>
                    </a:lnTo>
                    <a:lnTo>
                      <a:pt x="136" y="459"/>
                    </a:lnTo>
                    <a:lnTo>
                      <a:pt x="134" y="447"/>
                    </a:lnTo>
                    <a:lnTo>
                      <a:pt x="131" y="433"/>
                    </a:lnTo>
                    <a:lnTo>
                      <a:pt x="126" y="417"/>
                    </a:lnTo>
                    <a:lnTo>
                      <a:pt x="120" y="399"/>
                    </a:lnTo>
                    <a:lnTo>
                      <a:pt x="114" y="381"/>
                    </a:lnTo>
                    <a:lnTo>
                      <a:pt x="108" y="364"/>
                    </a:lnTo>
                    <a:lnTo>
                      <a:pt x="102" y="349"/>
                    </a:lnTo>
                    <a:lnTo>
                      <a:pt x="97" y="337"/>
                    </a:lnTo>
                    <a:lnTo>
                      <a:pt x="88" y="314"/>
                    </a:lnTo>
                    <a:lnTo>
                      <a:pt x="84" y="288"/>
                    </a:lnTo>
                    <a:lnTo>
                      <a:pt x="84" y="268"/>
                    </a:lnTo>
                    <a:lnTo>
                      <a:pt x="89" y="256"/>
                    </a:lnTo>
                    <a:lnTo>
                      <a:pt x="95" y="250"/>
                    </a:lnTo>
                    <a:lnTo>
                      <a:pt x="96" y="243"/>
                    </a:lnTo>
                    <a:lnTo>
                      <a:pt x="95" y="236"/>
                    </a:lnTo>
                    <a:lnTo>
                      <a:pt x="89" y="228"/>
                    </a:lnTo>
                    <a:lnTo>
                      <a:pt x="67" y="202"/>
                    </a:lnTo>
                    <a:lnTo>
                      <a:pt x="46" y="178"/>
                    </a:lnTo>
                    <a:lnTo>
                      <a:pt x="29" y="153"/>
                    </a:lnTo>
                    <a:lnTo>
                      <a:pt x="16" y="128"/>
                    </a:lnTo>
                    <a:lnTo>
                      <a:pt x="7" y="103"/>
                    </a:lnTo>
                    <a:lnTo>
                      <a:pt x="2" y="76"/>
                    </a:lnTo>
                    <a:lnTo>
                      <a:pt x="0" y="4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4" name="Freeform 86"/>
              <p:cNvSpPr>
                <a:spLocks/>
              </p:cNvSpPr>
              <p:nvPr/>
            </p:nvSpPr>
            <p:spPr bwMode="auto">
              <a:xfrm>
                <a:off x="2212" y="2137"/>
                <a:ext cx="89" cy="130"/>
              </a:xfrm>
              <a:custGeom>
                <a:avLst/>
                <a:gdLst/>
                <a:ahLst/>
                <a:cxnLst>
                  <a:cxn ang="0">
                    <a:pos x="216" y="72"/>
                  </a:cxn>
                  <a:cxn ang="0">
                    <a:pos x="171" y="54"/>
                  </a:cxn>
                  <a:cxn ang="0">
                    <a:pos x="127" y="42"/>
                  </a:cxn>
                  <a:cxn ang="0">
                    <a:pos x="108" y="36"/>
                  </a:cxn>
                  <a:cxn ang="0">
                    <a:pos x="138" y="27"/>
                  </a:cxn>
                  <a:cxn ang="0">
                    <a:pos x="172" y="13"/>
                  </a:cxn>
                  <a:cxn ang="0">
                    <a:pos x="216" y="17"/>
                  </a:cxn>
                  <a:cxn ang="0">
                    <a:pos x="264" y="3"/>
                  </a:cxn>
                  <a:cxn ang="0">
                    <a:pos x="306" y="18"/>
                  </a:cxn>
                  <a:cxn ang="0">
                    <a:pos x="335" y="38"/>
                  </a:cxn>
                  <a:cxn ang="0">
                    <a:pos x="350" y="58"/>
                  </a:cxn>
                  <a:cxn ang="0">
                    <a:pos x="301" y="96"/>
                  </a:cxn>
                  <a:cxn ang="0">
                    <a:pos x="282" y="169"/>
                  </a:cxn>
                  <a:cxn ang="0">
                    <a:pos x="288" y="273"/>
                  </a:cxn>
                  <a:cxn ang="0">
                    <a:pos x="250" y="291"/>
                  </a:cxn>
                  <a:cxn ang="0">
                    <a:pos x="213" y="284"/>
                  </a:cxn>
                  <a:cxn ang="0">
                    <a:pos x="220" y="300"/>
                  </a:cxn>
                  <a:cxn ang="0">
                    <a:pos x="250" y="318"/>
                  </a:cxn>
                  <a:cxn ang="0">
                    <a:pos x="301" y="332"/>
                  </a:cxn>
                  <a:cxn ang="0">
                    <a:pos x="293" y="345"/>
                  </a:cxn>
                  <a:cxn ang="0">
                    <a:pos x="253" y="351"/>
                  </a:cxn>
                  <a:cxn ang="0">
                    <a:pos x="205" y="363"/>
                  </a:cxn>
                  <a:cxn ang="0">
                    <a:pos x="173" y="353"/>
                  </a:cxn>
                  <a:cxn ang="0">
                    <a:pos x="151" y="381"/>
                  </a:cxn>
                  <a:cxn ang="0">
                    <a:pos x="197" y="376"/>
                  </a:cxn>
                  <a:cxn ang="0">
                    <a:pos x="262" y="381"/>
                  </a:cxn>
                  <a:cxn ang="0">
                    <a:pos x="315" y="380"/>
                  </a:cxn>
                  <a:cxn ang="0">
                    <a:pos x="290" y="408"/>
                  </a:cxn>
                  <a:cxn ang="0">
                    <a:pos x="221" y="410"/>
                  </a:cxn>
                  <a:cxn ang="0">
                    <a:pos x="246" y="439"/>
                  </a:cxn>
                  <a:cxn ang="0">
                    <a:pos x="306" y="453"/>
                  </a:cxn>
                  <a:cxn ang="0">
                    <a:pos x="308" y="509"/>
                  </a:cxn>
                  <a:cxn ang="0">
                    <a:pos x="250" y="520"/>
                  </a:cxn>
                  <a:cxn ang="0">
                    <a:pos x="171" y="474"/>
                  </a:cxn>
                  <a:cxn ang="0">
                    <a:pos x="130" y="448"/>
                  </a:cxn>
                  <a:cxn ang="0">
                    <a:pos x="100" y="424"/>
                  </a:cxn>
                  <a:cxn ang="0">
                    <a:pos x="49" y="327"/>
                  </a:cxn>
                  <a:cxn ang="0">
                    <a:pos x="40" y="224"/>
                  </a:cxn>
                  <a:cxn ang="0">
                    <a:pos x="11" y="222"/>
                  </a:cxn>
                  <a:cxn ang="0">
                    <a:pos x="6" y="191"/>
                  </a:cxn>
                  <a:cxn ang="0">
                    <a:pos x="20" y="174"/>
                  </a:cxn>
                  <a:cxn ang="0">
                    <a:pos x="25" y="96"/>
                  </a:cxn>
                  <a:cxn ang="0">
                    <a:pos x="52" y="70"/>
                  </a:cxn>
                  <a:cxn ang="0">
                    <a:pos x="79" y="68"/>
                  </a:cxn>
                  <a:cxn ang="0">
                    <a:pos x="143" y="83"/>
                  </a:cxn>
                  <a:cxn ang="0">
                    <a:pos x="102" y="102"/>
                  </a:cxn>
                  <a:cxn ang="0">
                    <a:pos x="69" y="116"/>
                  </a:cxn>
                  <a:cxn ang="0">
                    <a:pos x="69" y="131"/>
                  </a:cxn>
                  <a:cxn ang="0">
                    <a:pos x="75" y="152"/>
                  </a:cxn>
                  <a:cxn ang="0">
                    <a:pos x="107" y="170"/>
                  </a:cxn>
                  <a:cxn ang="0">
                    <a:pos x="97" y="144"/>
                  </a:cxn>
                  <a:cxn ang="0">
                    <a:pos x="126" y="151"/>
                  </a:cxn>
                  <a:cxn ang="0">
                    <a:pos x="176" y="141"/>
                  </a:cxn>
                  <a:cxn ang="0">
                    <a:pos x="155" y="171"/>
                  </a:cxn>
                  <a:cxn ang="0">
                    <a:pos x="130" y="177"/>
                  </a:cxn>
                  <a:cxn ang="0">
                    <a:pos x="163" y="185"/>
                  </a:cxn>
                  <a:cxn ang="0">
                    <a:pos x="201" y="163"/>
                  </a:cxn>
                  <a:cxn ang="0">
                    <a:pos x="216" y="124"/>
                  </a:cxn>
                </a:cxnLst>
                <a:rect l="0" t="0" r="r" b="b"/>
                <a:pathLst>
                  <a:path w="357" h="522">
                    <a:moveTo>
                      <a:pt x="219" y="87"/>
                    </a:moveTo>
                    <a:lnTo>
                      <a:pt x="223" y="85"/>
                    </a:lnTo>
                    <a:lnTo>
                      <a:pt x="226" y="82"/>
                    </a:lnTo>
                    <a:lnTo>
                      <a:pt x="226" y="78"/>
                    </a:lnTo>
                    <a:lnTo>
                      <a:pt x="224" y="75"/>
                    </a:lnTo>
                    <a:lnTo>
                      <a:pt x="221" y="74"/>
                    </a:lnTo>
                    <a:lnTo>
                      <a:pt x="216" y="72"/>
                    </a:lnTo>
                    <a:lnTo>
                      <a:pt x="209" y="69"/>
                    </a:lnTo>
                    <a:lnTo>
                      <a:pt x="201" y="66"/>
                    </a:lnTo>
                    <a:lnTo>
                      <a:pt x="193" y="63"/>
                    </a:lnTo>
                    <a:lnTo>
                      <a:pt x="186" y="60"/>
                    </a:lnTo>
                    <a:lnTo>
                      <a:pt x="179" y="58"/>
                    </a:lnTo>
                    <a:lnTo>
                      <a:pt x="175" y="56"/>
                    </a:lnTo>
                    <a:lnTo>
                      <a:pt x="171" y="54"/>
                    </a:lnTo>
                    <a:lnTo>
                      <a:pt x="166" y="52"/>
                    </a:lnTo>
                    <a:lnTo>
                      <a:pt x="160" y="50"/>
                    </a:lnTo>
                    <a:lnTo>
                      <a:pt x="152" y="47"/>
                    </a:lnTo>
                    <a:lnTo>
                      <a:pt x="146" y="45"/>
                    </a:lnTo>
                    <a:lnTo>
                      <a:pt x="139" y="43"/>
                    </a:lnTo>
                    <a:lnTo>
                      <a:pt x="133" y="42"/>
                    </a:lnTo>
                    <a:lnTo>
                      <a:pt x="127" y="42"/>
                    </a:lnTo>
                    <a:lnTo>
                      <a:pt x="117" y="42"/>
                    </a:lnTo>
                    <a:lnTo>
                      <a:pt x="108" y="41"/>
                    </a:lnTo>
                    <a:lnTo>
                      <a:pt x="105" y="40"/>
                    </a:lnTo>
                    <a:lnTo>
                      <a:pt x="107" y="40"/>
                    </a:lnTo>
                    <a:lnTo>
                      <a:pt x="107" y="39"/>
                    </a:lnTo>
                    <a:lnTo>
                      <a:pt x="107" y="37"/>
                    </a:lnTo>
                    <a:lnTo>
                      <a:pt x="108" y="36"/>
                    </a:lnTo>
                    <a:lnTo>
                      <a:pt x="112" y="35"/>
                    </a:lnTo>
                    <a:lnTo>
                      <a:pt x="115" y="35"/>
                    </a:lnTo>
                    <a:lnTo>
                      <a:pt x="118" y="34"/>
                    </a:lnTo>
                    <a:lnTo>
                      <a:pt x="123" y="33"/>
                    </a:lnTo>
                    <a:lnTo>
                      <a:pt x="128" y="31"/>
                    </a:lnTo>
                    <a:lnTo>
                      <a:pt x="133" y="29"/>
                    </a:lnTo>
                    <a:lnTo>
                      <a:pt x="138" y="27"/>
                    </a:lnTo>
                    <a:lnTo>
                      <a:pt x="142" y="24"/>
                    </a:lnTo>
                    <a:lnTo>
                      <a:pt x="146" y="21"/>
                    </a:lnTo>
                    <a:lnTo>
                      <a:pt x="150" y="19"/>
                    </a:lnTo>
                    <a:lnTo>
                      <a:pt x="154" y="17"/>
                    </a:lnTo>
                    <a:lnTo>
                      <a:pt x="160" y="15"/>
                    </a:lnTo>
                    <a:lnTo>
                      <a:pt x="166" y="14"/>
                    </a:lnTo>
                    <a:lnTo>
                      <a:pt x="172" y="13"/>
                    </a:lnTo>
                    <a:lnTo>
                      <a:pt x="178" y="12"/>
                    </a:lnTo>
                    <a:lnTo>
                      <a:pt x="183" y="12"/>
                    </a:lnTo>
                    <a:lnTo>
                      <a:pt x="188" y="13"/>
                    </a:lnTo>
                    <a:lnTo>
                      <a:pt x="193" y="14"/>
                    </a:lnTo>
                    <a:lnTo>
                      <a:pt x="200" y="15"/>
                    </a:lnTo>
                    <a:lnTo>
                      <a:pt x="208" y="16"/>
                    </a:lnTo>
                    <a:lnTo>
                      <a:pt x="216" y="17"/>
                    </a:lnTo>
                    <a:lnTo>
                      <a:pt x="224" y="18"/>
                    </a:lnTo>
                    <a:lnTo>
                      <a:pt x="232" y="17"/>
                    </a:lnTo>
                    <a:lnTo>
                      <a:pt x="239" y="15"/>
                    </a:lnTo>
                    <a:lnTo>
                      <a:pt x="246" y="12"/>
                    </a:lnTo>
                    <a:lnTo>
                      <a:pt x="257" y="3"/>
                    </a:lnTo>
                    <a:lnTo>
                      <a:pt x="261" y="0"/>
                    </a:lnTo>
                    <a:lnTo>
                      <a:pt x="264" y="3"/>
                    </a:lnTo>
                    <a:lnTo>
                      <a:pt x="273" y="11"/>
                    </a:lnTo>
                    <a:lnTo>
                      <a:pt x="278" y="14"/>
                    </a:lnTo>
                    <a:lnTo>
                      <a:pt x="283" y="16"/>
                    </a:lnTo>
                    <a:lnTo>
                      <a:pt x="288" y="17"/>
                    </a:lnTo>
                    <a:lnTo>
                      <a:pt x="294" y="18"/>
                    </a:lnTo>
                    <a:lnTo>
                      <a:pt x="301" y="18"/>
                    </a:lnTo>
                    <a:lnTo>
                      <a:pt x="306" y="18"/>
                    </a:lnTo>
                    <a:lnTo>
                      <a:pt x="311" y="18"/>
                    </a:lnTo>
                    <a:lnTo>
                      <a:pt x="316" y="19"/>
                    </a:lnTo>
                    <a:lnTo>
                      <a:pt x="324" y="21"/>
                    </a:lnTo>
                    <a:lnTo>
                      <a:pt x="330" y="25"/>
                    </a:lnTo>
                    <a:lnTo>
                      <a:pt x="333" y="30"/>
                    </a:lnTo>
                    <a:lnTo>
                      <a:pt x="334" y="35"/>
                    </a:lnTo>
                    <a:lnTo>
                      <a:pt x="335" y="38"/>
                    </a:lnTo>
                    <a:lnTo>
                      <a:pt x="338" y="40"/>
                    </a:lnTo>
                    <a:lnTo>
                      <a:pt x="343" y="40"/>
                    </a:lnTo>
                    <a:lnTo>
                      <a:pt x="347" y="41"/>
                    </a:lnTo>
                    <a:lnTo>
                      <a:pt x="354" y="44"/>
                    </a:lnTo>
                    <a:lnTo>
                      <a:pt x="357" y="49"/>
                    </a:lnTo>
                    <a:lnTo>
                      <a:pt x="356" y="55"/>
                    </a:lnTo>
                    <a:lnTo>
                      <a:pt x="350" y="58"/>
                    </a:lnTo>
                    <a:lnTo>
                      <a:pt x="337" y="60"/>
                    </a:lnTo>
                    <a:lnTo>
                      <a:pt x="327" y="63"/>
                    </a:lnTo>
                    <a:lnTo>
                      <a:pt x="319" y="67"/>
                    </a:lnTo>
                    <a:lnTo>
                      <a:pt x="312" y="72"/>
                    </a:lnTo>
                    <a:lnTo>
                      <a:pt x="307" y="78"/>
                    </a:lnTo>
                    <a:lnTo>
                      <a:pt x="303" y="87"/>
                    </a:lnTo>
                    <a:lnTo>
                      <a:pt x="301" y="96"/>
                    </a:lnTo>
                    <a:lnTo>
                      <a:pt x="300" y="106"/>
                    </a:lnTo>
                    <a:lnTo>
                      <a:pt x="298" y="110"/>
                    </a:lnTo>
                    <a:lnTo>
                      <a:pt x="293" y="119"/>
                    </a:lnTo>
                    <a:lnTo>
                      <a:pt x="288" y="130"/>
                    </a:lnTo>
                    <a:lnTo>
                      <a:pt x="284" y="139"/>
                    </a:lnTo>
                    <a:lnTo>
                      <a:pt x="282" y="152"/>
                    </a:lnTo>
                    <a:lnTo>
                      <a:pt x="282" y="169"/>
                    </a:lnTo>
                    <a:lnTo>
                      <a:pt x="283" y="185"/>
                    </a:lnTo>
                    <a:lnTo>
                      <a:pt x="285" y="195"/>
                    </a:lnTo>
                    <a:lnTo>
                      <a:pt x="287" y="208"/>
                    </a:lnTo>
                    <a:lnTo>
                      <a:pt x="289" y="230"/>
                    </a:lnTo>
                    <a:lnTo>
                      <a:pt x="290" y="254"/>
                    </a:lnTo>
                    <a:lnTo>
                      <a:pt x="289" y="267"/>
                    </a:lnTo>
                    <a:lnTo>
                      <a:pt x="288" y="273"/>
                    </a:lnTo>
                    <a:lnTo>
                      <a:pt x="285" y="279"/>
                    </a:lnTo>
                    <a:lnTo>
                      <a:pt x="282" y="285"/>
                    </a:lnTo>
                    <a:lnTo>
                      <a:pt x="277" y="289"/>
                    </a:lnTo>
                    <a:lnTo>
                      <a:pt x="271" y="292"/>
                    </a:lnTo>
                    <a:lnTo>
                      <a:pt x="265" y="294"/>
                    </a:lnTo>
                    <a:lnTo>
                      <a:pt x="258" y="294"/>
                    </a:lnTo>
                    <a:lnTo>
                      <a:pt x="250" y="291"/>
                    </a:lnTo>
                    <a:lnTo>
                      <a:pt x="246" y="288"/>
                    </a:lnTo>
                    <a:lnTo>
                      <a:pt x="242" y="286"/>
                    </a:lnTo>
                    <a:lnTo>
                      <a:pt x="236" y="284"/>
                    </a:lnTo>
                    <a:lnTo>
                      <a:pt x="230" y="283"/>
                    </a:lnTo>
                    <a:lnTo>
                      <a:pt x="223" y="283"/>
                    </a:lnTo>
                    <a:lnTo>
                      <a:pt x="218" y="284"/>
                    </a:lnTo>
                    <a:lnTo>
                      <a:pt x="213" y="284"/>
                    </a:lnTo>
                    <a:lnTo>
                      <a:pt x="209" y="285"/>
                    </a:lnTo>
                    <a:lnTo>
                      <a:pt x="205" y="288"/>
                    </a:lnTo>
                    <a:lnTo>
                      <a:pt x="204" y="291"/>
                    </a:lnTo>
                    <a:lnTo>
                      <a:pt x="205" y="293"/>
                    </a:lnTo>
                    <a:lnTo>
                      <a:pt x="208" y="295"/>
                    </a:lnTo>
                    <a:lnTo>
                      <a:pt x="213" y="297"/>
                    </a:lnTo>
                    <a:lnTo>
                      <a:pt x="220" y="300"/>
                    </a:lnTo>
                    <a:lnTo>
                      <a:pt x="228" y="304"/>
                    </a:lnTo>
                    <a:lnTo>
                      <a:pt x="234" y="306"/>
                    </a:lnTo>
                    <a:lnTo>
                      <a:pt x="240" y="306"/>
                    </a:lnTo>
                    <a:lnTo>
                      <a:pt x="245" y="305"/>
                    </a:lnTo>
                    <a:lnTo>
                      <a:pt x="250" y="304"/>
                    </a:lnTo>
                    <a:lnTo>
                      <a:pt x="251" y="304"/>
                    </a:lnTo>
                    <a:lnTo>
                      <a:pt x="250" y="318"/>
                    </a:lnTo>
                    <a:lnTo>
                      <a:pt x="253" y="327"/>
                    </a:lnTo>
                    <a:lnTo>
                      <a:pt x="261" y="331"/>
                    </a:lnTo>
                    <a:lnTo>
                      <a:pt x="274" y="330"/>
                    </a:lnTo>
                    <a:lnTo>
                      <a:pt x="282" y="329"/>
                    </a:lnTo>
                    <a:lnTo>
                      <a:pt x="289" y="329"/>
                    </a:lnTo>
                    <a:lnTo>
                      <a:pt x="296" y="330"/>
                    </a:lnTo>
                    <a:lnTo>
                      <a:pt x="301" y="332"/>
                    </a:lnTo>
                    <a:lnTo>
                      <a:pt x="305" y="335"/>
                    </a:lnTo>
                    <a:lnTo>
                      <a:pt x="308" y="339"/>
                    </a:lnTo>
                    <a:lnTo>
                      <a:pt x="311" y="343"/>
                    </a:lnTo>
                    <a:lnTo>
                      <a:pt x="313" y="347"/>
                    </a:lnTo>
                    <a:lnTo>
                      <a:pt x="306" y="346"/>
                    </a:lnTo>
                    <a:lnTo>
                      <a:pt x="300" y="345"/>
                    </a:lnTo>
                    <a:lnTo>
                      <a:pt x="293" y="345"/>
                    </a:lnTo>
                    <a:lnTo>
                      <a:pt x="287" y="346"/>
                    </a:lnTo>
                    <a:lnTo>
                      <a:pt x="282" y="347"/>
                    </a:lnTo>
                    <a:lnTo>
                      <a:pt x="276" y="350"/>
                    </a:lnTo>
                    <a:lnTo>
                      <a:pt x="272" y="353"/>
                    </a:lnTo>
                    <a:lnTo>
                      <a:pt x="267" y="357"/>
                    </a:lnTo>
                    <a:lnTo>
                      <a:pt x="260" y="354"/>
                    </a:lnTo>
                    <a:lnTo>
                      <a:pt x="253" y="351"/>
                    </a:lnTo>
                    <a:lnTo>
                      <a:pt x="246" y="350"/>
                    </a:lnTo>
                    <a:lnTo>
                      <a:pt x="239" y="349"/>
                    </a:lnTo>
                    <a:lnTo>
                      <a:pt x="232" y="350"/>
                    </a:lnTo>
                    <a:lnTo>
                      <a:pt x="225" y="352"/>
                    </a:lnTo>
                    <a:lnTo>
                      <a:pt x="217" y="355"/>
                    </a:lnTo>
                    <a:lnTo>
                      <a:pt x="210" y="360"/>
                    </a:lnTo>
                    <a:lnTo>
                      <a:pt x="205" y="363"/>
                    </a:lnTo>
                    <a:lnTo>
                      <a:pt x="199" y="365"/>
                    </a:lnTo>
                    <a:lnTo>
                      <a:pt x="195" y="365"/>
                    </a:lnTo>
                    <a:lnTo>
                      <a:pt x="190" y="365"/>
                    </a:lnTo>
                    <a:lnTo>
                      <a:pt x="185" y="363"/>
                    </a:lnTo>
                    <a:lnTo>
                      <a:pt x="181" y="361"/>
                    </a:lnTo>
                    <a:lnTo>
                      <a:pt x="177" y="357"/>
                    </a:lnTo>
                    <a:lnTo>
                      <a:pt x="173" y="353"/>
                    </a:lnTo>
                    <a:lnTo>
                      <a:pt x="166" y="346"/>
                    </a:lnTo>
                    <a:lnTo>
                      <a:pt x="161" y="344"/>
                    </a:lnTo>
                    <a:lnTo>
                      <a:pt x="156" y="348"/>
                    </a:lnTo>
                    <a:lnTo>
                      <a:pt x="150" y="358"/>
                    </a:lnTo>
                    <a:lnTo>
                      <a:pt x="145" y="371"/>
                    </a:lnTo>
                    <a:lnTo>
                      <a:pt x="145" y="378"/>
                    </a:lnTo>
                    <a:lnTo>
                      <a:pt x="151" y="381"/>
                    </a:lnTo>
                    <a:lnTo>
                      <a:pt x="165" y="377"/>
                    </a:lnTo>
                    <a:lnTo>
                      <a:pt x="171" y="375"/>
                    </a:lnTo>
                    <a:lnTo>
                      <a:pt x="177" y="373"/>
                    </a:lnTo>
                    <a:lnTo>
                      <a:pt x="182" y="373"/>
                    </a:lnTo>
                    <a:lnTo>
                      <a:pt x="187" y="374"/>
                    </a:lnTo>
                    <a:lnTo>
                      <a:pt x="192" y="375"/>
                    </a:lnTo>
                    <a:lnTo>
                      <a:pt x="197" y="376"/>
                    </a:lnTo>
                    <a:lnTo>
                      <a:pt x="202" y="377"/>
                    </a:lnTo>
                    <a:lnTo>
                      <a:pt x="209" y="378"/>
                    </a:lnTo>
                    <a:lnTo>
                      <a:pt x="221" y="380"/>
                    </a:lnTo>
                    <a:lnTo>
                      <a:pt x="232" y="381"/>
                    </a:lnTo>
                    <a:lnTo>
                      <a:pt x="242" y="381"/>
                    </a:lnTo>
                    <a:lnTo>
                      <a:pt x="252" y="381"/>
                    </a:lnTo>
                    <a:lnTo>
                      <a:pt x="262" y="381"/>
                    </a:lnTo>
                    <a:lnTo>
                      <a:pt x="271" y="380"/>
                    </a:lnTo>
                    <a:lnTo>
                      <a:pt x="281" y="379"/>
                    </a:lnTo>
                    <a:lnTo>
                      <a:pt x="291" y="378"/>
                    </a:lnTo>
                    <a:lnTo>
                      <a:pt x="300" y="377"/>
                    </a:lnTo>
                    <a:lnTo>
                      <a:pt x="306" y="377"/>
                    </a:lnTo>
                    <a:lnTo>
                      <a:pt x="311" y="378"/>
                    </a:lnTo>
                    <a:lnTo>
                      <a:pt x="315" y="380"/>
                    </a:lnTo>
                    <a:lnTo>
                      <a:pt x="317" y="382"/>
                    </a:lnTo>
                    <a:lnTo>
                      <a:pt x="318" y="385"/>
                    </a:lnTo>
                    <a:lnTo>
                      <a:pt x="317" y="389"/>
                    </a:lnTo>
                    <a:lnTo>
                      <a:pt x="314" y="393"/>
                    </a:lnTo>
                    <a:lnTo>
                      <a:pt x="308" y="399"/>
                    </a:lnTo>
                    <a:lnTo>
                      <a:pt x="300" y="403"/>
                    </a:lnTo>
                    <a:lnTo>
                      <a:pt x="290" y="408"/>
                    </a:lnTo>
                    <a:lnTo>
                      <a:pt x="281" y="410"/>
                    </a:lnTo>
                    <a:lnTo>
                      <a:pt x="270" y="411"/>
                    </a:lnTo>
                    <a:lnTo>
                      <a:pt x="259" y="412"/>
                    </a:lnTo>
                    <a:lnTo>
                      <a:pt x="247" y="411"/>
                    </a:lnTo>
                    <a:lnTo>
                      <a:pt x="236" y="409"/>
                    </a:lnTo>
                    <a:lnTo>
                      <a:pt x="226" y="408"/>
                    </a:lnTo>
                    <a:lnTo>
                      <a:pt x="221" y="410"/>
                    </a:lnTo>
                    <a:lnTo>
                      <a:pt x="221" y="415"/>
                    </a:lnTo>
                    <a:lnTo>
                      <a:pt x="225" y="422"/>
                    </a:lnTo>
                    <a:lnTo>
                      <a:pt x="228" y="426"/>
                    </a:lnTo>
                    <a:lnTo>
                      <a:pt x="232" y="430"/>
                    </a:lnTo>
                    <a:lnTo>
                      <a:pt x="236" y="434"/>
                    </a:lnTo>
                    <a:lnTo>
                      <a:pt x="240" y="437"/>
                    </a:lnTo>
                    <a:lnTo>
                      <a:pt x="246" y="439"/>
                    </a:lnTo>
                    <a:lnTo>
                      <a:pt x="253" y="441"/>
                    </a:lnTo>
                    <a:lnTo>
                      <a:pt x="262" y="442"/>
                    </a:lnTo>
                    <a:lnTo>
                      <a:pt x="272" y="441"/>
                    </a:lnTo>
                    <a:lnTo>
                      <a:pt x="282" y="441"/>
                    </a:lnTo>
                    <a:lnTo>
                      <a:pt x="291" y="444"/>
                    </a:lnTo>
                    <a:lnTo>
                      <a:pt x="300" y="448"/>
                    </a:lnTo>
                    <a:lnTo>
                      <a:pt x="306" y="453"/>
                    </a:lnTo>
                    <a:lnTo>
                      <a:pt x="311" y="459"/>
                    </a:lnTo>
                    <a:lnTo>
                      <a:pt x="314" y="465"/>
                    </a:lnTo>
                    <a:lnTo>
                      <a:pt x="316" y="472"/>
                    </a:lnTo>
                    <a:lnTo>
                      <a:pt x="317" y="478"/>
                    </a:lnTo>
                    <a:lnTo>
                      <a:pt x="316" y="490"/>
                    </a:lnTo>
                    <a:lnTo>
                      <a:pt x="313" y="500"/>
                    </a:lnTo>
                    <a:lnTo>
                      <a:pt x="308" y="509"/>
                    </a:lnTo>
                    <a:lnTo>
                      <a:pt x="300" y="515"/>
                    </a:lnTo>
                    <a:lnTo>
                      <a:pt x="293" y="518"/>
                    </a:lnTo>
                    <a:lnTo>
                      <a:pt x="286" y="520"/>
                    </a:lnTo>
                    <a:lnTo>
                      <a:pt x="279" y="521"/>
                    </a:lnTo>
                    <a:lnTo>
                      <a:pt x="270" y="522"/>
                    </a:lnTo>
                    <a:lnTo>
                      <a:pt x="261" y="521"/>
                    </a:lnTo>
                    <a:lnTo>
                      <a:pt x="250" y="520"/>
                    </a:lnTo>
                    <a:lnTo>
                      <a:pt x="238" y="517"/>
                    </a:lnTo>
                    <a:lnTo>
                      <a:pt x="225" y="514"/>
                    </a:lnTo>
                    <a:lnTo>
                      <a:pt x="217" y="510"/>
                    </a:lnTo>
                    <a:lnTo>
                      <a:pt x="206" y="503"/>
                    </a:lnTo>
                    <a:lnTo>
                      <a:pt x="194" y="494"/>
                    </a:lnTo>
                    <a:lnTo>
                      <a:pt x="182" y="484"/>
                    </a:lnTo>
                    <a:lnTo>
                      <a:pt x="171" y="474"/>
                    </a:lnTo>
                    <a:lnTo>
                      <a:pt x="161" y="464"/>
                    </a:lnTo>
                    <a:lnTo>
                      <a:pt x="154" y="456"/>
                    </a:lnTo>
                    <a:lnTo>
                      <a:pt x="150" y="451"/>
                    </a:lnTo>
                    <a:lnTo>
                      <a:pt x="147" y="447"/>
                    </a:lnTo>
                    <a:lnTo>
                      <a:pt x="142" y="446"/>
                    </a:lnTo>
                    <a:lnTo>
                      <a:pt x="137" y="448"/>
                    </a:lnTo>
                    <a:lnTo>
                      <a:pt x="130" y="448"/>
                    </a:lnTo>
                    <a:lnTo>
                      <a:pt x="127" y="447"/>
                    </a:lnTo>
                    <a:lnTo>
                      <a:pt x="123" y="445"/>
                    </a:lnTo>
                    <a:lnTo>
                      <a:pt x="119" y="442"/>
                    </a:lnTo>
                    <a:lnTo>
                      <a:pt x="115" y="438"/>
                    </a:lnTo>
                    <a:lnTo>
                      <a:pt x="109" y="433"/>
                    </a:lnTo>
                    <a:lnTo>
                      <a:pt x="105" y="429"/>
                    </a:lnTo>
                    <a:lnTo>
                      <a:pt x="100" y="424"/>
                    </a:lnTo>
                    <a:lnTo>
                      <a:pt x="96" y="420"/>
                    </a:lnTo>
                    <a:lnTo>
                      <a:pt x="83" y="408"/>
                    </a:lnTo>
                    <a:lnTo>
                      <a:pt x="73" y="393"/>
                    </a:lnTo>
                    <a:lnTo>
                      <a:pt x="63" y="377"/>
                    </a:lnTo>
                    <a:lnTo>
                      <a:pt x="57" y="361"/>
                    </a:lnTo>
                    <a:lnTo>
                      <a:pt x="52" y="344"/>
                    </a:lnTo>
                    <a:lnTo>
                      <a:pt x="49" y="327"/>
                    </a:lnTo>
                    <a:lnTo>
                      <a:pt x="48" y="311"/>
                    </a:lnTo>
                    <a:lnTo>
                      <a:pt x="48" y="296"/>
                    </a:lnTo>
                    <a:lnTo>
                      <a:pt x="47" y="280"/>
                    </a:lnTo>
                    <a:lnTo>
                      <a:pt x="45" y="261"/>
                    </a:lnTo>
                    <a:lnTo>
                      <a:pt x="42" y="243"/>
                    </a:lnTo>
                    <a:lnTo>
                      <a:pt x="41" y="231"/>
                    </a:lnTo>
                    <a:lnTo>
                      <a:pt x="40" y="224"/>
                    </a:lnTo>
                    <a:lnTo>
                      <a:pt x="37" y="220"/>
                    </a:lnTo>
                    <a:lnTo>
                      <a:pt x="31" y="219"/>
                    </a:lnTo>
                    <a:lnTo>
                      <a:pt x="23" y="221"/>
                    </a:lnTo>
                    <a:lnTo>
                      <a:pt x="17" y="225"/>
                    </a:lnTo>
                    <a:lnTo>
                      <a:pt x="15" y="227"/>
                    </a:lnTo>
                    <a:lnTo>
                      <a:pt x="13" y="226"/>
                    </a:lnTo>
                    <a:lnTo>
                      <a:pt x="11" y="222"/>
                    </a:lnTo>
                    <a:lnTo>
                      <a:pt x="7" y="216"/>
                    </a:lnTo>
                    <a:lnTo>
                      <a:pt x="4" y="211"/>
                    </a:lnTo>
                    <a:lnTo>
                      <a:pt x="1" y="207"/>
                    </a:lnTo>
                    <a:lnTo>
                      <a:pt x="0" y="201"/>
                    </a:lnTo>
                    <a:lnTo>
                      <a:pt x="0" y="196"/>
                    </a:lnTo>
                    <a:lnTo>
                      <a:pt x="2" y="192"/>
                    </a:lnTo>
                    <a:lnTo>
                      <a:pt x="6" y="191"/>
                    </a:lnTo>
                    <a:lnTo>
                      <a:pt x="12" y="195"/>
                    </a:lnTo>
                    <a:lnTo>
                      <a:pt x="18" y="198"/>
                    </a:lnTo>
                    <a:lnTo>
                      <a:pt x="23" y="198"/>
                    </a:lnTo>
                    <a:lnTo>
                      <a:pt x="25" y="196"/>
                    </a:lnTo>
                    <a:lnTo>
                      <a:pt x="26" y="192"/>
                    </a:lnTo>
                    <a:lnTo>
                      <a:pt x="24" y="185"/>
                    </a:lnTo>
                    <a:lnTo>
                      <a:pt x="20" y="174"/>
                    </a:lnTo>
                    <a:lnTo>
                      <a:pt x="15" y="162"/>
                    </a:lnTo>
                    <a:lnTo>
                      <a:pt x="13" y="153"/>
                    </a:lnTo>
                    <a:lnTo>
                      <a:pt x="13" y="138"/>
                    </a:lnTo>
                    <a:lnTo>
                      <a:pt x="15" y="115"/>
                    </a:lnTo>
                    <a:lnTo>
                      <a:pt x="17" y="92"/>
                    </a:lnTo>
                    <a:lnTo>
                      <a:pt x="23" y="77"/>
                    </a:lnTo>
                    <a:lnTo>
                      <a:pt x="25" y="96"/>
                    </a:lnTo>
                    <a:lnTo>
                      <a:pt x="31" y="104"/>
                    </a:lnTo>
                    <a:lnTo>
                      <a:pt x="36" y="101"/>
                    </a:lnTo>
                    <a:lnTo>
                      <a:pt x="38" y="87"/>
                    </a:lnTo>
                    <a:lnTo>
                      <a:pt x="39" y="80"/>
                    </a:lnTo>
                    <a:lnTo>
                      <a:pt x="42" y="75"/>
                    </a:lnTo>
                    <a:lnTo>
                      <a:pt x="47" y="72"/>
                    </a:lnTo>
                    <a:lnTo>
                      <a:pt x="52" y="70"/>
                    </a:lnTo>
                    <a:lnTo>
                      <a:pt x="57" y="69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59" y="68"/>
                    </a:lnTo>
                    <a:lnTo>
                      <a:pt x="63" y="68"/>
                    </a:lnTo>
                    <a:lnTo>
                      <a:pt x="71" y="68"/>
                    </a:lnTo>
                    <a:lnTo>
                      <a:pt x="79" y="68"/>
                    </a:lnTo>
                    <a:lnTo>
                      <a:pt x="89" y="68"/>
                    </a:lnTo>
                    <a:lnTo>
                      <a:pt x="100" y="68"/>
                    </a:lnTo>
                    <a:lnTo>
                      <a:pt x="109" y="68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37" y="75"/>
                    </a:lnTo>
                    <a:lnTo>
                      <a:pt x="143" y="83"/>
                    </a:lnTo>
                    <a:lnTo>
                      <a:pt x="140" y="91"/>
                    </a:lnTo>
                    <a:lnTo>
                      <a:pt x="127" y="98"/>
                    </a:lnTo>
                    <a:lnTo>
                      <a:pt x="121" y="100"/>
                    </a:lnTo>
                    <a:lnTo>
                      <a:pt x="116" y="101"/>
                    </a:lnTo>
                    <a:lnTo>
                      <a:pt x="110" y="101"/>
                    </a:lnTo>
                    <a:lnTo>
                      <a:pt x="106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3"/>
                    </a:lnTo>
                    <a:lnTo>
                      <a:pt x="90" y="104"/>
                    </a:lnTo>
                    <a:lnTo>
                      <a:pt x="86" y="107"/>
                    </a:lnTo>
                    <a:lnTo>
                      <a:pt x="83" y="110"/>
                    </a:lnTo>
                    <a:lnTo>
                      <a:pt x="79" y="113"/>
                    </a:lnTo>
                    <a:lnTo>
                      <a:pt x="69" y="116"/>
                    </a:lnTo>
                    <a:lnTo>
                      <a:pt x="64" y="118"/>
                    </a:lnTo>
                    <a:lnTo>
                      <a:pt x="63" y="120"/>
                    </a:lnTo>
                    <a:lnTo>
                      <a:pt x="66" y="123"/>
                    </a:lnTo>
                    <a:lnTo>
                      <a:pt x="68" y="126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69" y="131"/>
                    </a:lnTo>
                    <a:lnTo>
                      <a:pt x="64" y="132"/>
                    </a:lnTo>
                    <a:lnTo>
                      <a:pt x="59" y="132"/>
                    </a:lnTo>
                    <a:lnTo>
                      <a:pt x="56" y="132"/>
                    </a:lnTo>
                    <a:lnTo>
                      <a:pt x="56" y="135"/>
                    </a:lnTo>
                    <a:lnTo>
                      <a:pt x="63" y="142"/>
                    </a:lnTo>
                    <a:lnTo>
                      <a:pt x="70" y="147"/>
                    </a:lnTo>
                    <a:lnTo>
                      <a:pt x="75" y="152"/>
                    </a:lnTo>
                    <a:lnTo>
                      <a:pt x="80" y="156"/>
                    </a:lnTo>
                    <a:lnTo>
                      <a:pt x="85" y="160"/>
                    </a:lnTo>
                    <a:lnTo>
                      <a:pt x="90" y="164"/>
                    </a:lnTo>
                    <a:lnTo>
                      <a:pt x="95" y="167"/>
                    </a:lnTo>
                    <a:lnTo>
                      <a:pt x="100" y="169"/>
                    </a:lnTo>
                    <a:lnTo>
                      <a:pt x="105" y="170"/>
                    </a:lnTo>
                    <a:lnTo>
                      <a:pt x="107" y="170"/>
                    </a:lnTo>
                    <a:lnTo>
                      <a:pt x="116" y="170"/>
                    </a:lnTo>
                    <a:lnTo>
                      <a:pt x="119" y="167"/>
                    </a:lnTo>
                    <a:lnTo>
                      <a:pt x="117" y="163"/>
                    </a:lnTo>
                    <a:lnTo>
                      <a:pt x="109" y="159"/>
                    </a:lnTo>
                    <a:lnTo>
                      <a:pt x="101" y="155"/>
                    </a:lnTo>
                    <a:lnTo>
                      <a:pt x="97" y="150"/>
                    </a:lnTo>
                    <a:lnTo>
                      <a:pt x="97" y="144"/>
                    </a:lnTo>
                    <a:lnTo>
                      <a:pt x="103" y="137"/>
                    </a:lnTo>
                    <a:lnTo>
                      <a:pt x="108" y="134"/>
                    </a:lnTo>
                    <a:lnTo>
                      <a:pt x="113" y="132"/>
                    </a:lnTo>
                    <a:lnTo>
                      <a:pt x="116" y="131"/>
                    </a:lnTo>
                    <a:lnTo>
                      <a:pt x="118" y="132"/>
                    </a:lnTo>
                    <a:lnTo>
                      <a:pt x="121" y="143"/>
                    </a:lnTo>
                    <a:lnTo>
                      <a:pt x="126" y="151"/>
                    </a:lnTo>
                    <a:lnTo>
                      <a:pt x="132" y="157"/>
                    </a:lnTo>
                    <a:lnTo>
                      <a:pt x="140" y="160"/>
                    </a:lnTo>
                    <a:lnTo>
                      <a:pt x="148" y="160"/>
                    </a:lnTo>
                    <a:lnTo>
                      <a:pt x="158" y="157"/>
                    </a:lnTo>
                    <a:lnTo>
                      <a:pt x="166" y="151"/>
                    </a:lnTo>
                    <a:lnTo>
                      <a:pt x="173" y="142"/>
                    </a:lnTo>
                    <a:lnTo>
                      <a:pt x="176" y="141"/>
                    </a:lnTo>
                    <a:lnTo>
                      <a:pt x="179" y="143"/>
                    </a:lnTo>
                    <a:lnTo>
                      <a:pt x="178" y="149"/>
                    </a:lnTo>
                    <a:lnTo>
                      <a:pt x="171" y="162"/>
                    </a:lnTo>
                    <a:lnTo>
                      <a:pt x="168" y="166"/>
                    </a:lnTo>
                    <a:lnTo>
                      <a:pt x="164" y="168"/>
                    </a:lnTo>
                    <a:lnTo>
                      <a:pt x="160" y="170"/>
                    </a:lnTo>
                    <a:lnTo>
                      <a:pt x="155" y="171"/>
                    </a:lnTo>
                    <a:lnTo>
                      <a:pt x="150" y="172"/>
                    </a:lnTo>
                    <a:lnTo>
                      <a:pt x="146" y="172"/>
                    </a:lnTo>
                    <a:lnTo>
                      <a:pt x="142" y="172"/>
                    </a:lnTo>
                    <a:lnTo>
                      <a:pt x="139" y="172"/>
                    </a:lnTo>
                    <a:lnTo>
                      <a:pt x="134" y="172"/>
                    </a:lnTo>
                    <a:lnTo>
                      <a:pt x="130" y="174"/>
                    </a:lnTo>
                    <a:lnTo>
                      <a:pt x="130" y="177"/>
                    </a:lnTo>
                    <a:lnTo>
                      <a:pt x="134" y="183"/>
                    </a:lnTo>
                    <a:lnTo>
                      <a:pt x="132" y="183"/>
                    </a:lnTo>
                    <a:lnTo>
                      <a:pt x="136" y="185"/>
                    </a:lnTo>
                    <a:lnTo>
                      <a:pt x="142" y="187"/>
                    </a:lnTo>
                    <a:lnTo>
                      <a:pt x="148" y="187"/>
                    </a:lnTo>
                    <a:lnTo>
                      <a:pt x="155" y="186"/>
                    </a:lnTo>
                    <a:lnTo>
                      <a:pt x="163" y="185"/>
                    </a:lnTo>
                    <a:lnTo>
                      <a:pt x="171" y="182"/>
                    </a:lnTo>
                    <a:lnTo>
                      <a:pt x="178" y="178"/>
                    </a:lnTo>
                    <a:lnTo>
                      <a:pt x="184" y="174"/>
                    </a:lnTo>
                    <a:lnTo>
                      <a:pt x="193" y="168"/>
                    </a:lnTo>
                    <a:lnTo>
                      <a:pt x="197" y="166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2" y="158"/>
                    </a:lnTo>
                    <a:lnTo>
                      <a:pt x="201" y="153"/>
                    </a:lnTo>
                    <a:lnTo>
                      <a:pt x="200" y="147"/>
                    </a:lnTo>
                    <a:lnTo>
                      <a:pt x="201" y="142"/>
                    </a:lnTo>
                    <a:lnTo>
                      <a:pt x="206" y="136"/>
                    </a:lnTo>
                    <a:lnTo>
                      <a:pt x="211" y="130"/>
                    </a:lnTo>
                    <a:lnTo>
                      <a:pt x="216" y="124"/>
                    </a:lnTo>
                    <a:lnTo>
                      <a:pt x="219" y="117"/>
                    </a:lnTo>
                    <a:lnTo>
                      <a:pt x="220" y="109"/>
                    </a:lnTo>
                    <a:lnTo>
                      <a:pt x="220" y="99"/>
                    </a:lnTo>
                    <a:lnTo>
                      <a:pt x="219" y="90"/>
                    </a:lnTo>
                    <a:lnTo>
                      <a:pt x="219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5" name="Freeform 87"/>
              <p:cNvSpPr>
                <a:spLocks/>
              </p:cNvSpPr>
              <p:nvPr/>
            </p:nvSpPr>
            <p:spPr bwMode="auto">
              <a:xfrm>
                <a:off x="2298" y="2165"/>
                <a:ext cx="8" cy="5"/>
              </a:xfrm>
              <a:custGeom>
                <a:avLst/>
                <a:gdLst/>
                <a:ahLst/>
                <a:cxnLst>
                  <a:cxn ang="0">
                    <a:pos x="31" y="8"/>
                  </a:cxn>
                  <a:cxn ang="0">
                    <a:pos x="31" y="4"/>
                  </a:cxn>
                  <a:cxn ang="0">
                    <a:pos x="30" y="1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4" y="4"/>
                  </a:cxn>
                  <a:cxn ang="0">
                    <a:pos x="7" y="8"/>
                  </a:cxn>
                  <a:cxn ang="0">
                    <a:pos x="2" y="11"/>
                  </a:cxn>
                  <a:cxn ang="0">
                    <a:pos x="0" y="14"/>
                  </a:cxn>
                  <a:cxn ang="0">
                    <a:pos x="2" y="17"/>
                  </a:cxn>
                  <a:cxn ang="0">
                    <a:pos x="7" y="17"/>
                  </a:cxn>
                  <a:cxn ang="0">
                    <a:pos x="13" y="15"/>
                  </a:cxn>
                  <a:cxn ang="0">
                    <a:pos x="17" y="13"/>
                  </a:cxn>
                  <a:cxn ang="0">
                    <a:pos x="22" y="12"/>
                  </a:cxn>
                  <a:cxn ang="0">
                    <a:pos x="27" y="11"/>
                  </a:cxn>
                  <a:cxn ang="0">
                    <a:pos x="31" y="8"/>
                  </a:cxn>
                </a:cxnLst>
                <a:rect l="0" t="0" r="r" b="b"/>
                <a:pathLst>
                  <a:path w="31" h="17">
                    <a:moveTo>
                      <a:pt x="31" y="8"/>
                    </a:moveTo>
                    <a:lnTo>
                      <a:pt x="31" y="4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7" y="17"/>
                    </a:lnTo>
                    <a:lnTo>
                      <a:pt x="13" y="15"/>
                    </a:lnTo>
                    <a:lnTo>
                      <a:pt x="17" y="13"/>
                    </a:lnTo>
                    <a:lnTo>
                      <a:pt x="22" y="12"/>
                    </a:lnTo>
                    <a:lnTo>
                      <a:pt x="27" y="11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6" name="Freeform 88"/>
              <p:cNvSpPr>
                <a:spLocks/>
              </p:cNvSpPr>
              <p:nvPr/>
            </p:nvSpPr>
            <p:spPr bwMode="auto">
              <a:xfrm>
                <a:off x="2292" y="2198"/>
                <a:ext cx="5" cy="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3"/>
                  </a:cxn>
                  <a:cxn ang="0">
                    <a:pos x="10" y="0"/>
                  </a:cxn>
                  <a:cxn ang="0">
                    <a:pos x="15" y="2"/>
                  </a:cxn>
                  <a:cxn ang="0">
                    <a:pos x="19" y="7"/>
                  </a:cxn>
                  <a:cxn ang="0">
                    <a:pos x="20" y="12"/>
                  </a:cxn>
                  <a:cxn ang="0">
                    <a:pos x="19" y="16"/>
                  </a:cxn>
                  <a:cxn ang="0">
                    <a:pos x="16" y="18"/>
                  </a:cxn>
                  <a:cxn ang="0">
                    <a:pos x="13" y="18"/>
                  </a:cxn>
                  <a:cxn ang="0">
                    <a:pos x="8" y="18"/>
                  </a:cxn>
                  <a:cxn ang="0">
                    <a:pos x="4" y="17"/>
                  </a:cxn>
                  <a:cxn ang="0">
                    <a:pos x="0" y="14"/>
                  </a:cxn>
                  <a:cxn ang="0">
                    <a:pos x="0" y="8"/>
                  </a:cxn>
                </a:cxnLst>
                <a:rect l="0" t="0" r="r" b="b"/>
                <a:pathLst>
                  <a:path w="20" h="18">
                    <a:moveTo>
                      <a:pt x="0" y="8"/>
                    </a:moveTo>
                    <a:lnTo>
                      <a:pt x="4" y="3"/>
                    </a:lnTo>
                    <a:lnTo>
                      <a:pt x="10" y="0"/>
                    </a:lnTo>
                    <a:lnTo>
                      <a:pt x="15" y="2"/>
                    </a:lnTo>
                    <a:lnTo>
                      <a:pt x="19" y="7"/>
                    </a:lnTo>
                    <a:lnTo>
                      <a:pt x="20" y="12"/>
                    </a:lnTo>
                    <a:lnTo>
                      <a:pt x="19" y="16"/>
                    </a:lnTo>
                    <a:lnTo>
                      <a:pt x="16" y="18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4" y="17"/>
                    </a:lnTo>
                    <a:lnTo>
                      <a:pt x="0" y="1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7" name="Freeform 89"/>
              <p:cNvSpPr>
                <a:spLocks/>
              </p:cNvSpPr>
              <p:nvPr/>
            </p:nvSpPr>
            <p:spPr bwMode="auto">
              <a:xfrm>
                <a:off x="2280" y="2135"/>
                <a:ext cx="16" cy="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4" y="2"/>
                  </a:cxn>
                  <a:cxn ang="0">
                    <a:pos x="22" y="2"/>
                  </a:cxn>
                  <a:cxn ang="0">
                    <a:pos x="31" y="2"/>
                  </a:cxn>
                  <a:cxn ang="0">
                    <a:pos x="40" y="1"/>
                  </a:cxn>
                  <a:cxn ang="0">
                    <a:pos x="48" y="0"/>
                  </a:cxn>
                  <a:cxn ang="0">
                    <a:pos x="59" y="1"/>
                  </a:cxn>
                  <a:cxn ang="0">
                    <a:pos x="66" y="6"/>
                  </a:cxn>
                  <a:cxn ang="0">
                    <a:pos x="67" y="12"/>
                  </a:cxn>
                  <a:cxn ang="0">
                    <a:pos x="62" y="16"/>
                  </a:cxn>
                  <a:cxn ang="0">
                    <a:pos x="56" y="16"/>
                  </a:cxn>
                  <a:cxn ang="0">
                    <a:pos x="48" y="16"/>
                  </a:cxn>
                  <a:cxn ang="0">
                    <a:pos x="39" y="16"/>
                  </a:cxn>
                  <a:cxn ang="0">
                    <a:pos x="30" y="15"/>
                  </a:cxn>
                  <a:cxn ang="0">
                    <a:pos x="20" y="13"/>
                  </a:cxn>
                  <a:cxn ang="0">
                    <a:pos x="12" y="11"/>
                  </a:cxn>
                  <a:cxn ang="0">
                    <a:pos x="5" y="9"/>
                  </a:cxn>
                  <a:cxn ang="0">
                    <a:pos x="1" y="6"/>
                  </a:cxn>
                </a:cxnLst>
                <a:rect l="0" t="0" r="r" b="b"/>
                <a:pathLst>
                  <a:path w="67" h="16">
                    <a:moveTo>
                      <a:pt x="1" y="6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14" y="2"/>
                    </a:lnTo>
                    <a:lnTo>
                      <a:pt x="22" y="2"/>
                    </a:lnTo>
                    <a:lnTo>
                      <a:pt x="31" y="2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6" y="6"/>
                    </a:lnTo>
                    <a:lnTo>
                      <a:pt x="67" y="12"/>
                    </a:lnTo>
                    <a:lnTo>
                      <a:pt x="62" y="16"/>
                    </a:lnTo>
                    <a:lnTo>
                      <a:pt x="56" y="16"/>
                    </a:lnTo>
                    <a:lnTo>
                      <a:pt x="48" y="16"/>
                    </a:lnTo>
                    <a:lnTo>
                      <a:pt x="39" y="16"/>
                    </a:lnTo>
                    <a:lnTo>
                      <a:pt x="30" y="15"/>
                    </a:lnTo>
                    <a:lnTo>
                      <a:pt x="20" y="13"/>
                    </a:lnTo>
                    <a:lnTo>
                      <a:pt x="12" y="11"/>
                    </a:lnTo>
                    <a:lnTo>
                      <a:pt x="5" y="9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8" name="Freeform 90"/>
              <p:cNvSpPr>
                <a:spLocks/>
              </p:cNvSpPr>
              <p:nvPr/>
            </p:nvSpPr>
            <p:spPr bwMode="auto">
              <a:xfrm>
                <a:off x="2252" y="2203"/>
                <a:ext cx="9" cy="11"/>
              </a:xfrm>
              <a:custGeom>
                <a:avLst/>
                <a:gdLst/>
                <a:ahLst/>
                <a:cxnLst>
                  <a:cxn ang="0">
                    <a:pos x="33" y="16"/>
                  </a:cxn>
                  <a:cxn ang="0">
                    <a:pos x="25" y="22"/>
                  </a:cxn>
                  <a:cxn ang="0">
                    <a:pos x="17" y="31"/>
                  </a:cxn>
                  <a:cxn ang="0">
                    <a:pos x="10" y="39"/>
                  </a:cxn>
                  <a:cxn ang="0">
                    <a:pos x="6" y="44"/>
                  </a:cxn>
                  <a:cxn ang="0">
                    <a:pos x="3" y="47"/>
                  </a:cxn>
                  <a:cxn ang="0">
                    <a:pos x="1" y="47"/>
                  </a:cxn>
                  <a:cxn ang="0">
                    <a:pos x="0" y="44"/>
                  </a:cxn>
                  <a:cxn ang="0">
                    <a:pos x="0" y="39"/>
                  </a:cxn>
                  <a:cxn ang="0">
                    <a:pos x="4" y="29"/>
                  </a:cxn>
                  <a:cxn ang="0">
                    <a:pos x="10" y="19"/>
                  </a:cxn>
                  <a:cxn ang="0">
                    <a:pos x="18" y="10"/>
                  </a:cxn>
                  <a:cxn ang="0">
                    <a:pos x="23" y="3"/>
                  </a:cxn>
                  <a:cxn ang="0">
                    <a:pos x="25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1" y="7"/>
                  </a:cxn>
                  <a:cxn ang="0">
                    <a:pos x="32" y="10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3" y="16"/>
                  </a:cxn>
                </a:cxnLst>
                <a:rect l="0" t="0" r="r" b="b"/>
                <a:pathLst>
                  <a:path w="33" h="47">
                    <a:moveTo>
                      <a:pt x="33" y="16"/>
                    </a:moveTo>
                    <a:lnTo>
                      <a:pt x="25" y="22"/>
                    </a:lnTo>
                    <a:lnTo>
                      <a:pt x="17" y="31"/>
                    </a:lnTo>
                    <a:lnTo>
                      <a:pt x="10" y="39"/>
                    </a:lnTo>
                    <a:lnTo>
                      <a:pt x="6" y="44"/>
                    </a:lnTo>
                    <a:lnTo>
                      <a:pt x="3" y="47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4" y="29"/>
                    </a:lnTo>
                    <a:lnTo>
                      <a:pt x="10" y="19"/>
                    </a:lnTo>
                    <a:lnTo>
                      <a:pt x="18" y="10"/>
                    </a:lnTo>
                    <a:lnTo>
                      <a:pt x="23" y="3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3" y="14"/>
                    </a:lnTo>
                    <a:lnTo>
                      <a:pt x="3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39" name="Freeform 91"/>
              <p:cNvSpPr>
                <a:spLocks/>
              </p:cNvSpPr>
              <p:nvPr/>
            </p:nvSpPr>
            <p:spPr bwMode="auto">
              <a:xfrm>
                <a:off x="2245" y="2170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2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0" name="Freeform 92"/>
              <p:cNvSpPr>
                <a:spLocks/>
              </p:cNvSpPr>
              <p:nvPr/>
            </p:nvSpPr>
            <p:spPr bwMode="auto">
              <a:xfrm>
                <a:off x="2236" y="2169"/>
                <a:ext cx="20" cy="11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4" y="24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6" y="6"/>
                  </a:cxn>
                  <a:cxn ang="0">
                    <a:pos x="11" y="3"/>
                  </a:cxn>
                  <a:cxn ang="0">
                    <a:pos x="16" y="1"/>
                  </a:cxn>
                  <a:cxn ang="0">
                    <a:pos x="19" y="0"/>
                  </a:cxn>
                  <a:cxn ang="0">
                    <a:pos x="21" y="1"/>
                  </a:cxn>
                  <a:cxn ang="0">
                    <a:pos x="24" y="12"/>
                  </a:cxn>
                  <a:cxn ang="0">
                    <a:pos x="29" y="20"/>
                  </a:cxn>
                  <a:cxn ang="0">
                    <a:pos x="35" y="26"/>
                  </a:cxn>
                  <a:cxn ang="0">
                    <a:pos x="43" y="29"/>
                  </a:cxn>
                  <a:cxn ang="0">
                    <a:pos x="51" y="29"/>
                  </a:cxn>
                  <a:cxn ang="0">
                    <a:pos x="61" y="26"/>
                  </a:cxn>
                  <a:cxn ang="0">
                    <a:pos x="69" y="20"/>
                  </a:cxn>
                  <a:cxn ang="0">
                    <a:pos x="76" y="11"/>
                  </a:cxn>
                  <a:cxn ang="0">
                    <a:pos x="79" y="10"/>
                  </a:cxn>
                  <a:cxn ang="0">
                    <a:pos x="82" y="12"/>
                  </a:cxn>
                  <a:cxn ang="0">
                    <a:pos x="81" y="18"/>
                  </a:cxn>
                  <a:cxn ang="0">
                    <a:pos x="74" y="31"/>
                  </a:cxn>
                  <a:cxn ang="0">
                    <a:pos x="71" y="35"/>
                  </a:cxn>
                  <a:cxn ang="0">
                    <a:pos x="67" y="37"/>
                  </a:cxn>
                  <a:cxn ang="0">
                    <a:pos x="63" y="39"/>
                  </a:cxn>
                  <a:cxn ang="0">
                    <a:pos x="58" y="40"/>
                  </a:cxn>
                  <a:cxn ang="0">
                    <a:pos x="53" y="41"/>
                  </a:cxn>
                  <a:cxn ang="0">
                    <a:pos x="49" y="41"/>
                  </a:cxn>
                  <a:cxn ang="0">
                    <a:pos x="45" y="41"/>
                  </a:cxn>
                  <a:cxn ang="0">
                    <a:pos x="42" y="41"/>
                  </a:cxn>
                  <a:cxn ang="0">
                    <a:pos x="34" y="40"/>
                  </a:cxn>
                  <a:cxn ang="0">
                    <a:pos x="26" y="37"/>
                  </a:cxn>
                  <a:cxn ang="0">
                    <a:pos x="19" y="33"/>
                  </a:cxn>
                  <a:cxn ang="0">
                    <a:pos x="12" y="28"/>
                  </a:cxn>
                </a:cxnLst>
                <a:rect l="0" t="0" r="r" b="b"/>
                <a:pathLst>
                  <a:path w="82" h="41">
                    <a:moveTo>
                      <a:pt x="12" y="28"/>
                    </a:moveTo>
                    <a:lnTo>
                      <a:pt x="4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4" y="12"/>
                    </a:lnTo>
                    <a:lnTo>
                      <a:pt x="29" y="20"/>
                    </a:lnTo>
                    <a:lnTo>
                      <a:pt x="35" y="26"/>
                    </a:lnTo>
                    <a:lnTo>
                      <a:pt x="43" y="29"/>
                    </a:lnTo>
                    <a:lnTo>
                      <a:pt x="51" y="29"/>
                    </a:lnTo>
                    <a:lnTo>
                      <a:pt x="61" y="26"/>
                    </a:lnTo>
                    <a:lnTo>
                      <a:pt x="69" y="20"/>
                    </a:lnTo>
                    <a:lnTo>
                      <a:pt x="76" y="11"/>
                    </a:lnTo>
                    <a:lnTo>
                      <a:pt x="79" y="10"/>
                    </a:lnTo>
                    <a:lnTo>
                      <a:pt x="82" y="12"/>
                    </a:lnTo>
                    <a:lnTo>
                      <a:pt x="81" y="1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7"/>
                    </a:lnTo>
                    <a:lnTo>
                      <a:pt x="63" y="39"/>
                    </a:lnTo>
                    <a:lnTo>
                      <a:pt x="58" y="40"/>
                    </a:lnTo>
                    <a:lnTo>
                      <a:pt x="53" y="41"/>
                    </a:lnTo>
                    <a:lnTo>
                      <a:pt x="49" y="41"/>
                    </a:lnTo>
                    <a:lnTo>
                      <a:pt x="45" y="41"/>
                    </a:lnTo>
                    <a:lnTo>
                      <a:pt x="42" y="41"/>
                    </a:lnTo>
                    <a:lnTo>
                      <a:pt x="34" y="40"/>
                    </a:lnTo>
                    <a:lnTo>
                      <a:pt x="26" y="37"/>
                    </a:lnTo>
                    <a:lnTo>
                      <a:pt x="19" y="33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1" name="Freeform 93"/>
              <p:cNvSpPr>
                <a:spLocks/>
              </p:cNvSpPr>
              <p:nvPr/>
            </p:nvSpPr>
            <p:spPr bwMode="auto">
              <a:xfrm>
                <a:off x="2301" y="2168"/>
                <a:ext cx="7" cy="7"/>
              </a:xfrm>
              <a:custGeom>
                <a:avLst/>
                <a:gdLst/>
                <a:ahLst/>
                <a:cxnLst>
                  <a:cxn ang="0">
                    <a:pos x="26" y="28"/>
                  </a:cxn>
                  <a:cxn ang="0">
                    <a:pos x="24" y="25"/>
                  </a:cxn>
                  <a:cxn ang="0">
                    <a:pos x="20" y="19"/>
                  </a:cxn>
                  <a:cxn ang="0">
                    <a:pos x="18" y="12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5" y="6"/>
                  </a:cxn>
                  <a:cxn ang="0">
                    <a:pos x="25" y="5"/>
                  </a:cxn>
                  <a:cxn ang="0">
                    <a:pos x="24" y="3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2" y="3"/>
                  </a:cxn>
                  <a:cxn ang="0">
                    <a:pos x="10" y="5"/>
                  </a:cxn>
                  <a:cxn ang="0">
                    <a:pos x="9" y="8"/>
                  </a:cxn>
                  <a:cxn ang="0">
                    <a:pos x="7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1" y="18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3" y="26"/>
                  </a:cxn>
                  <a:cxn ang="0">
                    <a:pos x="9" y="28"/>
                  </a:cxn>
                  <a:cxn ang="0">
                    <a:pos x="16" y="29"/>
                  </a:cxn>
                  <a:cxn ang="0">
                    <a:pos x="22" y="30"/>
                  </a:cxn>
                  <a:cxn ang="0">
                    <a:pos x="26" y="30"/>
                  </a:cxn>
                  <a:cxn ang="0">
                    <a:pos x="28" y="30"/>
                  </a:cxn>
                  <a:cxn ang="0">
                    <a:pos x="26" y="28"/>
                  </a:cxn>
                </a:cxnLst>
                <a:rect l="0" t="0" r="r" b="b"/>
                <a:pathLst>
                  <a:path w="28" h="30">
                    <a:moveTo>
                      <a:pt x="26" y="28"/>
                    </a:moveTo>
                    <a:lnTo>
                      <a:pt x="24" y="25"/>
                    </a:lnTo>
                    <a:lnTo>
                      <a:pt x="20" y="19"/>
                    </a:lnTo>
                    <a:lnTo>
                      <a:pt x="18" y="12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4" y="3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1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9" y="28"/>
                    </a:lnTo>
                    <a:lnTo>
                      <a:pt x="16" y="29"/>
                    </a:lnTo>
                    <a:lnTo>
                      <a:pt x="22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2" name="Freeform 94"/>
              <p:cNvSpPr>
                <a:spLocks/>
              </p:cNvSpPr>
              <p:nvPr/>
            </p:nvSpPr>
            <p:spPr bwMode="auto">
              <a:xfrm>
                <a:off x="2106" y="2521"/>
                <a:ext cx="412" cy="151"/>
              </a:xfrm>
              <a:custGeom>
                <a:avLst/>
                <a:gdLst/>
                <a:ahLst/>
                <a:cxnLst>
                  <a:cxn ang="0">
                    <a:pos x="1631" y="324"/>
                  </a:cxn>
                  <a:cxn ang="0">
                    <a:pos x="1300" y="149"/>
                  </a:cxn>
                  <a:cxn ang="0">
                    <a:pos x="1245" y="108"/>
                  </a:cxn>
                  <a:cxn ang="0">
                    <a:pos x="1203" y="72"/>
                  </a:cxn>
                  <a:cxn ang="0">
                    <a:pos x="1168" y="43"/>
                  </a:cxn>
                  <a:cxn ang="0">
                    <a:pos x="1136" y="21"/>
                  </a:cxn>
                  <a:cxn ang="0">
                    <a:pos x="1097" y="6"/>
                  </a:cxn>
                  <a:cxn ang="0">
                    <a:pos x="1046" y="0"/>
                  </a:cxn>
                  <a:cxn ang="0">
                    <a:pos x="977" y="3"/>
                  </a:cxn>
                  <a:cxn ang="0">
                    <a:pos x="926" y="9"/>
                  </a:cxn>
                  <a:cxn ang="0">
                    <a:pos x="908" y="12"/>
                  </a:cxn>
                  <a:cxn ang="0">
                    <a:pos x="884" y="17"/>
                  </a:cxn>
                  <a:cxn ang="0">
                    <a:pos x="858" y="22"/>
                  </a:cxn>
                  <a:cxn ang="0">
                    <a:pos x="825" y="27"/>
                  </a:cxn>
                  <a:cxn ang="0">
                    <a:pos x="787" y="32"/>
                  </a:cxn>
                  <a:cxn ang="0">
                    <a:pos x="743" y="37"/>
                  </a:cxn>
                  <a:cxn ang="0">
                    <a:pos x="691" y="40"/>
                  </a:cxn>
                  <a:cxn ang="0">
                    <a:pos x="639" y="42"/>
                  </a:cxn>
                  <a:cxn ang="0">
                    <a:pos x="591" y="45"/>
                  </a:cxn>
                  <a:cxn ang="0">
                    <a:pos x="543" y="49"/>
                  </a:cxn>
                  <a:cxn ang="0">
                    <a:pos x="497" y="55"/>
                  </a:cxn>
                  <a:cxn ang="0">
                    <a:pos x="453" y="62"/>
                  </a:cxn>
                  <a:cxn ang="0">
                    <a:pos x="411" y="70"/>
                  </a:cxn>
                  <a:cxn ang="0">
                    <a:pos x="373" y="79"/>
                  </a:cxn>
                  <a:cxn ang="0">
                    <a:pos x="338" y="89"/>
                  </a:cxn>
                  <a:cxn ang="0">
                    <a:pos x="0" y="161"/>
                  </a:cxn>
                  <a:cxn ang="0">
                    <a:pos x="694" y="594"/>
                  </a:cxn>
                  <a:cxn ang="0">
                    <a:pos x="708" y="599"/>
                  </a:cxn>
                  <a:cxn ang="0">
                    <a:pos x="723" y="601"/>
                  </a:cxn>
                  <a:cxn ang="0">
                    <a:pos x="737" y="600"/>
                  </a:cxn>
                  <a:cxn ang="0">
                    <a:pos x="1024" y="522"/>
                  </a:cxn>
                  <a:cxn ang="0">
                    <a:pos x="1032" y="517"/>
                  </a:cxn>
                  <a:cxn ang="0">
                    <a:pos x="1030" y="511"/>
                  </a:cxn>
                  <a:cxn ang="0">
                    <a:pos x="1027" y="504"/>
                  </a:cxn>
                  <a:cxn ang="0">
                    <a:pos x="1035" y="498"/>
                  </a:cxn>
                  <a:cxn ang="0">
                    <a:pos x="1044" y="496"/>
                  </a:cxn>
                  <a:cxn ang="0">
                    <a:pos x="1046" y="491"/>
                  </a:cxn>
                  <a:cxn ang="0">
                    <a:pos x="1043" y="465"/>
                  </a:cxn>
                  <a:cxn ang="0">
                    <a:pos x="1032" y="437"/>
                  </a:cxn>
                  <a:cxn ang="0">
                    <a:pos x="1027" y="427"/>
                  </a:cxn>
                  <a:cxn ang="0">
                    <a:pos x="1035" y="420"/>
                  </a:cxn>
                  <a:cxn ang="0">
                    <a:pos x="1051" y="413"/>
                  </a:cxn>
                  <a:cxn ang="0">
                    <a:pos x="1071" y="403"/>
                  </a:cxn>
                  <a:cxn ang="0">
                    <a:pos x="1089" y="395"/>
                  </a:cxn>
                  <a:cxn ang="0">
                    <a:pos x="1097" y="391"/>
                  </a:cxn>
                  <a:cxn ang="0">
                    <a:pos x="1173" y="364"/>
                  </a:cxn>
                  <a:cxn ang="0">
                    <a:pos x="1255" y="345"/>
                  </a:cxn>
                  <a:cxn ang="0">
                    <a:pos x="1268" y="343"/>
                  </a:cxn>
                  <a:cxn ang="0">
                    <a:pos x="1279" y="345"/>
                  </a:cxn>
                  <a:cxn ang="0">
                    <a:pos x="1284" y="351"/>
                  </a:cxn>
                  <a:cxn ang="0">
                    <a:pos x="1391" y="342"/>
                  </a:cxn>
                  <a:cxn ang="0">
                    <a:pos x="1649" y="373"/>
                  </a:cxn>
                </a:cxnLst>
                <a:rect l="0" t="0" r="r" b="b"/>
                <a:pathLst>
                  <a:path w="1649" h="601">
                    <a:moveTo>
                      <a:pt x="1627" y="360"/>
                    </a:moveTo>
                    <a:lnTo>
                      <a:pt x="1631" y="324"/>
                    </a:lnTo>
                    <a:lnTo>
                      <a:pt x="1335" y="173"/>
                    </a:lnTo>
                    <a:lnTo>
                      <a:pt x="1300" y="149"/>
                    </a:lnTo>
                    <a:lnTo>
                      <a:pt x="1271" y="128"/>
                    </a:lnTo>
                    <a:lnTo>
                      <a:pt x="1245" y="108"/>
                    </a:lnTo>
                    <a:lnTo>
                      <a:pt x="1222" y="89"/>
                    </a:lnTo>
                    <a:lnTo>
                      <a:pt x="1203" y="72"/>
                    </a:lnTo>
                    <a:lnTo>
                      <a:pt x="1186" y="57"/>
                    </a:lnTo>
                    <a:lnTo>
                      <a:pt x="1168" y="43"/>
                    </a:lnTo>
                    <a:lnTo>
                      <a:pt x="1152" y="31"/>
                    </a:lnTo>
                    <a:lnTo>
                      <a:pt x="1136" y="21"/>
                    </a:lnTo>
                    <a:lnTo>
                      <a:pt x="1117" y="12"/>
                    </a:lnTo>
                    <a:lnTo>
                      <a:pt x="1097" y="6"/>
                    </a:lnTo>
                    <a:lnTo>
                      <a:pt x="1073" y="2"/>
                    </a:lnTo>
                    <a:lnTo>
                      <a:pt x="1046" y="0"/>
                    </a:lnTo>
                    <a:lnTo>
                      <a:pt x="1014" y="0"/>
                    </a:lnTo>
                    <a:lnTo>
                      <a:pt x="977" y="3"/>
                    </a:lnTo>
                    <a:lnTo>
                      <a:pt x="934" y="8"/>
                    </a:lnTo>
                    <a:lnTo>
                      <a:pt x="926" y="9"/>
                    </a:lnTo>
                    <a:lnTo>
                      <a:pt x="917" y="11"/>
                    </a:lnTo>
                    <a:lnTo>
                      <a:pt x="908" y="12"/>
                    </a:lnTo>
                    <a:lnTo>
                      <a:pt x="896" y="15"/>
                    </a:lnTo>
                    <a:lnTo>
                      <a:pt x="884" y="17"/>
                    </a:lnTo>
                    <a:lnTo>
                      <a:pt x="872" y="19"/>
                    </a:lnTo>
                    <a:lnTo>
                      <a:pt x="858" y="22"/>
                    </a:lnTo>
                    <a:lnTo>
                      <a:pt x="842" y="24"/>
                    </a:lnTo>
                    <a:lnTo>
                      <a:pt x="825" y="27"/>
                    </a:lnTo>
                    <a:lnTo>
                      <a:pt x="806" y="30"/>
                    </a:lnTo>
                    <a:lnTo>
                      <a:pt x="787" y="32"/>
                    </a:lnTo>
                    <a:lnTo>
                      <a:pt x="766" y="34"/>
                    </a:lnTo>
                    <a:lnTo>
                      <a:pt x="743" y="37"/>
                    </a:lnTo>
                    <a:lnTo>
                      <a:pt x="717" y="38"/>
                    </a:lnTo>
                    <a:lnTo>
                      <a:pt x="691" y="40"/>
                    </a:lnTo>
                    <a:lnTo>
                      <a:pt x="662" y="41"/>
                    </a:lnTo>
                    <a:lnTo>
                      <a:pt x="639" y="42"/>
                    </a:lnTo>
                    <a:lnTo>
                      <a:pt x="614" y="43"/>
                    </a:lnTo>
                    <a:lnTo>
                      <a:pt x="591" y="45"/>
                    </a:lnTo>
                    <a:lnTo>
                      <a:pt x="566" y="47"/>
                    </a:lnTo>
                    <a:lnTo>
                      <a:pt x="543" y="49"/>
                    </a:lnTo>
                    <a:lnTo>
                      <a:pt x="519" y="52"/>
                    </a:lnTo>
                    <a:lnTo>
                      <a:pt x="497" y="55"/>
                    </a:lnTo>
                    <a:lnTo>
                      <a:pt x="474" y="58"/>
                    </a:lnTo>
                    <a:lnTo>
                      <a:pt x="453" y="62"/>
                    </a:lnTo>
                    <a:lnTo>
                      <a:pt x="431" y="66"/>
                    </a:lnTo>
                    <a:lnTo>
                      <a:pt x="411" y="70"/>
                    </a:lnTo>
                    <a:lnTo>
                      <a:pt x="391" y="74"/>
                    </a:lnTo>
                    <a:lnTo>
                      <a:pt x="373" y="79"/>
                    </a:lnTo>
                    <a:lnTo>
                      <a:pt x="355" y="84"/>
                    </a:lnTo>
                    <a:lnTo>
                      <a:pt x="338" y="89"/>
                    </a:lnTo>
                    <a:lnTo>
                      <a:pt x="323" y="94"/>
                    </a:lnTo>
                    <a:lnTo>
                      <a:pt x="0" y="161"/>
                    </a:lnTo>
                    <a:lnTo>
                      <a:pt x="688" y="589"/>
                    </a:lnTo>
                    <a:lnTo>
                      <a:pt x="694" y="594"/>
                    </a:lnTo>
                    <a:lnTo>
                      <a:pt x="701" y="597"/>
                    </a:lnTo>
                    <a:lnTo>
                      <a:pt x="708" y="599"/>
                    </a:lnTo>
                    <a:lnTo>
                      <a:pt x="715" y="601"/>
                    </a:lnTo>
                    <a:lnTo>
                      <a:pt x="723" y="601"/>
                    </a:lnTo>
                    <a:lnTo>
                      <a:pt x="730" y="601"/>
                    </a:lnTo>
                    <a:lnTo>
                      <a:pt x="737" y="600"/>
                    </a:lnTo>
                    <a:lnTo>
                      <a:pt x="742" y="598"/>
                    </a:lnTo>
                    <a:lnTo>
                      <a:pt x="1024" y="522"/>
                    </a:lnTo>
                    <a:lnTo>
                      <a:pt x="1029" y="520"/>
                    </a:lnTo>
                    <a:lnTo>
                      <a:pt x="1032" y="517"/>
                    </a:lnTo>
                    <a:lnTo>
                      <a:pt x="1032" y="514"/>
                    </a:lnTo>
                    <a:lnTo>
                      <a:pt x="1030" y="511"/>
                    </a:lnTo>
                    <a:lnTo>
                      <a:pt x="1027" y="508"/>
                    </a:lnTo>
                    <a:lnTo>
                      <a:pt x="1027" y="504"/>
                    </a:lnTo>
                    <a:lnTo>
                      <a:pt x="1030" y="500"/>
                    </a:lnTo>
                    <a:lnTo>
                      <a:pt x="1035" y="498"/>
                    </a:lnTo>
                    <a:lnTo>
                      <a:pt x="1041" y="497"/>
                    </a:lnTo>
                    <a:lnTo>
                      <a:pt x="1044" y="496"/>
                    </a:lnTo>
                    <a:lnTo>
                      <a:pt x="1046" y="494"/>
                    </a:lnTo>
                    <a:lnTo>
                      <a:pt x="1046" y="491"/>
                    </a:lnTo>
                    <a:lnTo>
                      <a:pt x="1045" y="482"/>
                    </a:lnTo>
                    <a:lnTo>
                      <a:pt x="1043" y="465"/>
                    </a:lnTo>
                    <a:lnTo>
                      <a:pt x="1038" y="448"/>
                    </a:lnTo>
                    <a:lnTo>
                      <a:pt x="1032" y="437"/>
                    </a:lnTo>
                    <a:lnTo>
                      <a:pt x="1028" y="432"/>
                    </a:lnTo>
                    <a:lnTo>
                      <a:pt x="1027" y="427"/>
                    </a:lnTo>
                    <a:lnTo>
                      <a:pt x="1029" y="423"/>
                    </a:lnTo>
                    <a:lnTo>
                      <a:pt x="1035" y="420"/>
                    </a:lnTo>
                    <a:lnTo>
                      <a:pt x="1042" y="417"/>
                    </a:lnTo>
                    <a:lnTo>
                      <a:pt x="1051" y="413"/>
                    </a:lnTo>
                    <a:lnTo>
                      <a:pt x="1061" y="408"/>
                    </a:lnTo>
                    <a:lnTo>
                      <a:pt x="1071" y="403"/>
                    </a:lnTo>
                    <a:lnTo>
                      <a:pt x="1080" y="398"/>
                    </a:lnTo>
                    <a:lnTo>
                      <a:pt x="1089" y="395"/>
                    </a:lnTo>
                    <a:lnTo>
                      <a:pt x="1095" y="392"/>
                    </a:lnTo>
                    <a:lnTo>
                      <a:pt x="1097" y="391"/>
                    </a:lnTo>
                    <a:lnTo>
                      <a:pt x="1164" y="376"/>
                    </a:lnTo>
                    <a:lnTo>
                      <a:pt x="1173" y="364"/>
                    </a:lnTo>
                    <a:lnTo>
                      <a:pt x="1247" y="347"/>
                    </a:lnTo>
                    <a:lnTo>
                      <a:pt x="1255" y="345"/>
                    </a:lnTo>
                    <a:lnTo>
                      <a:pt x="1262" y="343"/>
                    </a:lnTo>
                    <a:lnTo>
                      <a:pt x="1268" y="343"/>
                    </a:lnTo>
                    <a:lnTo>
                      <a:pt x="1275" y="343"/>
                    </a:lnTo>
                    <a:lnTo>
                      <a:pt x="1279" y="345"/>
                    </a:lnTo>
                    <a:lnTo>
                      <a:pt x="1282" y="347"/>
                    </a:lnTo>
                    <a:lnTo>
                      <a:pt x="1284" y="351"/>
                    </a:lnTo>
                    <a:lnTo>
                      <a:pt x="1285" y="357"/>
                    </a:lnTo>
                    <a:lnTo>
                      <a:pt x="1391" y="342"/>
                    </a:lnTo>
                    <a:lnTo>
                      <a:pt x="1418" y="426"/>
                    </a:lnTo>
                    <a:lnTo>
                      <a:pt x="1649" y="373"/>
                    </a:lnTo>
                    <a:lnTo>
                      <a:pt x="1627" y="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3" name="Freeform 95"/>
              <p:cNvSpPr>
                <a:spLocks/>
              </p:cNvSpPr>
              <p:nvPr/>
            </p:nvSpPr>
            <p:spPr bwMode="auto">
              <a:xfrm>
                <a:off x="2100" y="2561"/>
                <a:ext cx="442" cy="124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0" y="12"/>
                  </a:cxn>
                  <a:cxn ang="0">
                    <a:pos x="688" y="480"/>
                  </a:cxn>
                  <a:cxn ang="0">
                    <a:pos x="703" y="488"/>
                  </a:cxn>
                  <a:cxn ang="0">
                    <a:pos x="723" y="494"/>
                  </a:cxn>
                  <a:cxn ang="0">
                    <a:pos x="746" y="495"/>
                  </a:cxn>
                  <a:cxn ang="0">
                    <a:pos x="765" y="491"/>
                  </a:cxn>
                  <a:cxn ang="0">
                    <a:pos x="1767" y="242"/>
                  </a:cxn>
                  <a:cxn ang="0">
                    <a:pos x="1763" y="222"/>
                  </a:cxn>
                  <a:cxn ang="0">
                    <a:pos x="1655" y="162"/>
                  </a:cxn>
                  <a:cxn ang="0">
                    <a:pos x="1650" y="199"/>
                  </a:cxn>
                  <a:cxn ang="0">
                    <a:pos x="1441" y="265"/>
                  </a:cxn>
                  <a:cxn ang="0">
                    <a:pos x="1308" y="196"/>
                  </a:cxn>
                  <a:cxn ang="0">
                    <a:pos x="1305" y="186"/>
                  </a:cxn>
                  <a:cxn ang="0">
                    <a:pos x="1298" y="182"/>
                  </a:cxn>
                  <a:cxn ang="0">
                    <a:pos x="1285" y="182"/>
                  </a:cxn>
                  <a:cxn ang="0">
                    <a:pos x="1270" y="186"/>
                  </a:cxn>
                  <a:cxn ang="0">
                    <a:pos x="1187" y="215"/>
                  </a:cxn>
                  <a:cxn ang="0">
                    <a:pos x="1118" y="231"/>
                  </a:cxn>
                  <a:cxn ang="0">
                    <a:pos x="1103" y="237"/>
                  </a:cxn>
                  <a:cxn ang="0">
                    <a:pos x="1084" y="247"/>
                  </a:cxn>
                  <a:cxn ang="0">
                    <a:pos x="1065" y="256"/>
                  </a:cxn>
                  <a:cxn ang="0">
                    <a:pos x="1052" y="262"/>
                  </a:cxn>
                  <a:cxn ang="0">
                    <a:pos x="1051" y="271"/>
                  </a:cxn>
                  <a:cxn ang="0">
                    <a:pos x="1061" y="287"/>
                  </a:cxn>
                  <a:cxn ang="0">
                    <a:pos x="1068" y="321"/>
                  </a:cxn>
                  <a:cxn ang="0">
                    <a:pos x="1069" y="333"/>
                  </a:cxn>
                  <a:cxn ang="0">
                    <a:pos x="1064" y="336"/>
                  </a:cxn>
                  <a:cxn ang="0">
                    <a:pos x="1053" y="339"/>
                  </a:cxn>
                  <a:cxn ang="0">
                    <a:pos x="1050" y="347"/>
                  </a:cxn>
                  <a:cxn ang="0">
                    <a:pos x="1055" y="353"/>
                  </a:cxn>
                  <a:cxn ang="0">
                    <a:pos x="1052" y="359"/>
                  </a:cxn>
                  <a:cxn ang="0">
                    <a:pos x="765" y="437"/>
                  </a:cxn>
                  <a:cxn ang="0">
                    <a:pos x="753" y="440"/>
                  </a:cxn>
                  <a:cxn ang="0">
                    <a:pos x="738" y="440"/>
                  </a:cxn>
                  <a:cxn ang="0">
                    <a:pos x="724" y="436"/>
                  </a:cxn>
                  <a:cxn ang="0">
                    <a:pos x="711" y="428"/>
                  </a:cxn>
                </a:cxnLst>
                <a:rect l="0" t="0" r="r" b="b"/>
                <a:pathLst>
                  <a:path w="1769" h="495">
                    <a:moveTo>
                      <a:pt x="23" y="0"/>
                    </a:moveTo>
                    <a:lnTo>
                      <a:pt x="12" y="3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688" y="480"/>
                    </a:lnTo>
                    <a:lnTo>
                      <a:pt x="694" y="485"/>
                    </a:lnTo>
                    <a:lnTo>
                      <a:pt x="703" y="488"/>
                    </a:lnTo>
                    <a:lnTo>
                      <a:pt x="713" y="492"/>
                    </a:lnTo>
                    <a:lnTo>
                      <a:pt x="723" y="494"/>
                    </a:lnTo>
                    <a:lnTo>
                      <a:pt x="734" y="495"/>
                    </a:lnTo>
                    <a:lnTo>
                      <a:pt x="746" y="495"/>
                    </a:lnTo>
                    <a:lnTo>
                      <a:pt x="756" y="494"/>
                    </a:lnTo>
                    <a:lnTo>
                      <a:pt x="765" y="491"/>
                    </a:lnTo>
                    <a:lnTo>
                      <a:pt x="1756" y="249"/>
                    </a:lnTo>
                    <a:lnTo>
                      <a:pt x="1767" y="242"/>
                    </a:lnTo>
                    <a:lnTo>
                      <a:pt x="1769" y="232"/>
                    </a:lnTo>
                    <a:lnTo>
                      <a:pt x="1763" y="222"/>
                    </a:lnTo>
                    <a:lnTo>
                      <a:pt x="1750" y="212"/>
                    </a:lnTo>
                    <a:lnTo>
                      <a:pt x="1655" y="162"/>
                    </a:lnTo>
                    <a:lnTo>
                      <a:pt x="1654" y="163"/>
                    </a:lnTo>
                    <a:lnTo>
                      <a:pt x="1650" y="199"/>
                    </a:lnTo>
                    <a:lnTo>
                      <a:pt x="1672" y="212"/>
                    </a:lnTo>
                    <a:lnTo>
                      <a:pt x="1441" y="265"/>
                    </a:lnTo>
                    <a:lnTo>
                      <a:pt x="1414" y="181"/>
                    </a:lnTo>
                    <a:lnTo>
                      <a:pt x="1308" y="196"/>
                    </a:lnTo>
                    <a:lnTo>
                      <a:pt x="1307" y="190"/>
                    </a:lnTo>
                    <a:lnTo>
                      <a:pt x="1305" y="186"/>
                    </a:lnTo>
                    <a:lnTo>
                      <a:pt x="1302" y="184"/>
                    </a:lnTo>
                    <a:lnTo>
                      <a:pt x="1298" y="182"/>
                    </a:lnTo>
                    <a:lnTo>
                      <a:pt x="1291" y="182"/>
                    </a:lnTo>
                    <a:lnTo>
                      <a:pt x="1285" y="182"/>
                    </a:lnTo>
                    <a:lnTo>
                      <a:pt x="1278" y="184"/>
                    </a:lnTo>
                    <a:lnTo>
                      <a:pt x="1270" y="186"/>
                    </a:lnTo>
                    <a:lnTo>
                      <a:pt x="1196" y="203"/>
                    </a:lnTo>
                    <a:lnTo>
                      <a:pt x="1187" y="215"/>
                    </a:lnTo>
                    <a:lnTo>
                      <a:pt x="1120" y="230"/>
                    </a:lnTo>
                    <a:lnTo>
                      <a:pt x="1118" y="231"/>
                    </a:lnTo>
                    <a:lnTo>
                      <a:pt x="1112" y="234"/>
                    </a:lnTo>
                    <a:lnTo>
                      <a:pt x="1103" y="237"/>
                    </a:lnTo>
                    <a:lnTo>
                      <a:pt x="1094" y="242"/>
                    </a:lnTo>
                    <a:lnTo>
                      <a:pt x="1084" y="247"/>
                    </a:lnTo>
                    <a:lnTo>
                      <a:pt x="1074" y="252"/>
                    </a:lnTo>
                    <a:lnTo>
                      <a:pt x="1065" y="256"/>
                    </a:lnTo>
                    <a:lnTo>
                      <a:pt x="1058" y="259"/>
                    </a:lnTo>
                    <a:lnTo>
                      <a:pt x="1052" y="262"/>
                    </a:lnTo>
                    <a:lnTo>
                      <a:pt x="1050" y="266"/>
                    </a:lnTo>
                    <a:lnTo>
                      <a:pt x="1051" y="271"/>
                    </a:lnTo>
                    <a:lnTo>
                      <a:pt x="1055" y="276"/>
                    </a:lnTo>
                    <a:lnTo>
                      <a:pt x="1061" y="287"/>
                    </a:lnTo>
                    <a:lnTo>
                      <a:pt x="1066" y="304"/>
                    </a:lnTo>
                    <a:lnTo>
                      <a:pt x="1068" y="321"/>
                    </a:lnTo>
                    <a:lnTo>
                      <a:pt x="1069" y="330"/>
                    </a:lnTo>
                    <a:lnTo>
                      <a:pt x="1069" y="333"/>
                    </a:lnTo>
                    <a:lnTo>
                      <a:pt x="1067" y="335"/>
                    </a:lnTo>
                    <a:lnTo>
                      <a:pt x="1064" y="336"/>
                    </a:lnTo>
                    <a:lnTo>
                      <a:pt x="1058" y="337"/>
                    </a:lnTo>
                    <a:lnTo>
                      <a:pt x="1053" y="339"/>
                    </a:lnTo>
                    <a:lnTo>
                      <a:pt x="1050" y="343"/>
                    </a:lnTo>
                    <a:lnTo>
                      <a:pt x="1050" y="347"/>
                    </a:lnTo>
                    <a:lnTo>
                      <a:pt x="1053" y="350"/>
                    </a:lnTo>
                    <a:lnTo>
                      <a:pt x="1055" y="353"/>
                    </a:lnTo>
                    <a:lnTo>
                      <a:pt x="1055" y="356"/>
                    </a:lnTo>
                    <a:lnTo>
                      <a:pt x="1052" y="359"/>
                    </a:lnTo>
                    <a:lnTo>
                      <a:pt x="1047" y="361"/>
                    </a:lnTo>
                    <a:lnTo>
                      <a:pt x="765" y="437"/>
                    </a:lnTo>
                    <a:lnTo>
                      <a:pt x="760" y="439"/>
                    </a:lnTo>
                    <a:lnTo>
                      <a:pt x="753" y="440"/>
                    </a:lnTo>
                    <a:lnTo>
                      <a:pt x="746" y="440"/>
                    </a:lnTo>
                    <a:lnTo>
                      <a:pt x="738" y="440"/>
                    </a:lnTo>
                    <a:lnTo>
                      <a:pt x="731" y="438"/>
                    </a:lnTo>
                    <a:lnTo>
                      <a:pt x="724" y="436"/>
                    </a:lnTo>
                    <a:lnTo>
                      <a:pt x="717" y="433"/>
                    </a:lnTo>
                    <a:lnTo>
                      <a:pt x="711" y="42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4" name="Freeform 96"/>
              <p:cNvSpPr>
                <a:spLocks/>
              </p:cNvSpPr>
              <p:nvPr/>
            </p:nvSpPr>
            <p:spPr bwMode="auto">
              <a:xfrm>
                <a:off x="2374" y="2534"/>
                <a:ext cx="66" cy="31"/>
              </a:xfrm>
              <a:custGeom>
                <a:avLst/>
                <a:gdLst/>
                <a:ahLst/>
                <a:cxnLst>
                  <a:cxn ang="0">
                    <a:pos x="235" y="104"/>
                  </a:cxn>
                  <a:cxn ang="0">
                    <a:pos x="189" y="69"/>
                  </a:cxn>
                  <a:cxn ang="0">
                    <a:pos x="152" y="38"/>
                  </a:cxn>
                  <a:cxn ang="0">
                    <a:pos x="121" y="12"/>
                  </a:cxn>
                  <a:cxn ang="0">
                    <a:pos x="108" y="0"/>
                  </a:cxn>
                  <a:cxn ang="0">
                    <a:pos x="92" y="12"/>
                  </a:cxn>
                  <a:cxn ang="0">
                    <a:pos x="65" y="31"/>
                  </a:cxn>
                  <a:cxn ang="0">
                    <a:pos x="32" y="50"/>
                  </a:cxn>
                  <a:cxn ang="0">
                    <a:pos x="0" y="60"/>
                  </a:cxn>
                  <a:cxn ang="0">
                    <a:pos x="10" y="65"/>
                  </a:cxn>
                  <a:cxn ang="0">
                    <a:pos x="10" y="77"/>
                  </a:cxn>
                  <a:cxn ang="0">
                    <a:pos x="17" y="92"/>
                  </a:cxn>
                  <a:cxn ang="0">
                    <a:pos x="22" y="106"/>
                  </a:cxn>
                  <a:cxn ang="0">
                    <a:pos x="28" y="107"/>
                  </a:cxn>
                  <a:cxn ang="0">
                    <a:pos x="38" y="106"/>
                  </a:cxn>
                  <a:cxn ang="0">
                    <a:pos x="49" y="104"/>
                  </a:cxn>
                  <a:cxn ang="0">
                    <a:pos x="57" y="102"/>
                  </a:cxn>
                  <a:cxn ang="0">
                    <a:pos x="69" y="97"/>
                  </a:cxn>
                  <a:cxn ang="0">
                    <a:pos x="87" y="89"/>
                  </a:cxn>
                  <a:cxn ang="0">
                    <a:pos x="107" y="82"/>
                  </a:cxn>
                  <a:cxn ang="0">
                    <a:pos x="119" y="78"/>
                  </a:cxn>
                  <a:cxn ang="0">
                    <a:pos x="133" y="77"/>
                  </a:cxn>
                  <a:cxn ang="0">
                    <a:pos x="146" y="79"/>
                  </a:cxn>
                  <a:cxn ang="0">
                    <a:pos x="157" y="83"/>
                  </a:cxn>
                  <a:cxn ang="0">
                    <a:pos x="167" y="89"/>
                  </a:cxn>
                  <a:cxn ang="0">
                    <a:pos x="179" y="95"/>
                  </a:cxn>
                  <a:cxn ang="0">
                    <a:pos x="191" y="100"/>
                  </a:cxn>
                  <a:cxn ang="0">
                    <a:pos x="202" y="101"/>
                  </a:cxn>
                  <a:cxn ang="0">
                    <a:pos x="209" y="98"/>
                  </a:cxn>
                  <a:cxn ang="0">
                    <a:pos x="215" y="96"/>
                  </a:cxn>
                  <a:cxn ang="0">
                    <a:pos x="222" y="103"/>
                  </a:cxn>
                  <a:cxn ang="0">
                    <a:pos x="236" y="115"/>
                  </a:cxn>
                  <a:cxn ang="0">
                    <a:pos x="250" y="124"/>
                  </a:cxn>
                  <a:cxn ang="0">
                    <a:pos x="256" y="123"/>
                  </a:cxn>
                  <a:cxn ang="0">
                    <a:pos x="264" y="122"/>
                  </a:cxn>
                </a:cxnLst>
                <a:rect l="0" t="0" r="r" b="b"/>
                <a:pathLst>
                  <a:path w="264" h="124">
                    <a:moveTo>
                      <a:pt x="264" y="122"/>
                    </a:moveTo>
                    <a:lnTo>
                      <a:pt x="235" y="104"/>
                    </a:lnTo>
                    <a:lnTo>
                      <a:pt x="211" y="85"/>
                    </a:lnTo>
                    <a:lnTo>
                      <a:pt x="189" y="69"/>
                    </a:lnTo>
                    <a:lnTo>
                      <a:pt x="169" y="53"/>
                    </a:lnTo>
                    <a:lnTo>
                      <a:pt x="152" y="38"/>
                    </a:lnTo>
                    <a:lnTo>
                      <a:pt x="136" y="25"/>
                    </a:lnTo>
                    <a:lnTo>
                      <a:pt x="121" y="1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1" y="5"/>
                    </a:lnTo>
                    <a:lnTo>
                      <a:pt x="92" y="12"/>
                    </a:lnTo>
                    <a:lnTo>
                      <a:pt x="80" y="22"/>
                    </a:lnTo>
                    <a:lnTo>
                      <a:pt x="65" y="31"/>
                    </a:lnTo>
                    <a:lnTo>
                      <a:pt x="49" y="41"/>
                    </a:lnTo>
                    <a:lnTo>
                      <a:pt x="32" y="50"/>
                    </a:lnTo>
                    <a:lnTo>
                      <a:pt x="16" y="56"/>
                    </a:lnTo>
                    <a:lnTo>
                      <a:pt x="0" y="60"/>
                    </a:lnTo>
                    <a:lnTo>
                      <a:pt x="7" y="61"/>
                    </a:lnTo>
                    <a:lnTo>
                      <a:pt x="10" y="65"/>
                    </a:lnTo>
                    <a:lnTo>
                      <a:pt x="10" y="71"/>
                    </a:lnTo>
                    <a:lnTo>
                      <a:pt x="10" y="77"/>
                    </a:lnTo>
                    <a:lnTo>
                      <a:pt x="14" y="84"/>
                    </a:lnTo>
                    <a:lnTo>
                      <a:pt x="17" y="92"/>
                    </a:lnTo>
                    <a:lnTo>
                      <a:pt x="20" y="101"/>
                    </a:lnTo>
                    <a:lnTo>
                      <a:pt x="22" y="106"/>
                    </a:lnTo>
                    <a:lnTo>
                      <a:pt x="24" y="107"/>
                    </a:lnTo>
                    <a:lnTo>
                      <a:pt x="28" y="107"/>
                    </a:lnTo>
                    <a:lnTo>
                      <a:pt x="33" y="107"/>
                    </a:lnTo>
                    <a:lnTo>
                      <a:pt x="38" y="106"/>
                    </a:lnTo>
                    <a:lnTo>
                      <a:pt x="43" y="105"/>
                    </a:lnTo>
                    <a:lnTo>
                      <a:pt x="49" y="104"/>
                    </a:lnTo>
                    <a:lnTo>
                      <a:pt x="53" y="103"/>
                    </a:lnTo>
                    <a:lnTo>
                      <a:pt x="57" y="102"/>
                    </a:lnTo>
                    <a:lnTo>
                      <a:pt x="62" y="101"/>
                    </a:lnTo>
                    <a:lnTo>
                      <a:pt x="69" y="97"/>
                    </a:lnTo>
                    <a:lnTo>
                      <a:pt x="78" y="93"/>
                    </a:lnTo>
                    <a:lnTo>
                      <a:pt x="87" y="89"/>
                    </a:lnTo>
                    <a:lnTo>
                      <a:pt x="97" y="86"/>
                    </a:lnTo>
                    <a:lnTo>
                      <a:pt x="107" y="82"/>
                    </a:lnTo>
                    <a:lnTo>
                      <a:pt x="114" y="79"/>
                    </a:lnTo>
                    <a:lnTo>
                      <a:pt x="119" y="78"/>
                    </a:lnTo>
                    <a:lnTo>
                      <a:pt x="127" y="77"/>
                    </a:lnTo>
                    <a:lnTo>
                      <a:pt x="133" y="77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2" y="81"/>
                    </a:lnTo>
                    <a:lnTo>
                      <a:pt x="157" y="83"/>
                    </a:lnTo>
                    <a:lnTo>
                      <a:pt x="162" y="86"/>
                    </a:lnTo>
                    <a:lnTo>
                      <a:pt x="167" y="89"/>
                    </a:lnTo>
                    <a:lnTo>
                      <a:pt x="173" y="92"/>
                    </a:lnTo>
                    <a:lnTo>
                      <a:pt x="179" y="95"/>
                    </a:lnTo>
                    <a:lnTo>
                      <a:pt x="185" y="97"/>
                    </a:lnTo>
                    <a:lnTo>
                      <a:pt x="191" y="100"/>
                    </a:lnTo>
                    <a:lnTo>
                      <a:pt x="196" y="101"/>
                    </a:lnTo>
                    <a:lnTo>
                      <a:pt x="202" y="101"/>
                    </a:lnTo>
                    <a:lnTo>
                      <a:pt x="206" y="100"/>
                    </a:lnTo>
                    <a:lnTo>
                      <a:pt x="209" y="98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7" y="98"/>
                    </a:lnTo>
                    <a:lnTo>
                      <a:pt x="222" y="103"/>
                    </a:lnTo>
                    <a:lnTo>
                      <a:pt x="228" y="108"/>
                    </a:lnTo>
                    <a:lnTo>
                      <a:pt x="236" y="115"/>
                    </a:lnTo>
                    <a:lnTo>
                      <a:pt x="244" y="121"/>
                    </a:lnTo>
                    <a:lnTo>
                      <a:pt x="250" y="124"/>
                    </a:lnTo>
                    <a:lnTo>
                      <a:pt x="253" y="124"/>
                    </a:lnTo>
                    <a:lnTo>
                      <a:pt x="256" y="123"/>
                    </a:lnTo>
                    <a:lnTo>
                      <a:pt x="259" y="122"/>
                    </a:lnTo>
                    <a:lnTo>
                      <a:pt x="264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5" name="Freeform 97"/>
              <p:cNvSpPr>
                <a:spLocks/>
              </p:cNvSpPr>
              <p:nvPr/>
            </p:nvSpPr>
            <p:spPr bwMode="auto">
              <a:xfrm>
                <a:off x="2376" y="2625"/>
                <a:ext cx="4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2" y="1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22"/>
                  </a:cxn>
                  <a:cxn ang="0">
                    <a:pos x="16" y="51"/>
                  </a:cxn>
                  <a:cxn ang="0">
                    <a:pos x="16" y="79"/>
                  </a:cxn>
                  <a:cxn ang="0">
                    <a:pos x="16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16" h="92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22"/>
                    </a:lnTo>
                    <a:lnTo>
                      <a:pt x="16" y="51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6" name="Freeform 98"/>
              <p:cNvSpPr>
                <a:spLocks/>
              </p:cNvSpPr>
              <p:nvPr/>
            </p:nvSpPr>
            <p:spPr bwMode="auto">
              <a:xfrm>
                <a:off x="2046" y="2546"/>
                <a:ext cx="303" cy="78"/>
              </a:xfrm>
              <a:custGeom>
                <a:avLst/>
                <a:gdLst/>
                <a:ahLst/>
                <a:cxnLst>
                  <a:cxn ang="0">
                    <a:pos x="924" y="296"/>
                  </a:cxn>
                  <a:cxn ang="0">
                    <a:pos x="942" y="308"/>
                  </a:cxn>
                  <a:cxn ang="0">
                    <a:pos x="962" y="312"/>
                  </a:cxn>
                  <a:cxn ang="0">
                    <a:pos x="1012" y="314"/>
                  </a:cxn>
                  <a:cxn ang="0">
                    <a:pos x="1048" y="295"/>
                  </a:cxn>
                  <a:cxn ang="0">
                    <a:pos x="1074" y="291"/>
                  </a:cxn>
                  <a:cxn ang="0">
                    <a:pos x="1108" y="303"/>
                  </a:cxn>
                  <a:cxn ang="0">
                    <a:pos x="1142" y="304"/>
                  </a:cxn>
                  <a:cxn ang="0">
                    <a:pos x="1178" y="288"/>
                  </a:cxn>
                  <a:cxn ang="0">
                    <a:pos x="1182" y="249"/>
                  </a:cxn>
                  <a:cxn ang="0">
                    <a:pos x="1208" y="220"/>
                  </a:cxn>
                  <a:cxn ang="0">
                    <a:pos x="1178" y="190"/>
                  </a:cxn>
                  <a:cxn ang="0">
                    <a:pos x="1145" y="173"/>
                  </a:cxn>
                  <a:cxn ang="0">
                    <a:pos x="1143" y="153"/>
                  </a:cxn>
                  <a:cxn ang="0">
                    <a:pos x="1180" y="160"/>
                  </a:cxn>
                  <a:cxn ang="0">
                    <a:pos x="1153" y="119"/>
                  </a:cxn>
                  <a:cxn ang="0">
                    <a:pos x="1174" y="85"/>
                  </a:cxn>
                  <a:cxn ang="0">
                    <a:pos x="1185" y="63"/>
                  </a:cxn>
                  <a:cxn ang="0">
                    <a:pos x="1164" y="54"/>
                  </a:cxn>
                  <a:cxn ang="0">
                    <a:pos x="1135" y="54"/>
                  </a:cxn>
                  <a:cxn ang="0">
                    <a:pos x="1123" y="40"/>
                  </a:cxn>
                  <a:cxn ang="0">
                    <a:pos x="1129" y="9"/>
                  </a:cxn>
                  <a:cxn ang="0">
                    <a:pos x="1068" y="13"/>
                  </a:cxn>
                  <a:cxn ang="0">
                    <a:pos x="1025" y="49"/>
                  </a:cxn>
                  <a:cxn ang="0">
                    <a:pos x="1002" y="67"/>
                  </a:cxn>
                  <a:cxn ang="0">
                    <a:pos x="980" y="48"/>
                  </a:cxn>
                  <a:cxn ang="0">
                    <a:pos x="948" y="68"/>
                  </a:cxn>
                  <a:cxn ang="0">
                    <a:pos x="921" y="74"/>
                  </a:cxn>
                  <a:cxn ang="0">
                    <a:pos x="879" y="64"/>
                  </a:cxn>
                  <a:cxn ang="0">
                    <a:pos x="834" y="62"/>
                  </a:cxn>
                  <a:cxn ang="0">
                    <a:pos x="729" y="62"/>
                  </a:cxn>
                  <a:cxn ang="0">
                    <a:pos x="634" y="61"/>
                  </a:cxn>
                  <a:cxn ang="0">
                    <a:pos x="588" y="57"/>
                  </a:cxn>
                  <a:cxn ang="0">
                    <a:pos x="505" y="39"/>
                  </a:cxn>
                  <a:cxn ang="0">
                    <a:pos x="420" y="20"/>
                  </a:cxn>
                  <a:cxn ang="0">
                    <a:pos x="372" y="11"/>
                  </a:cxn>
                  <a:cxn ang="0">
                    <a:pos x="308" y="13"/>
                  </a:cxn>
                  <a:cxn ang="0">
                    <a:pos x="284" y="1"/>
                  </a:cxn>
                  <a:cxn ang="0">
                    <a:pos x="244" y="0"/>
                  </a:cxn>
                  <a:cxn ang="0">
                    <a:pos x="194" y="7"/>
                  </a:cxn>
                  <a:cxn ang="0">
                    <a:pos x="130" y="35"/>
                  </a:cxn>
                  <a:cxn ang="0">
                    <a:pos x="71" y="81"/>
                  </a:cxn>
                  <a:cxn ang="0">
                    <a:pos x="9" y="126"/>
                  </a:cxn>
                  <a:cxn ang="0">
                    <a:pos x="20" y="186"/>
                  </a:cxn>
                  <a:cxn ang="0">
                    <a:pos x="97" y="266"/>
                  </a:cxn>
                  <a:cxn ang="0">
                    <a:pos x="188" y="297"/>
                  </a:cxn>
                  <a:cxn ang="0">
                    <a:pos x="304" y="303"/>
                  </a:cxn>
                  <a:cxn ang="0">
                    <a:pos x="423" y="293"/>
                  </a:cxn>
                  <a:cxn ang="0">
                    <a:pos x="416" y="264"/>
                  </a:cxn>
                  <a:cxn ang="0">
                    <a:pos x="524" y="258"/>
                  </a:cxn>
                  <a:cxn ang="0">
                    <a:pos x="680" y="253"/>
                  </a:cxn>
                  <a:cxn ang="0">
                    <a:pos x="805" y="255"/>
                  </a:cxn>
                  <a:cxn ang="0">
                    <a:pos x="840" y="270"/>
                  </a:cxn>
                  <a:cxn ang="0">
                    <a:pos x="861" y="273"/>
                  </a:cxn>
                  <a:cxn ang="0">
                    <a:pos x="894" y="266"/>
                  </a:cxn>
                  <a:cxn ang="0">
                    <a:pos x="919" y="248"/>
                  </a:cxn>
                </a:cxnLst>
                <a:rect l="0" t="0" r="r" b="b"/>
                <a:pathLst>
                  <a:path w="1208" h="314">
                    <a:moveTo>
                      <a:pt x="923" y="253"/>
                    </a:moveTo>
                    <a:lnTo>
                      <a:pt x="924" y="264"/>
                    </a:lnTo>
                    <a:lnTo>
                      <a:pt x="922" y="273"/>
                    </a:lnTo>
                    <a:lnTo>
                      <a:pt x="922" y="283"/>
                    </a:lnTo>
                    <a:lnTo>
                      <a:pt x="924" y="296"/>
                    </a:lnTo>
                    <a:lnTo>
                      <a:pt x="923" y="294"/>
                    </a:lnTo>
                    <a:lnTo>
                      <a:pt x="927" y="299"/>
                    </a:lnTo>
                    <a:lnTo>
                      <a:pt x="931" y="303"/>
                    </a:lnTo>
                    <a:lnTo>
                      <a:pt x="936" y="306"/>
                    </a:lnTo>
                    <a:lnTo>
                      <a:pt x="942" y="308"/>
                    </a:lnTo>
                    <a:lnTo>
                      <a:pt x="947" y="310"/>
                    </a:lnTo>
                    <a:lnTo>
                      <a:pt x="951" y="311"/>
                    </a:lnTo>
                    <a:lnTo>
                      <a:pt x="954" y="312"/>
                    </a:lnTo>
                    <a:lnTo>
                      <a:pt x="956" y="312"/>
                    </a:lnTo>
                    <a:lnTo>
                      <a:pt x="962" y="312"/>
                    </a:lnTo>
                    <a:lnTo>
                      <a:pt x="970" y="313"/>
                    </a:lnTo>
                    <a:lnTo>
                      <a:pt x="979" y="313"/>
                    </a:lnTo>
                    <a:lnTo>
                      <a:pt x="990" y="313"/>
                    </a:lnTo>
                    <a:lnTo>
                      <a:pt x="1002" y="314"/>
                    </a:lnTo>
                    <a:lnTo>
                      <a:pt x="1012" y="314"/>
                    </a:lnTo>
                    <a:lnTo>
                      <a:pt x="1023" y="313"/>
                    </a:lnTo>
                    <a:lnTo>
                      <a:pt x="1032" y="312"/>
                    </a:lnTo>
                    <a:lnTo>
                      <a:pt x="1038" y="309"/>
                    </a:lnTo>
                    <a:lnTo>
                      <a:pt x="1043" y="302"/>
                    </a:lnTo>
                    <a:lnTo>
                      <a:pt x="1048" y="295"/>
                    </a:lnTo>
                    <a:lnTo>
                      <a:pt x="1052" y="290"/>
                    </a:lnTo>
                    <a:lnTo>
                      <a:pt x="1055" y="289"/>
                    </a:lnTo>
                    <a:lnTo>
                      <a:pt x="1060" y="289"/>
                    </a:lnTo>
                    <a:lnTo>
                      <a:pt x="1066" y="290"/>
                    </a:lnTo>
                    <a:lnTo>
                      <a:pt x="1074" y="291"/>
                    </a:lnTo>
                    <a:lnTo>
                      <a:pt x="1081" y="293"/>
                    </a:lnTo>
                    <a:lnTo>
                      <a:pt x="1088" y="296"/>
                    </a:lnTo>
                    <a:lnTo>
                      <a:pt x="1096" y="298"/>
                    </a:lnTo>
                    <a:lnTo>
                      <a:pt x="1102" y="301"/>
                    </a:lnTo>
                    <a:lnTo>
                      <a:pt x="1108" y="303"/>
                    </a:lnTo>
                    <a:lnTo>
                      <a:pt x="1114" y="304"/>
                    </a:lnTo>
                    <a:lnTo>
                      <a:pt x="1120" y="305"/>
                    </a:lnTo>
                    <a:lnTo>
                      <a:pt x="1127" y="305"/>
                    </a:lnTo>
                    <a:lnTo>
                      <a:pt x="1134" y="304"/>
                    </a:lnTo>
                    <a:lnTo>
                      <a:pt x="1142" y="304"/>
                    </a:lnTo>
                    <a:lnTo>
                      <a:pt x="1148" y="303"/>
                    </a:lnTo>
                    <a:lnTo>
                      <a:pt x="1154" y="303"/>
                    </a:lnTo>
                    <a:lnTo>
                      <a:pt x="1165" y="301"/>
                    </a:lnTo>
                    <a:lnTo>
                      <a:pt x="1173" y="295"/>
                    </a:lnTo>
                    <a:lnTo>
                      <a:pt x="1178" y="288"/>
                    </a:lnTo>
                    <a:lnTo>
                      <a:pt x="1177" y="280"/>
                    </a:lnTo>
                    <a:lnTo>
                      <a:pt x="1175" y="271"/>
                    </a:lnTo>
                    <a:lnTo>
                      <a:pt x="1175" y="261"/>
                    </a:lnTo>
                    <a:lnTo>
                      <a:pt x="1177" y="253"/>
                    </a:lnTo>
                    <a:lnTo>
                      <a:pt x="1182" y="249"/>
                    </a:lnTo>
                    <a:lnTo>
                      <a:pt x="1194" y="246"/>
                    </a:lnTo>
                    <a:lnTo>
                      <a:pt x="1201" y="241"/>
                    </a:lnTo>
                    <a:lnTo>
                      <a:pt x="1206" y="235"/>
                    </a:lnTo>
                    <a:lnTo>
                      <a:pt x="1208" y="228"/>
                    </a:lnTo>
                    <a:lnTo>
                      <a:pt x="1208" y="220"/>
                    </a:lnTo>
                    <a:lnTo>
                      <a:pt x="1206" y="212"/>
                    </a:lnTo>
                    <a:lnTo>
                      <a:pt x="1201" y="205"/>
                    </a:lnTo>
                    <a:lnTo>
                      <a:pt x="1194" y="199"/>
                    </a:lnTo>
                    <a:lnTo>
                      <a:pt x="1186" y="194"/>
                    </a:lnTo>
                    <a:lnTo>
                      <a:pt x="1178" y="190"/>
                    </a:lnTo>
                    <a:lnTo>
                      <a:pt x="1171" y="186"/>
                    </a:lnTo>
                    <a:lnTo>
                      <a:pt x="1164" y="182"/>
                    </a:lnTo>
                    <a:lnTo>
                      <a:pt x="1158" y="179"/>
                    </a:lnTo>
                    <a:lnTo>
                      <a:pt x="1151" y="176"/>
                    </a:lnTo>
                    <a:lnTo>
                      <a:pt x="1145" y="173"/>
                    </a:lnTo>
                    <a:lnTo>
                      <a:pt x="1139" y="171"/>
                    </a:lnTo>
                    <a:lnTo>
                      <a:pt x="1125" y="163"/>
                    </a:lnTo>
                    <a:lnTo>
                      <a:pt x="1123" y="154"/>
                    </a:lnTo>
                    <a:lnTo>
                      <a:pt x="1129" y="150"/>
                    </a:lnTo>
                    <a:lnTo>
                      <a:pt x="1143" y="153"/>
                    </a:lnTo>
                    <a:lnTo>
                      <a:pt x="1158" y="160"/>
                    </a:lnTo>
                    <a:lnTo>
                      <a:pt x="1169" y="164"/>
                    </a:lnTo>
                    <a:lnTo>
                      <a:pt x="1176" y="165"/>
                    </a:lnTo>
                    <a:lnTo>
                      <a:pt x="1180" y="164"/>
                    </a:lnTo>
                    <a:lnTo>
                      <a:pt x="1180" y="160"/>
                    </a:lnTo>
                    <a:lnTo>
                      <a:pt x="1176" y="154"/>
                    </a:lnTo>
                    <a:lnTo>
                      <a:pt x="1170" y="146"/>
                    </a:lnTo>
                    <a:lnTo>
                      <a:pt x="1160" y="135"/>
                    </a:lnTo>
                    <a:lnTo>
                      <a:pt x="1155" y="127"/>
                    </a:lnTo>
                    <a:lnTo>
                      <a:pt x="1153" y="119"/>
                    </a:lnTo>
                    <a:lnTo>
                      <a:pt x="1154" y="110"/>
                    </a:lnTo>
                    <a:lnTo>
                      <a:pt x="1157" y="102"/>
                    </a:lnTo>
                    <a:lnTo>
                      <a:pt x="1162" y="95"/>
                    </a:lnTo>
                    <a:lnTo>
                      <a:pt x="1167" y="89"/>
                    </a:lnTo>
                    <a:lnTo>
                      <a:pt x="1174" y="85"/>
                    </a:lnTo>
                    <a:lnTo>
                      <a:pt x="1181" y="84"/>
                    </a:lnTo>
                    <a:lnTo>
                      <a:pt x="1188" y="82"/>
                    </a:lnTo>
                    <a:lnTo>
                      <a:pt x="1191" y="75"/>
                    </a:lnTo>
                    <a:lnTo>
                      <a:pt x="1191" y="68"/>
                    </a:lnTo>
                    <a:lnTo>
                      <a:pt x="1185" y="63"/>
                    </a:lnTo>
                    <a:lnTo>
                      <a:pt x="1180" y="62"/>
                    </a:lnTo>
                    <a:lnTo>
                      <a:pt x="1176" y="60"/>
                    </a:lnTo>
                    <a:lnTo>
                      <a:pt x="1172" y="58"/>
                    </a:lnTo>
                    <a:lnTo>
                      <a:pt x="1168" y="56"/>
                    </a:lnTo>
                    <a:lnTo>
                      <a:pt x="1164" y="54"/>
                    </a:lnTo>
                    <a:lnTo>
                      <a:pt x="1161" y="52"/>
                    </a:lnTo>
                    <a:lnTo>
                      <a:pt x="1156" y="51"/>
                    </a:lnTo>
                    <a:lnTo>
                      <a:pt x="1152" y="51"/>
                    </a:lnTo>
                    <a:lnTo>
                      <a:pt x="1144" y="52"/>
                    </a:lnTo>
                    <a:lnTo>
                      <a:pt x="1135" y="54"/>
                    </a:lnTo>
                    <a:lnTo>
                      <a:pt x="1129" y="52"/>
                    </a:lnTo>
                    <a:lnTo>
                      <a:pt x="1125" y="51"/>
                    </a:lnTo>
                    <a:lnTo>
                      <a:pt x="1123" y="49"/>
                    </a:lnTo>
                    <a:lnTo>
                      <a:pt x="1122" y="45"/>
                    </a:lnTo>
                    <a:lnTo>
                      <a:pt x="1123" y="40"/>
                    </a:lnTo>
                    <a:lnTo>
                      <a:pt x="1127" y="34"/>
                    </a:lnTo>
                    <a:lnTo>
                      <a:pt x="1132" y="25"/>
                    </a:lnTo>
                    <a:lnTo>
                      <a:pt x="1134" y="18"/>
                    </a:lnTo>
                    <a:lnTo>
                      <a:pt x="1133" y="13"/>
                    </a:lnTo>
                    <a:lnTo>
                      <a:pt x="1129" y="9"/>
                    </a:lnTo>
                    <a:lnTo>
                      <a:pt x="1122" y="8"/>
                    </a:lnTo>
                    <a:lnTo>
                      <a:pt x="1112" y="7"/>
                    </a:lnTo>
                    <a:lnTo>
                      <a:pt x="1099" y="8"/>
                    </a:lnTo>
                    <a:lnTo>
                      <a:pt x="1083" y="9"/>
                    </a:lnTo>
                    <a:lnTo>
                      <a:pt x="1068" y="13"/>
                    </a:lnTo>
                    <a:lnTo>
                      <a:pt x="1056" y="18"/>
                    </a:lnTo>
                    <a:lnTo>
                      <a:pt x="1045" y="25"/>
                    </a:lnTo>
                    <a:lnTo>
                      <a:pt x="1037" y="33"/>
                    </a:lnTo>
                    <a:lnTo>
                      <a:pt x="1030" y="41"/>
                    </a:lnTo>
                    <a:lnTo>
                      <a:pt x="1025" y="49"/>
                    </a:lnTo>
                    <a:lnTo>
                      <a:pt x="1021" y="57"/>
                    </a:lnTo>
                    <a:lnTo>
                      <a:pt x="1017" y="62"/>
                    </a:lnTo>
                    <a:lnTo>
                      <a:pt x="1008" y="71"/>
                    </a:lnTo>
                    <a:lnTo>
                      <a:pt x="1003" y="73"/>
                    </a:lnTo>
                    <a:lnTo>
                      <a:pt x="1002" y="67"/>
                    </a:lnTo>
                    <a:lnTo>
                      <a:pt x="1006" y="54"/>
                    </a:lnTo>
                    <a:lnTo>
                      <a:pt x="1005" y="47"/>
                    </a:lnTo>
                    <a:lnTo>
                      <a:pt x="997" y="46"/>
                    </a:lnTo>
                    <a:lnTo>
                      <a:pt x="988" y="46"/>
                    </a:lnTo>
                    <a:lnTo>
                      <a:pt x="980" y="48"/>
                    </a:lnTo>
                    <a:lnTo>
                      <a:pt x="976" y="50"/>
                    </a:lnTo>
                    <a:lnTo>
                      <a:pt x="970" y="54"/>
                    </a:lnTo>
                    <a:lnTo>
                      <a:pt x="964" y="59"/>
                    </a:lnTo>
                    <a:lnTo>
                      <a:pt x="957" y="63"/>
                    </a:lnTo>
                    <a:lnTo>
                      <a:pt x="948" y="68"/>
                    </a:lnTo>
                    <a:lnTo>
                      <a:pt x="942" y="71"/>
                    </a:lnTo>
                    <a:lnTo>
                      <a:pt x="936" y="74"/>
                    </a:lnTo>
                    <a:lnTo>
                      <a:pt x="932" y="75"/>
                    </a:lnTo>
                    <a:lnTo>
                      <a:pt x="928" y="75"/>
                    </a:lnTo>
                    <a:lnTo>
                      <a:pt x="921" y="74"/>
                    </a:lnTo>
                    <a:lnTo>
                      <a:pt x="913" y="72"/>
                    </a:lnTo>
                    <a:lnTo>
                      <a:pt x="903" y="70"/>
                    </a:lnTo>
                    <a:lnTo>
                      <a:pt x="894" y="68"/>
                    </a:lnTo>
                    <a:lnTo>
                      <a:pt x="886" y="66"/>
                    </a:lnTo>
                    <a:lnTo>
                      <a:pt x="879" y="64"/>
                    </a:lnTo>
                    <a:lnTo>
                      <a:pt x="875" y="63"/>
                    </a:lnTo>
                    <a:lnTo>
                      <a:pt x="871" y="63"/>
                    </a:lnTo>
                    <a:lnTo>
                      <a:pt x="862" y="62"/>
                    </a:lnTo>
                    <a:lnTo>
                      <a:pt x="850" y="62"/>
                    </a:lnTo>
                    <a:lnTo>
                      <a:pt x="834" y="62"/>
                    </a:lnTo>
                    <a:lnTo>
                      <a:pt x="816" y="62"/>
                    </a:lnTo>
                    <a:lnTo>
                      <a:pt x="796" y="62"/>
                    </a:lnTo>
                    <a:lnTo>
                      <a:pt x="774" y="62"/>
                    </a:lnTo>
                    <a:lnTo>
                      <a:pt x="751" y="62"/>
                    </a:lnTo>
                    <a:lnTo>
                      <a:pt x="729" y="62"/>
                    </a:lnTo>
                    <a:lnTo>
                      <a:pt x="706" y="62"/>
                    </a:lnTo>
                    <a:lnTo>
                      <a:pt x="685" y="62"/>
                    </a:lnTo>
                    <a:lnTo>
                      <a:pt x="665" y="61"/>
                    </a:lnTo>
                    <a:lnTo>
                      <a:pt x="648" y="61"/>
                    </a:lnTo>
                    <a:lnTo>
                      <a:pt x="634" y="61"/>
                    </a:lnTo>
                    <a:lnTo>
                      <a:pt x="622" y="61"/>
                    </a:lnTo>
                    <a:lnTo>
                      <a:pt x="615" y="61"/>
                    </a:lnTo>
                    <a:lnTo>
                      <a:pt x="609" y="60"/>
                    </a:lnTo>
                    <a:lnTo>
                      <a:pt x="600" y="59"/>
                    </a:lnTo>
                    <a:lnTo>
                      <a:pt x="588" y="57"/>
                    </a:lnTo>
                    <a:lnTo>
                      <a:pt x="573" y="54"/>
                    </a:lnTo>
                    <a:lnTo>
                      <a:pt x="558" y="50"/>
                    </a:lnTo>
                    <a:lnTo>
                      <a:pt x="540" y="47"/>
                    </a:lnTo>
                    <a:lnTo>
                      <a:pt x="523" y="43"/>
                    </a:lnTo>
                    <a:lnTo>
                      <a:pt x="505" y="39"/>
                    </a:lnTo>
                    <a:lnTo>
                      <a:pt x="486" y="35"/>
                    </a:lnTo>
                    <a:lnTo>
                      <a:pt x="468" y="31"/>
                    </a:lnTo>
                    <a:lnTo>
                      <a:pt x="451" y="27"/>
                    </a:lnTo>
                    <a:lnTo>
                      <a:pt x="434" y="23"/>
                    </a:lnTo>
                    <a:lnTo>
                      <a:pt x="420" y="20"/>
                    </a:lnTo>
                    <a:lnTo>
                      <a:pt x="407" y="17"/>
                    </a:lnTo>
                    <a:lnTo>
                      <a:pt x="396" y="14"/>
                    </a:lnTo>
                    <a:lnTo>
                      <a:pt x="389" y="12"/>
                    </a:lnTo>
                    <a:lnTo>
                      <a:pt x="382" y="11"/>
                    </a:lnTo>
                    <a:lnTo>
                      <a:pt x="372" y="11"/>
                    </a:lnTo>
                    <a:lnTo>
                      <a:pt x="357" y="11"/>
                    </a:lnTo>
                    <a:lnTo>
                      <a:pt x="343" y="12"/>
                    </a:lnTo>
                    <a:lnTo>
                      <a:pt x="330" y="12"/>
                    </a:lnTo>
                    <a:lnTo>
                      <a:pt x="318" y="13"/>
                    </a:lnTo>
                    <a:lnTo>
                      <a:pt x="308" y="13"/>
                    </a:lnTo>
                    <a:lnTo>
                      <a:pt x="303" y="12"/>
                    </a:lnTo>
                    <a:lnTo>
                      <a:pt x="298" y="9"/>
                    </a:lnTo>
                    <a:lnTo>
                      <a:pt x="291" y="5"/>
                    </a:lnTo>
                    <a:lnTo>
                      <a:pt x="286" y="2"/>
                    </a:lnTo>
                    <a:lnTo>
                      <a:pt x="284" y="1"/>
                    </a:lnTo>
                    <a:lnTo>
                      <a:pt x="282" y="1"/>
                    </a:lnTo>
                    <a:lnTo>
                      <a:pt x="275" y="1"/>
                    </a:lnTo>
                    <a:lnTo>
                      <a:pt x="267" y="0"/>
                    </a:lnTo>
                    <a:lnTo>
                      <a:pt x="255" y="0"/>
                    </a:lnTo>
                    <a:lnTo>
                      <a:pt x="244" y="0"/>
                    </a:lnTo>
                    <a:lnTo>
                      <a:pt x="234" y="0"/>
                    </a:lnTo>
                    <a:lnTo>
                      <a:pt x="227" y="0"/>
                    </a:lnTo>
                    <a:lnTo>
                      <a:pt x="222" y="1"/>
                    </a:lnTo>
                    <a:lnTo>
                      <a:pt x="208" y="3"/>
                    </a:lnTo>
                    <a:lnTo>
                      <a:pt x="194" y="7"/>
                    </a:lnTo>
                    <a:lnTo>
                      <a:pt x="180" y="12"/>
                    </a:lnTo>
                    <a:lnTo>
                      <a:pt x="165" y="17"/>
                    </a:lnTo>
                    <a:lnTo>
                      <a:pt x="152" y="24"/>
                    </a:lnTo>
                    <a:lnTo>
                      <a:pt x="140" y="30"/>
                    </a:lnTo>
                    <a:lnTo>
                      <a:pt x="130" y="35"/>
                    </a:lnTo>
                    <a:lnTo>
                      <a:pt x="121" y="40"/>
                    </a:lnTo>
                    <a:lnTo>
                      <a:pt x="112" y="46"/>
                    </a:lnTo>
                    <a:lnTo>
                      <a:pt x="100" y="57"/>
                    </a:lnTo>
                    <a:lnTo>
                      <a:pt x="87" y="68"/>
                    </a:lnTo>
                    <a:lnTo>
                      <a:pt x="71" y="81"/>
                    </a:lnTo>
                    <a:lnTo>
                      <a:pt x="56" y="93"/>
                    </a:lnTo>
                    <a:lnTo>
                      <a:pt x="43" y="104"/>
                    </a:lnTo>
                    <a:lnTo>
                      <a:pt x="30" y="113"/>
                    </a:lnTo>
                    <a:lnTo>
                      <a:pt x="21" y="118"/>
                    </a:lnTo>
                    <a:lnTo>
                      <a:pt x="9" y="126"/>
                    </a:lnTo>
                    <a:lnTo>
                      <a:pt x="1" y="136"/>
                    </a:lnTo>
                    <a:lnTo>
                      <a:pt x="0" y="149"/>
                    </a:lnTo>
                    <a:lnTo>
                      <a:pt x="5" y="163"/>
                    </a:lnTo>
                    <a:lnTo>
                      <a:pt x="11" y="173"/>
                    </a:lnTo>
                    <a:lnTo>
                      <a:pt x="20" y="186"/>
                    </a:lnTo>
                    <a:lnTo>
                      <a:pt x="31" y="201"/>
                    </a:lnTo>
                    <a:lnTo>
                      <a:pt x="46" y="219"/>
                    </a:lnTo>
                    <a:lnTo>
                      <a:pt x="61" y="236"/>
                    </a:lnTo>
                    <a:lnTo>
                      <a:pt x="78" y="252"/>
                    </a:lnTo>
                    <a:lnTo>
                      <a:pt x="97" y="266"/>
                    </a:lnTo>
                    <a:lnTo>
                      <a:pt x="116" y="277"/>
                    </a:lnTo>
                    <a:lnTo>
                      <a:pt x="132" y="283"/>
                    </a:lnTo>
                    <a:lnTo>
                      <a:pt x="149" y="289"/>
                    </a:lnTo>
                    <a:lnTo>
                      <a:pt x="167" y="293"/>
                    </a:lnTo>
                    <a:lnTo>
                      <a:pt x="188" y="297"/>
                    </a:lnTo>
                    <a:lnTo>
                      <a:pt x="209" y="300"/>
                    </a:lnTo>
                    <a:lnTo>
                      <a:pt x="233" y="302"/>
                    </a:lnTo>
                    <a:lnTo>
                      <a:pt x="256" y="303"/>
                    </a:lnTo>
                    <a:lnTo>
                      <a:pt x="281" y="303"/>
                    </a:lnTo>
                    <a:lnTo>
                      <a:pt x="304" y="303"/>
                    </a:lnTo>
                    <a:lnTo>
                      <a:pt x="329" y="302"/>
                    </a:lnTo>
                    <a:lnTo>
                      <a:pt x="353" y="301"/>
                    </a:lnTo>
                    <a:lnTo>
                      <a:pt x="377" y="299"/>
                    </a:lnTo>
                    <a:lnTo>
                      <a:pt x="400" y="296"/>
                    </a:lnTo>
                    <a:lnTo>
                      <a:pt x="423" y="293"/>
                    </a:lnTo>
                    <a:lnTo>
                      <a:pt x="443" y="290"/>
                    </a:lnTo>
                    <a:lnTo>
                      <a:pt x="463" y="286"/>
                    </a:lnTo>
                    <a:lnTo>
                      <a:pt x="462" y="285"/>
                    </a:lnTo>
                    <a:lnTo>
                      <a:pt x="415" y="264"/>
                    </a:lnTo>
                    <a:lnTo>
                      <a:pt x="416" y="264"/>
                    </a:lnTo>
                    <a:lnTo>
                      <a:pt x="430" y="263"/>
                    </a:lnTo>
                    <a:lnTo>
                      <a:pt x="448" y="262"/>
                    </a:lnTo>
                    <a:lnTo>
                      <a:pt x="471" y="260"/>
                    </a:lnTo>
                    <a:lnTo>
                      <a:pt x="497" y="259"/>
                    </a:lnTo>
                    <a:lnTo>
                      <a:pt x="524" y="258"/>
                    </a:lnTo>
                    <a:lnTo>
                      <a:pt x="555" y="256"/>
                    </a:lnTo>
                    <a:lnTo>
                      <a:pt x="585" y="255"/>
                    </a:lnTo>
                    <a:lnTo>
                      <a:pt x="617" y="254"/>
                    </a:lnTo>
                    <a:lnTo>
                      <a:pt x="649" y="253"/>
                    </a:lnTo>
                    <a:lnTo>
                      <a:pt x="680" y="253"/>
                    </a:lnTo>
                    <a:lnTo>
                      <a:pt x="710" y="253"/>
                    </a:lnTo>
                    <a:lnTo>
                      <a:pt x="738" y="253"/>
                    </a:lnTo>
                    <a:lnTo>
                      <a:pt x="763" y="253"/>
                    </a:lnTo>
                    <a:lnTo>
                      <a:pt x="787" y="254"/>
                    </a:lnTo>
                    <a:lnTo>
                      <a:pt x="805" y="255"/>
                    </a:lnTo>
                    <a:lnTo>
                      <a:pt x="821" y="257"/>
                    </a:lnTo>
                    <a:lnTo>
                      <a:pt x="826" y="262"/>
                    </a:lnTo>
                    <a:lnTo>
                      <a:pt x="830" y="265"/>
                    </a:lnTo>
                    <a:lnTo>
                      <a:pt x="835" y="268"/>
                    </a:lnTo>
                    <a:lnTo>
                      <a:pt x="840" y="270"/>
                    </a:lnTo>
                    <a:lnTo>
                      <a:pt x="844" y="272"/>
                    </a:lnTo>
                    <a:lnTo>
                      <a:pt x="848" y="272"/>
                    </a:lnTo>
                    <a:lnTo>
                      <a:pt x="852" y="273"/>
                    </a:lnTo>
                    <a:lnTo>
                      <a:pt x="856" y="273"/>
                    </a:lnTo>
                    <a:lnTo>
                      <a:pt x="861" y="273"/>
                    </a:lnTo>
                    <a:lnTo>
                      <a:pt x="868" y="273"/>
                    </a:lnTo>
                    <a:lnTo>
                      <a:pt x="875" y="272"/>
                    </a:lnTo>
                    <a:lnTo>
                      <a:pt x="882" y="271"/>
                    </a:lnTo>
                    <a:lnTo>
                      <a:pt x="889" y="269"/>
                    </a:lnTo>
                    <a:lnTo>
                      <a:pt x="894" y="266"/>
                    </a:lnTo>
                    <a:lnTo>
                      <a:pt x="898" y="262"/>
                    </a:lnTo>
                    <a:lnTo>
                      <a:pt x="900" y="257"/>
                    </a:lnTo>
                    <a:lnTo>
                      <a:pt x="904" y="249"/>
                    </a:lnTo>
                    <a:lnTo>
                      <a:pt x="912" y="246"/>
                    </a:lnTo>
                    <a:lnTo>
                      <a:pt x="919" y="248"/>
                    </a:lnTo>
                    <a:lnTo>
                      <a:pt x="923" y="2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7" name="Freeform 99"/>
              <p:cNvSpPr>
                <a:spLocks/>
              </p:cNvSpPr>
              <p:nvPr/>
            </p:nvSpPr>
            <p:spPr bwMode="auto">
              <a:xfrm>
                <a:off x="2150" y="2607"/>
                <a:ext cx="127" cy="13"/>
              </a:xfrm>
              <a:custGeom>
                <a:avLst/>
                <a:gdLst/>
                <a:ahLst/>
                <a:cxnLst>
                  <a:cxn ang="0">
                    <a:pos x="504" y="2"/>
                  </a:cxn>
                  <a:cxn ang="0">
                    <a:pos x="489" y="3"/>
                  </a:cxn>
                  <a:cxn ang="0">
                    <a:pos x="483" y="16"/>
                  </a:cxn>
                  <a:cxn ang="0">
                    <a:pos x="474" y="23"/>
                  </a:cxn>
                  <a:cxn ang="0">
                    <a:pos x="460" y="26"/>
                  </a:cxn>
                  <a:cxn ang="0">
                    <a:pos x="446" y="27"/>
                  </a:cxn>
                  <a:cxn ang="0">
                    <a:pos x="437" y="27"/>
                  </a:cxn>
                  <a:cxn ang="0">
                    <a:pos x="429" y="26"/>
                  </a:cxn>
                  <a:cxn ang="0">
                    <a:pos x="420" y="22"/>
                  </a:cxn>
                  <a:cxn ang="0">
                    <a:pos x="411" y="16"/>
                  </a:cxn>
                  <a:cxn ang="0">
                    <a:pos x="390" y="9"/>
                  </a:cxn>
                  <a:cxn ang="0">
                    <a:pos x="348" y="7"/>
                  </a:cxn>
                  <a:cxn ang="0">
                    <a:pos x="295" y="7"/>
                  </a:cxn>
                  <a:cxn ang="0">
                    <a:pos x="234" y="7"/>
                  </a:cxn>
                  <a:cxn ang="0">
                    <a:pos x="170" y="9"/>
                  </a:cxn>
                  <a:cxn ang="0">
                    <a:pos x="109" y="12"/>
                  </a:cxn>
                  <a:cxn ang="0">
                    <a:pos x="56" y="14"/>
                  </a:cxn>
                  <a:cxn ang="0">
                    <a:pos x="15" y="17"/>
                  </a:cxn>
                  <a:cxn ang="0">
                    <a:pos x="0" y="18"/>
                  </a:cxn>
                  <a:cxn ang="0">
                    <a:pos x="245" y="33"/>
                  </a:cxn>
                  <a:cxn ang="0">
                    <a:pos x="255" y="33"/>
                  </a:cxn>
                  <a:cxn ang="0">
                    <a:pos x="281" y="33"/>
                  </a:cxn>
                  <a:cxn ang="0">
                    <a:pos x="318" y="33"/>
                  </a:cxn>
                  <a:cxn ang="0">
                    <a:pos x="360" y="33"/>
                  </a:cxn>
                  <a:cxn ang="0">
                    <a:pos x="403" y="33"/>
                  </a:cxn>
                  <a:cxn ang="0">
                    <a:pos x="441" y="33"/>
                  </a:cxn>
                  <a:cxn ang="0">
                    <a:pos x="470" y="33"/>
                  </a:cxn>
                  <a:cxn ang="0">
                    <a:pos x="484" y="33"/>
                  </a:cxn>
                  <a:cxn ang="0">
                    <a:pos x="493" y="36"/>
                  </a:cxn>
                  <a:cxn ang="0">
                    <a:pos x="509" y="50"/>
                  </a:cxn>
                  <a:cxn ang="0">
                    <a:pos x="507" y="27"/>
                  </a:cxn>
                  <a:cxn ang="0">
                    <a:pos x="508" y="7"/>
                  </a:cxn>
                </a:cxnLst>
                <a:rect l="0" t="0" r="r" b="b"/>
                <a:pathLst>
                  <a:path w="509" h="50">
                    <a:moveTo>
                      <a:pt x="508" y="7"/>
                    </a:moveTo>
                    <a:lnTo>
                      <a:pt x="504" y="2"/>
                    </a:lnTo>
                    <a:lnTo>
                      <a:pt x="497" y="0"/>
                    </a:lnTo>
                    <a:lnTo>
                      <a:pt x="489" y="3"/>
                    </a:lnTo>
                    <a:lnTo>
                      <a:pt x="485" y="11"/>
                    </a:lnTo>
                    <a:lnTo>
                      <a:pt x="483" y="16"/>
                    </a:lnTo>
                    <a:lnTo>
                      <a:pt x="479" y="20"/>
                    </a:lnTo>
                    <a:lnTo>
                      <a:pt x="474" y="23"/>
                    </a:lnTo>
                    <a:lnTo>
                      <a:pt x="467" y="25"/>
                    </a:lnTo>
                    <a:lnTo>
                      <a:pt x="460" y="26"/>
                    </a:lnTo>
                    <a:lnTo>
                      <a:pt x="453" y="27"/>
                    </a:lnTo>
                    <a:lnTo>
                      <a:pt x="446" y="27"/>
                    </a:lnTo>
                    <a:lnTo>
                      <a:pt x="441" y="27"/>
                    </a:lnTo>
                    <a:lnTo>
                      <a:pt x="437" y="27"/>
                    </a:lnTo>
                    <a:lnTo>
                      <a:pt x="433" y="26"/>
                    </a:lnTo>
                    <a:lnTo>
                      <a:pt x="429" y="26"/>
                    </a:lnTo>
                    <a:lnTo>
                      <a:pt x="425" y="24"/>
                    </a:lnTo>
                    <a:lnTo>
                      <a:pt x="420" y="22"/>
                    </a:lnTo>
                    <a:lnTo>
                      <a:pt x="415" y="19"/>
                    </a:lnTo>
                    <a:lnTo>
                      <a:pt x="411" y="16"/>
                    </a:lnTo>
                    <a:lnTo>
                      <a:pt x="406" y="11"/>
                    </a:lnTo>
                    <a:lnTo>
                      <a:pt x="390" y="9"/>
                    </a:lnTo>
                    <a:lnTo>
                      <a:pt x="372" y="8"/>
                    </a:lnTo>
                    <a:lnTo>
                      <a:pt x="348" y="7"/>
                    </a:lnTo>
                    <a:lnTo>
                      <a:pt x="323" y="7"/>
                    </a:lnTo>
                    <a:lnTo>
                      <a:pt x="295" y="7"/>
                    </a:lnTo>
                    <a:lnTo>
                      <a:pt x="265" y="7"/>
                    </a:lnTo>
                    <a:lnTo>
                      <a:pt x="234" y="7"/>
                    </a:lnTo>
                    <a:lnTo>
                      <a:pt x="202" y="8"/>
                    </a:lnTo>
                    <a:lnTo>
                      <a:pt x="170" y="9"/>
                    </a:lnTo>
                    <a:lnTo>
                      <a:pt x="140" y="10"/>
                    </a:lnTo>
                    <a:lnTo>
                      <a:pt x="109" y="12"/>
                    </a:lnTo>
                    <a:lnTo>
                      <a:pt x="82" y="13"/>
                    </a:lnTo>
                    <a:lnTo>
                      <a:pt x="56" y="14"/>
                    </a:lnTo>
                    <a:lnTo>
                      <a:pt x="33" y="16"/>
                    </a:lnTo>
                    <a:lnTo>
                      <a:pt x="15" y="1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47" y="39"/>
                    </a:lnTo>
                    <a:lnTo>
                      <a:pt x="245" y="33"/>
                    </a:lnTo>
                    <a:lnTo>
                      <a:pt x="247" y="33"/>
                    </a:lnTo>
                    <a:lnTo>
                      <a:pt x="255" y="33"/>
                    </a:lnTo>
                    <a:lnTo>
                      <a:pt x="266" y="33"/>
                    </a:lnTo>
                    <a:lnTo>
                      <a:pt x="281" y="33"/>
                    </a:lnTo>
                    <a:lnTo>
                      <a:pt x="298" y="33"/>
                    </a:lnTo>
                    <a:lnTo>
                      <a:pt x="318" y="33"/>
                    </a:lnTo>
                    <a:lnTo>
                      <a:pt x="338" y="33"/>
                    </a:lnTo>
                    <a:lnTo>
                      <a:pt x="360" y="33"/>
                    </a:lnTo>
                    <a:lnTo>
                      <a:pt x="381" y="33"/>
                    </a:lnTo>
                    <a:lnTo>
                      <a:pt x="403" y="33"/>
                    </a:lnTo>
                    <a:lnTo>
                      <a:pt x="423" y="33"/>
                    </a:lnTo>
                    <a:lnTo>
                      <a:pt x="441" y="33"/>
                    </a:lnTo>
                    <a:lnTo>
                      <a:pt x="458" y="33"/>
                    </a:lnTo>
                    <a:lnTo>
                      <a:pt x="470" y="33"/>
                    </a:lnTo>
                    <a:lnTo>
                      <a:pt x="479" y="33"/>
                    </a:lnTo>
                    <a:lnTo>
                      <a:pt x="484" y="33"/>
                    </a:lnTo>
                    <a:lnTo>
                      <a:pt x="488" y="34"/>
                    </a:lnTo>
                    <a:lnTo>
                      <a:pt x="493" y="36"/>
                    </a:lnTo>
                    <a:lnTo>
                      <a:pt x="501" y="40"/>
                    </a:lnTo>
                    <a:lnTo>
                      <a:pt x="509" y="50"/>
                    </a:lnTo>
                    <a:lnTo>
                      <a:pt x="507" y="37"/>
                    </a:lnTo>
                    <a:lnTo>
                      <a:pt x="507" y="27"/>
                    </a:lnTo>
                    <a:lnTo>
                      <a:pt x="509" y="18"/>
                    </a:lnTo>
                    <a:lnTo>
                      <a:pt x="50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8" name="Freeform 100"/>
              <p:cNvSpPr>
                <a:spLocks/>
              </p:cNvSpPr>
              <p:nvPr/>
            </p:nvSpPr>
            <p:spPr bwMode="auto">
              <a:xfrm>
                <a:off x="2122" y="2545"/>
                <a:ext cx="260" cy="83"/>
              </a:xfrm>
              <a:custGeom>
                <a:avLst/>
                <a:gdLst/>
                <a:ahLst/>
                <a:cxnLst>
                  <a:cxn ang="0">
                    <a:pos x="346" y="39"/>
                  </a:cxn>
                  <a:cxn ang="0">
                    <a:pos x="424" y="42"/>
                  </a:cxn>
                  <a:cxn ang="0">
                    <a:pos x="491" y="44"/>
                  </a:cxn>
                  <a:cxn ang="0">
                    <a:pos x="529" y="46"/>
                  </a:cxn>
                  <a:cxn ang="0">
                    <a:pos x="595" y="45"/>
                  </a:cxn>
                  <a:cxn ang="0">
                    <a:pos x="662" y="38"/>
                  </a:cxn>
                  <a:cxn ang="0">
                    <a:pos x="711" y="19"/>
                  </a:cxn>
                  <a:cxn ang="0">
                    <a:pos x="791" y="2"/>
                  </a:cxn>
                  <a:cxn ang="0">
                    <a:pos x="855" y="0"/>
                  </a:cxn>
                  <a:cxn ang="0">
                    <a:pos x="934" y="12"/>
                  </a:cxn>
                  <a:cxn ang="0">
                    <a:pos x="989" y="22"/>
                  </a:cxn>
                  <a:cxn ang="0">
                    <a:pos x="1012" y="32"/>
                  </a:cxn>
                  <a:cxn ang="0">
                    <a:pos x="1020" y="100"/>
                  </a:cxn>
                  <a:cxn ang="0">
                    <a:pos x="1039" y="152"/>
                  </a:cxn>
                  <a:cxn ang="0">
                    <a:pos x="1033" y="203"/>
                  </a:cxn>
                  <a:cxn ang="0">
                    <a:pos x="991" y="226"/>
                  </a:cxn>
                  <a:cxn ang="0">
                    <a:pos x="984" y="256"/>
                  </a:cxn>
                  <a:cxn ang="0">
                    <a:pos x="949" y="271"/>
                  </a:cxn>
                  <a:cxn ang="0">
                    <a:pos x="933" y="314"/>
                  </a:cxn>
                  <a:cxn ang="0">
                    <a:pos x="866" y="319"/>
                  </a:cxn>
                  <a:cxn ang="0">
                    <a:pos x="816" y="328"/>
                  </a:cxn>
                  <a:cxn ang="0">
                    <a:pos x="730" y="334"/>
                  </a:cxn>
                  <a:cxn ang="0">
                    <a:pos x="676" y="329"/>
                  </a:cxn>
                  <a:cxn ang="0">
                    <a:pos x="650" y="318"/>
                  </a:cxn>
                  <a:cxn ang="0">
                    <a:pos x="687" y="317"/>
                  </a:cxn>
                  <a:cxn ang="0">
                    <a:pos x="735" y="313"/>
                  </a:cxn>
                  <a:cxn ang="0">
                    <a:pos x="757" y="293"/>
                  </a:cxn>
                  <a:cxn ang="0">
                    <a:pos x="793" y="302"/>
                  </a:cxn>
                  <a:cxn ang="0">
                    <a:pos x="824" y="309"/>
                  </a:cxn>
                  <a:cxn ang="0">
                    <a:pos x="862" y="305"/>
                  </a:cxn>
                  <a:cxn ang="0">
                    <a:pos x="872" y="265"/>
                  </a:cxn>
                  <a:cxn ang="0">
                    <a:pos x="903" y="239"/>
                  </a:cxn>
                  <a:cxn ang="0">
                    <a:pos x="891" y="203"/>
                  </a:cxn>
                  <a:cxn ang="0">
                    <a:pos x="855" y="183"/>
                  </a:cxn>
                  <a:cxn ang="0">
                    <a:pos x="820" y="158"/>
                  </a:cxn>
                  <a:cxn ang="0">
                    <a:pos x="873" y="169"/>
                  </a:cxn>
                  <a:cxn ang="0">
                    <a:pos x="857" y="139"/>
                  </a:cxn>
                  <a:cxn ang="0">
                    <a:pos x="859" y="99"/>
                  </a:cxn>
                  <a:cxn ang="0">
                    <a:pos x="888" y="79"/>
                  </a:cxn>
                  <a:cxn ang="0">
                    <a:pos x="869" y="62"/>
                  </a:cxn>
                  <a:cxn ang="0">
                    <a:pos x="849" y="55"/>
                  </a:cxn>
                  <a:cxn ang="0">
                    <a:pos x="820" y="53"/>
                  </a:cxn>
                  <a:cxn ang="0">
                    <a:pos x="831" y="22"/>
                  </a:cxn>
                  <a:cxn ang="0">
                    <a:pos x="796" y="12"/>
                  </a:cxn>
                  <a:cxn ang="0">
                    <a:pos x="734" y="37"/>
                  </a:cxn>
                  <a:cxn ang="0">
                    <a:pos x="705" y="75"/>
                  </a:cxn>
                  <a:cxn ang="0">
                    <a:pos x="694" y="50"/>
                  </a:cxn>
                  <a:cxn ang="0">
                    <a:pos x="661" y="63"/>
                  </a:cxn>
                  <a:cxn ang="0">
                    <a:pos x="629" y="79"/>
                  </a:cxn>
                  <a:cxn ang="0">
                    <a:pos x="591" y="72"/>
                  </a:cxn>
                  <a:cxn ang="0">
                    <a:pos x="559" y="66"/>
                  </a:cxn>
                  <a:cxn ang="0">
                    <a:pos x="471" y="66"/>
                  </a:cxn>
                  <a:cxn ang="0">
                    <a:pos x="362" y="65"/>
                  </a:cxn>
                  <a:cxn ang="0">
                    <a:pos x="308" y="65"/>
                  </a:cxn>
                  <a:cxn ang="0">
                    <a:pos x="264" y="56"/>
                  </a:cxn>
                  <a:cxn ang="0">
                    <a:pos x="201" y="43"/>
                  </a:cxn>
                  <a:cxn ang="0">
                    <a:pos x="135" y="28"/>
                  </a:cxn>
                  <a:cxn ang="0">
                    <a:pos x="112" y="23"/>
                  </a:cxn>
                  <a:cxn ang="0">
                    <a:pos x="86" y="16"/>
                  </a:cxn>
                  <a:cxn ang="0">
                    <a:pos x="27" y="16"/>
                  </a:cxn>
                  <a:cxn ang="0">
                    <a:pos x="17" y="8"/>
                  </a:cxn>
                  <a:cxn ang="0">
                    <a:pos x="83" y="1"/>
                  </a:cxn>
                  <a:cxn ang="0">
                    <a:pos x="191" y="12"/>
                  </a:cxn>
                </a:cxnLst>
                <a:rect l="0" t="0" r="r" b="b"/>
                <a:pathLst>
                  <a:path w="1039" h="334">
                    <a:moveTo>
                      <a:pt x="308" y="35"/>
                    </a:moveTo>
                    <a:lnTo>
                      <a:pt x="314" y="36"/>
                    </a:lnTo>
                    <a:lnTo>
                      <a:pt x="322" y="37"/>
                    </a:lnTo>
                    <a:lnTo>
                      <a:pt x="333" y="38"/>
                    </a:lnTo>
                    <a:lnTo>
                      <a:pt x="346" y="39"/>
                    </a:lnTo>
                    <a:lnTo>
                      <a:pt x="360" y="39"/>
                    </a:lnTo>
                    <a:lnTo>
                      <a:pt x="374" y="40"/>
                    </a:lnTo>
                    <a:lnTo>
                      <a:pt x="391" y="41"/>
                    </a:lnTo>
                    <a:lnTo>
                      <a:pt x="407" y="41"/>
                    </a:lnTo>
                    <a:lnTo>
                      <a:pt x="424" y="42"/>
                    </a:lnTo>
                    <a:lnTo>
                      <a:pt x="439" y="43"/>
                    </a:lnTo>
                    <a:lnTo>
                      <a:pt x="454" y="43"/>
                    </a:lnTo>
                    <a:lnTo>
                      <a:pt x="469" y="44"/>
                    </a:lnTo>
                    <a:lnTo>
                      <a:pt x="481" y="44"/>
                    </a:lnTo>
                    <a:lnTo>
                      <a:pt x="491" y="44"/>
                    </a:lnTo>
                    <a:lnTo>
                      <a:pt x="499" y="45"/>
                    </a:lnTo>
                    <a:lnTo>
                      <a:pt x="505" y="45"/>
                    </a:lnTo>
                    <a:lnTo>
                      <a:pt x="511" y="45"/>
                    </a:lnTo>
                    <a:lnTo>
                      <a:pt x="519" y="46"/>
                    </a:lnTo>
                    <a:lnTo>
                      <a:pt x="529" y="46"/>
                    </a:lnTo>
                    <a:lnTo>
                      <a:pt x="540" y="46"/>
                    </a:lnTo>
                    <a:lnTo>
                      <a:pt x="552" y="46"/>
                    </a:lnTo>
                    <a:lnTo>
                      <a:pt x="567" y="46"/>
                    </a:lnTo>
                    <a:lnTo>
                      <a:pt x="581" y="45"/>
                    </a:lnTo>
                    <a:lnTo>
                      <a:pt x="595" y="45"/>
                    </a:lnTo>
                    <a:lnTo>
                      <a:pt x="610" y="44"/>
                    </a:lnTo>
                    <a:lnTo>
                      <a:pt x="624" y="43"/>
                    </a:lnTo>
                    <a:lnTo>
                      <a:pt x="638" y="41"/>
                    </a:lnTo>
                    <a:lnTo>
                      <a:pt x="650" y="40"/>
                    </a:lnTo>
                    <a:lnTo>
                      <a:pt x="662" y="38"/>
                    </a:lnTo>
                    <a:lnTo>
                      <a:pt x="672" y="36"/>
                    </a:lnTo>
                    <a:lnTo>
                      <a:pt x="679" y="33"/>
                    </a:lnTo>
                    <a:lnTo>
                      <a:pt x="685" y="30"/>
                    </a:lnTo>
                    <a:lnTo>
                      <a:pt x="696" y="24"/>
                    </a:lnTo>
                    <a:lnTo>
                      <a:pt x="711" y="19"/>
                    </a:lnTo>
                    <a:lnTo>
                      <a:pt x="727" y="14"/>
                    </a:lnTo>
                    <a:lnTo>
                      <a:pt x="745" y="10"/>
                    </a:lnTo>
                    <a:lnTo>
                      <a:pt x="762" y="7"/>
                    </a:lnTo>
                    <a:lnTo>
                      <a:pt x="777" y="4"/>
                    </a:lnTo>
                    <a:lnTo>
                      <a:pt x="791" y="2"/>
                    </a:lnTo>
                    <a:lnTo>
                      <a:pt x="800" y="1"/>
                    </a:lnTo>
                    <a:lnTo>
                      <a:pt x="809" y="0"/>
                    </a:lnTo>
                    <a:lnTo>
                      <a:pt x="822" y="0"/>
                    </a:lnTo>
                    <a:lnTo>
                      <a:pt x="838" y="0"/>
                    </a:lnTo>
                    <a:lnTo>
                      <a:pt x="855" y="0"/>
                    </a:lnTo>
                    <a:lnTo>
                      <a:pt x="873" y="1"/>
                    </a:lnTo>
                    <a:lnTo>
                      <a:pt x="891" y="3"/>
                    </a:lnTo>
                    <a:lnTo>
                      <a:pt x="907" y="6"/>
                    </a:lnTo>
                    <a:lnTo>
                      <a:pt x="921" y="9"/>
                    </a:lnTo>
                    <a:lnTo>
                      <a:pt x="934" y="12"/>
                    </a:lnTo>
                    <a:lnTo>
                      <a:pt x="946" y="15"/>
                    </a:lnTo>
                    <a:lnTo>
                      <a:pt x="958" y="18"/>
                    </a:lnTo>
                    <a:lnTo>
                      <a:pt x="969" y="20"/>
                    </a:lnTo>
                    <a:lnTo>
                      <a:pt x="980" y="21"/>
                    </a:lnTo>
                    <a:lnTo>
                      <a:pt x="989" y="22"/>
                    </a:lnTo>
                    <a:lnTo>
                      <a:pt x="996" y="22"/>
                    </a:lnTo>
                    <a:lnTo>
                      <a:pt x="1002" y="22"/>
                    </a:lnTo>
                    <a:lnTo>
                      <a:pt x="1009" y="23"/>
                    </a:lnTo>
                    <a:lnTo>
                      <a:pt x="1012" y="27"/>
                    </a:lnTo>
                    <a:lnTo>
                      <a:pt x="1012" y="32"/>
                    </a:lnTo>
                    <a:lnTo>
                      <a:pt x="1012" y="38"/>
                    </a:lnTo>
                    <a:lnTo>
                      <a:pt x="1012" y="49"/>
                    </a:lnTo>
                    <a:lnTo>
                      <a:pt x="1012" y="68"/>
                    </a:lnTo>
                    <a:lnTo>
                      <a:pt x="1014" y="86"/>
                    </a:lnTo>
                    <a:lnTo>
                      <a:pt x="1020" y="100"/>
                    </a:lnTo>
                    <a:lnTo>
                      <a:pt x="1026" y="109"/>
                    </a:lnTo>
                    <a:lnTo>
                      <a:pt x="1032" y="118"/>
                    </a:lnTo>
                    <a:lnTo>
                      <a:pt x="1036" y="129"/>
                    </a:lnTo>
                    <a:lnTo>
                      <a:pt x="1039" y="142"/>
                    </a:lnTo>
                    <a:lnTo>
                      <a:pt x="1039" y="152"/>
                    </a:lnTo>
                    <a:lnTo>
                      <a:pt x="1035" y="158"/>
                    </a:lnTo>
                    <a:lnTo>
                      <a:pt x="1032" y="164"/>
                    </a:lnTo>
                    <a:lnTo>
                      <a:pt x="1034" y="175"/>
                    </a:lnTo>
                    <a:lnTo>
                      <a:pt x="1036" y="190"/>
                    </a:lnTo>
                    <a:lnTo>
                      <a:pt x="1033" y="203"/>
                    </a:lnTo>
                    <a:lnTo>
                      <a:pt x="1025" y="212"/>
                    </a:lnTo>
                    <a:lnTo>
                      <a:pt x="1012" y="213"/>
                    </a:lnTo>
                    <a:lnTo>
                      <a:pt x="999" y="212"/>
                    </a:lnTo>
                    <a:lnTo>
                      <a:pt x="992" y="216"/>
                    </a:lnTo>
                    <a:lnTo>
                      <a:pt x="991" y="226"/>
                    </a:lnTo>
                    <a:lnTo>
                      <a:pt x="992" y="241"/>
                    </a:lnTo>
                    <a:lnTo>
                      <a:pt x="992" y="246"/>
                    </a:lnTo>
                    <a:lnTo>
                      <a:pt x="990" y="250"/>
                    </a:lnTo>
                    <a:lnTo>
                      <a:pt x="988" y="254"/>
                    </a:lnTo>
                    <a:lnTo>
                      <a:pt x="984" y="256"/>
                    </a:lnTo>
                    <a:lnTo>
                      <a:pt x="979" y="259"/>
                    </a:lnTo>
                    <a:lnTo>
                      <a:pt x="972" y="261"/>
                    </a:lnTo>
                    <a:lnTo>
                      <a:pt x="966" y="263"/>
                    </a:lnTo>
                    <a:lnTo>
                      <a:pt x="960" y="265"/>
                    </a:lnTo>
                    <a:lnTo>
                      <a:pt x="949" y="271"/>
                    </a:lnTo>
                    <a:lnTo>
                      <a:pt x="942" y="280"/>
                    </a:lnTo>
                    <a:lnTo>
                      <a:pt x="939" y="290"/>
                    </a:lnTo>
                    <a:lnTo>
                      <a:pt x="939" y="300"/>
                    </a:lnTo>
                    <a:lnTo>
                      <a:pt x="938" y="308"/>
                    </a:lnTo>
                    <a:lnTo>
                      <a:pt x="933" y="314"/>
                    </a:lnTo>
                    <a:lnTo>
                      <a:pt x="923" y="318"/>
                    </a:lnTo>
                    <a:lnTo>
                      <a:pt x="912" y="319"/>
                    </a:lnTo>
                    <a:lnTo>
                      <a:pt x="895" y="319"/>
                    </a:lnTo>
                    <a:lnTo>
                      <a:pt x="879" y="319"/>
                    </a:lnTo>
                    <a:lnTo>
                      <a:pt x="866" y="319"/>
                    </a:lnTo>
                    <a:lnTo>
                      <a:pt x="855" y="320"/>
                    </a:lnTo>
                    <a:lnTo>
                      <a:pt x="845" y="321"/>
                    </a:lnTo>
                    <a:lnTo>
                      <a:pt x="834" y="323"/>
                    </a:lnTo>
                    <a:lnTo>
                      <a:pt x="825" y="325"/>
                    </a:lnTo>
                    <a:lnTo>
                      <a:pt x="816" y="328"/>
                    </a:lnTo>
                    <a:lnTo>
                      <a:pt x="802" y="331"/>
                    </a:lnTo>
                    <a:lnTo>
                      <a:pt x="785" y="333"/>
                    </a:lnTo>
                    <a:lnTo>
                      <a:pt x="767" y="334"/>
                    </a:lnTo>
                    <a:lnTo>
                      <a:pt x="749" y="334"/>
                    </a:lnTo>
                    <a:lnTo>
                      <a:pt x="730" y="334"/>
                    </a:lnTo>
                    <a:lnTo>
                      <a:pt x="714" y="333"/>
                    </a:lnTo>
                    <a:lnTo>
                      <a:pt x="702" y="332"/>
                    </a:lnTo>
                    <a:lnTo>
                      <a:pt x="692" y="331"/>
                    </a:lnTo>
                    <a:lnTo>
                      <a:pt x="684" y="330"/>
                    </a:lnTo>
                    <a:lnTo>
                      <a:pt x="676" y="329"/>
                    </a:lnTo>
                    <a:lnTo>
                      <a:pt x="668" y="327"/>
                    </a:lnTo>
                    <a:lnTo>
                      <a:pt x="662" y="325"/>
                    </a:lnTo>
                    <a:lnTo>
                      <a:pt x="656" y="323"/>
                    </a:lnTo>
                    <a:lnTo>
                      <a:pt x="653" y="321"/>
                    </a:lnTo>
                    <a:lnTo>
                      <a:pt x="650" y="318"/>
                    </a:lnTo>
                    <a:lnTo>
                      <a:pt x="651" y="316"/>
                    </a:lnTo>
                    <a:lnTo>
                      <a:pt x="658" y="316"/>
                    </a:lnTo>
                    <a:lnTo>
                      <a:pt x="667" y="317"/>
                    </a:lnTo>
                    <a:lnTo>
                      <a:pt x="676" y="317"/>
                    </a:lnTo>
                    <a:lnTo>
                      <a:pt x="687" y="317"/>
                    </a:lnTo>
                    <a:lnTo>
                      <a:pt x="699" y="318"/>
                    </a:lnTo>
                    <a:lnTo>
                      <a:pt x="709" y="318"/>
                    </a:lnTo>
                    <a:lnTo>
                      <a:pt x="720" y="317"/>
                    </a:lnTo>
                    <a:lnTo>
                      <a:pt x="729" y="316"/>
                    </a:lnTo>
                    <a:lnTo>
                      <a:pt x="735" y="313"/>
                    </a:lnTo>
                    <a:lnTo>
                      <a:pt x="740" y="306"/>
                    </a:lnTo>
                    <a:lnTo>
                      <a:pt x="745" y="299"/>
                    </a:lnTo>
                    <a:lnTo>
                      <a:pt x="749" y="294"/>
                    </a:lnTo>
                    <a:lnTo>
                      <a:pt x="752" y="293"/>
                    </a:lnTo>
                    <a:lnTo>
                      <a:pt x="757" y="293"/>
                    </a:lnTo>
                    <a:lnTo>
                      <a:pt x="763" y="294"/>
                    </a:lnTo>
                    <a:lnTo>
                      <a:pt x="771" y="295"/>
                    </a:lnTo>
                    <a:lnTo>
                      <a:pt x="778" y="297"/>
                    </a:lnTo>
                    <a:lnTo>
                      <a:pt x="785" y="300"/>
                    </a:lnTo>
                    <a:lnTo>
                      <a:pt x="793" y="302"/>
                    </a:lnTo>
                    <a:lnTo>
                      <a:pt x="799" y="305"/>
                    </a:lnTo>
                    <a:lnTo>
                      <a:pt x="805" y="307"/>
                    </a:lnTo>
                    <a:lnTo>
                      <a:pt x="811" y="308"/>
                    </a:lnTo>
                    <a:lnTo>
                      <a:pt x="817" y="309"/>
                    </a:lnTo>
                    <a:lnTo>
                      <a:pt x="824" y="309"/>
                    </a:lnTo>
                    <a:lnTo>
                      <a:pt x="831" y="308"/>
                    </a:lnTo>
                    <a:lnTo>
                      <a:pt x="839" y="308"/>
                    </a:lnTo>
                    <a:lnTo>
                      <a:pt x="845" y="307"/>
                    </a:lnTo>
                    <a:lnTo>
                      <a:pt x="851" y="307"/>
                    </a:lnTo>
                    <a:lnTo>
                      <a:pt x="862" y="305"/>
                    </a:lnTo>
                    <a:lnTo>
                      <a:pt x="870" y="299"/>
                    </a:lnTo>
                    <a:lnTo>
                      <a:pt x="875" y="292"/>
                    </a:lnTo>
                    <a:lnTo>
                      <a:pt x="874" y="284"/>
                    </a:lnTo>
                    <a:lnTo>
                      <a:pt x="872" y="275"/>
                    </a:lnTo>
                    <a:lnTo>
                      <a:pt x="872" y="265"/>
                    </a:lnTo>
                    <a:lnTo>
                      <a:pt x="874" y="257"/>
                    </a:lnTo>
                    <a:lnTo>
                      <a:pt x="879" y="253"/>
                    </a:lnTo>
                    <a:lnTo>
                      <a:pt x="891" y="250"/>
                    </a:lnTo>
                    <a:lnTo>
                      <a:pt x="898" y="245"/>
                    </a:lnTo>
                    <a:lnTo>
                      <a:pt x="903" y="239"/>
                    </a:lnTo>
                    <a:lnTo>
                      <a:pt x="905" y="232"/>
                    </a:lnTo>
                    <a:lnTo>
                      <a:pt x="905" y="224"/>
                    </a:lnTo>
                    <a:lnTo>
                      <a:pt x="903" y="216"/>
                    </a:lnTo>
                    <a:lnTo>
                      <a:pt x="898" y="209"/>
                    </a:lnTo>
                    <a:lnTo>
                      <a:pt x="891" y="203"/>
                    </a:lnTo>
                    <a:lnTo>
                      <a:pt x="883" y="198"/>
                    </a:lnTo>
                    <a:lnTo>
                      <a:pt x="875" y="194"/>
                    </a:lnTo>
                    <a:lnTo>
                      <a:pt x="868" y="190"/>
                    </a:lnTo>
                    <a:lnTo>
                      <a:pt x="861" y="186"/>
                    </a:lnTo>
                    <a:lnTo>
                      <a:pt x="855" y="183"/>
                    </a:lnTo>
                    <a:lnTo>
                      <a:pt x="848" y="180"/>
                    </a:lnTo>
                    <a:lnTo>
                      <a:pt x="842" y="177"/>
                    </a:lnTo>
                    <a:lnTo>
                      <a:pt x="836" y="175"/>
                    </a:lnTo>
                    <a:lnTo>
                      <a:pt x="822" y="167"/>
                    </a:lnTo>
                    <a:lnTo>
                      <a:pt x="820" y="158"/>
                    </a:lnTo>
                    <a:lnTo>
                      <a:pt x="826" y="154"/>
                    </a:lnTo>
                    <a:lnTo>
                      <a:pt x="840" y="157"/>
                    </a:lnTo>
                    <a:lnTo>
                      <a:pt x="855" y="164"/>
                    </a:lnTo>
                    <a:lnTo>
                      <a:pt x="866" y="168"/>
                    </a:lnTo>
                    <a:lnTo>
                      <a:pt x="873" y="169"/>
                    </a:lnTo>
                    <a:lnTo>
                      <a:pt x="877" y="168"/>
                    </a:lnTo>
                    <a:lnTo>
                      <a:pt x="877" y="164"/>
                    </a:lnTo>
                    <a:lnTo>
                      <a:pt x="873" y="158"/>
                    </a:lnTo>
                    <a:lnTo>
                      <a:pt x="867" y="150"/>
                    </a:lnTo>
                    <a:lnTo>
                      <a:pt x="857" y="139"/>
                    </a:lnTo>
                    <a:lnTo>
                      <a:pt x="852" y="131"/>
                    </a:lnTo>
                    <a:lnTo>
                      <a:pt x="850" y="123"/>
                    </a:lnTo>
                    <a:lnTo>
                      <a:pt x="851" y="114"/>
                    </a:lnTo>
                    <a:lnTo>
                      <a:pt x="854" y="106"/>
                    </a:lnTo>
                    <a:lnTo>
                      <a:pt x="859" y="99"/>
                    </a:lnTo>
                    <a:lnTo>
                      <a:pt x="864" y="93"/>
                    </a:lnTo>
                    <a:lnTo>
                      <a:pt x="871" y="89"/>
                    </a:lnTo>
                    <a:lnTo>
                      <a:pt x="878" y="88"/>
                    </a:lnTo>
                    <a:lnTo>
                      <a:pt x="885" y="86"/>
                    </a:lnTo>
                    <a:lnTo>
                      <a:pt x="888" y="79"/>
                    </a:lnTo>
                    <a:lnTo>
                      <a:pt x="888" y="72"/>
                    </a:lnTo>
                    <a:lnTo>
                      <a:pt x="882" y="67"/>
                    </a:lnTo>
                    <a:lnTo>
                      <a:pt x="877" y="66"/>
                    </a:lnTo>
                    <a:lnTo>
                      <a:pt x="873" y="64"/>
                    </a:lnTo>
                    <a:lnTo>
                      <a:pt x="869" y="62"/>
                    </a:lnTo>
                    <a:lnTo>
                      <a:pt x="865" y="60"/>
                    </a:lnTo>
                    <a:lnTo>
                      <a:pt x="861" y="58"/>
                    </a:lnTo>
                    <a:lnTo>
                      <a:pt x="858" y="56"/>
                    </a:lnTo>
                    <a:lnTo>
                      <a:pt x="853" y="55"/>
                    </a:lnTo>
                    <a:lnTo>
                      <a:pt x="849" y="55"/>
                    </a:lnTo>
                    <a:lnTo>
                      <a:pt x="841" y="56"/>
                    </a:lnTo>
                    <a:lnTo>
                      <a:pt x="832" y="58"/>
                    </a:lnTo>
                    <a:lnTo>
                      <a:pt x="826" y="56"/>
                    </a:lnTo>
                    <a:lnTo>
                      <a:pt x="822" y="55"/>
                    </a:lnTo>
                    <a:lnTo>
                      <a:pt x="820" y="53"/>
                    </a:lnTo>
                    <a:lnTo>
                      <a:pt x="819" y="49"/>
                    </a:lnTo>
                    <a:lnTo>
                      <a:pt x="820" y="44"/>
                    </a:lnTo>
                    <a:lnTo>
                      <a:pt x="824" y="38"/>
                    </a:lnTo>
                    <a:lnTo>
                      <a:pt x="829" y="29"/>
                    </a:lnTo>
                    <a:lnTo>
                      <a:pt x="831" y="22"/>
                    </a:lnTo>
                    <a:lnTo>
                      <a:pt x="830" y="17"/>
                    </a:lnTo>
                    <a:lnTo>
                      <a:pt x="826" y="13"/>
                    </a:lnTo>
                    <a:lnTo>
                      <a:pt x="819" y="12"/>
                    </a:lnTo>
                    <a:lnTo>
                      <a:pt x="809" y="11"/>
                    </a:lnTo>
                    <a:lnTo>
                      <a:pt x="796" y="12"/>
                    </a:lnTo>
                    <a:lnTo>
                      <a:pt x="780" y="13"/>
                    </a:lnTo>
                    <a:lnTo>
                      <a:pt x="765" y="17"/>
                    </a:lnTo>
                    <a:lnTo>
                      <a:pt x="753" y="22"/>
                    </a:lnTo>
                    <a:lnTo>
                      <a:pt x="742" y="29"/>
                    </a:lnTo>
                    <a:lnTo>
                      <a:pt x="734" y="37"/>
                    </a:lnTo>
                    <a:lnTo>
                      <a:pt x="727" y="45"/>
                    </a:lnTo>
                    <a:lnTo>
                      <a:pt x="722" y="53"/>
                    </a:lnTo>
                    <a:lnTo>
                      <a:pt x="718" y="61"/>
                    </a:lnTo>
                    <a:lnTo>
                      <a:pt x="714" y="66"/>
                    </a:lnTo>
                    <a:lnTo>
                      <a:pt x="705" y="75"/>
                    </a:lnTo>
                    <a:lnTo>
                      <a:pt x="700" y="77"/>
                    </a:lnTo>
                    <a:lnTo>
                      <a:pt x="699" y="71"/>
                    </a:lnTo>
                    <a:lnTo>
                      <a:pt x="703" y="58"/>
                    </a:lnTo>
                    <a:lnTo>
                      <a:pt x="702" y="51"/>
                    </a:lnTo>
                    <a:lnTo>
                      <a:pt x="694" y="50"/>
                    </a:lnTo>
                    <a:lnTo>
                      <a:pt x="685" y="50"/>
                    </a:lnTo>
                    <a:lnTo>
                      <a:pt x="677" y="52"/>
                    </a:lnTo>
                    <a:lnTo>
                      <a:pt x="673" y="54"/>
                    </a:lnTo>
                    <a:lnTo>
                      <a:pt x="667" y="58"/>
                    </a:lnTo>
                    <a:lnTo>
                      <a:pt x="661" y="63"/>
                    </a:lnTo>
                    <a:lnTo>
                      <a:pt x="654" y="67"/>
                    </a:lnTo>
                    <a:lnTo>
                      <a:pt x="645" y="72"/>
                    </a:lnTo>
                    <a:lnTo>
                      <a:pt x="639" y="75"/>
                    </a:lnTo>
                    <a:lnTo>
                      <a:pt x="633" y="78"/>
                    </a:lnTo>
                    <a:lnTo>
                      <a:pt x="629" y="79"/>
                    </a:lnTo>
                    <a:lnTo>
                      <a:pt x="625" y="79"/>
                    </a:lnTo>
                    <a:lnTo>
                      <a:pt x="618" y="78"/>
                    </a:lnTo>
                    <a:lnTo>
                      <a:pt x="610" y="76"/>
                    </a:lnTo>
                    <a:lnTo>
                      <a:pt x="600" y="74"/>
                    </a:lnTo>
                    <a:lnTo>
                      <a:pt x="591" y="72"/>
                    </a:lnTo>
                    <a:lnTo>
                      <a:pt x="583" y="70"/>
                    </a:lnTo>
                    <a:lnTo>
                      <a:pt x="576" y="68"/>
                    </a:lnTo>
                    <a:lnTo>
                      <a:pt x="572" y="67"/>
                    </a:lnTo>
                    <a:lnTo>
                      <a:pt x="568" y="67"/>
                    </a:lnTo>
                    <a:lnTo>
                      <a:pt x="559" y="66"/>
                    </a:lnTo>
                    <a:lnTo>
                      <a:pt x="547" y="66"/>
                    </a:lnTo>
                    <a:lnTo>
                      <a:pt x="531" y="66"/>
                    </a:lnTo>
                    <a:lnTo>
                      <a:pt x="513" y="66"/>
                    </a:lnTo>
                    <a:lnTo>
                      <a:pt x="493" y="66"/>
                    </a:lnTo>
                    <a:lnTo>
                      <a:pt x="471" y="66"/>
                    </a:lnTo>
                    <a:lnTo>
                      <a:pt x="448" y="66"/>
                    </a:lnTo>
                    <a:lnTo>
                      <a:pt x="426" y="66"/>
                    </a:lnTo>
                    <a:lnTo>
                      <a:pt x="403" y="66"/>
                    </a:lnTo>
                    <a:lnTo>
                      <a:pt x="382" y="66"/>
                    </a:lnTo>
                    <a:lnTo>
                      <a:pt x="362" y="65"/>
                    </a:lnTo>
                    <a:lnTo>
                      <a:pt x="345" y="65"/>
                    </a:lnTo>
                    <a:lnTo>
                      <a:pt x="331" y="65"/>
                    </a:lnTo>
                    <a:lnTo>
                      <a:pt x="319" y="65"/>
                    </a:lnTo>
                    <a:lnTo>
                      <a:pt x="312" y="65"/>
                    </a:lnTo>
                    <a:lnTo>
                      <a:pt x="308" y="65"/>
                    </a:lnTo>
                    <a:lnTo>
                      <a:pt x="302" y="64"/>
                    </a:lnTo>
                    <a:lnTo>
                      <a:pt x="295" y="63"/>
                    </a:lnTo>
                    <a:lnTo>
                      <a:pt x="286" y="61"/>
                    </a:lnTo>
                    <a:lnTo>
                      <a:pt x="275" y="59"/>
                    </a:lnTo>
                    <a:lnTo>
                      <a:pt x="264" y="56"/>
                    </a:lnTo>
                    <a:lnTo>
                      <a:pt x="253" y="54"/>
                    </a:lnTo>
                    <a:lnTo>
                      <a:pt x="241" y="51"/>
                    </a:lnTo>
                    <a:lnTo>
                      <a:pt x="227" y="49"/>
                    </a:lnTo>
                    <a:lnTo>
                      <a:pt x="214" y="46"/>
                    </a:lnTo>
                    <a:lnTo>
                      <a:pt x="201" y="43"/>
                    </a:lnTo>
                    <a:lnTo>
                      <a:pt x="186" y="40"/>
                    </a:lnTo>
                    <a:lnTo>
                      <a:pt x="173" y="37"/>
                    </a:lnTo>
                    <a:lnTo>
                      <a:pt x="160" y="34"/>
                    </a:lnTo>
                    <a:lnTo>
                      <a:pt x="148" y="31"/>
                    </a:lnTo>
                    <a:lnTo>
                      <a:pt x="135" y="28"/>
                    </a:lnTo>
                    <a:lnTo>
                      <a:pt x="136" y="28"/>
                    </a:lnTo>
                    <a:lnTo>
                      <a:pt x="136" y="29"/>
                    </a:lnTo>
                    <a:lnTo>
                      <a:pt x="127" y="27"/>
                    </a:lnTo>
                    <a:lnTo>
                      <a:pt x="119" y="25"/>
                    </a:lnTo>
                    <a:lnTo>
                      <a:pt x="112" y="23"/>
                    </a:lnTo>
                    <a:lnTo>
                      <a:pt x="106" y="21"/>
                    </a:lnTo>
                    <a:lnTo>
                      <a:pt x="99" y="20"/>
                    </a:lnTo>
                    <a:lnTo>
                      <a:pt x="94" y="18"/>
                    </a:lnTo>
                    <a:lnTo>
                      <a:pt x="89" y="17"/>
                    </a:lnTo>
                    <a:lnTo>
                      <a:pt x="86" y="16"/>
                    </a:lnTo>
                    <a:lnTo>
                      <a:pt x="79" y="15"/>
                    </a:lnTo>
                    <a:lnTo>
                      <a:pt x="69" y="15"/>
                    </a:lnTo>
                    <a:lnTo>
                      <a:pt x="54" y="15"/>
                    </a:lnTo>
                    <a:lnTo>
                      <a:pt x="40" y="16"/>
                    </a:lnTo>
                    <a:lnTo>
                      <a:pt x="27" y="16"/>
                    </a:lnTo>
                    <a:lnTo>
                      <a:pt x="15" y="17"/>
                    </a:lnTo>
                    <a:lnTo>
                      <a:pt x="5" y="17"/>
                    </a:lnTo>
                    <a:lnTo>
                      <a:pt x="0" y="16"/>
                    </a:lnTo>
                    <a:lnTo>
                      <a:pt x="7" y="12"/>
                    </a:lnTo>
                    <a:lnTo>
                      <a:pt x="17" y="8"/>
                    </a:lnTo>
                    <a:lnTo>
                      <a:pt x="27" y="5"/>
                    </a:lnTo>
                    <a:lnTo>
                      <a:pt x="38" y="3"/>
                    </a:lnTo>
                    <a:lnTo>
                      <a:pt x="51" y="1"/>
                    </a:lnTo>
                    <a:lnTo>
                      <a:pt x="67" y="1"/>
                    </a:lnTo>
                    <a:lnTo>
                      <a:pt x="83" y="1"/>
                    </a:lnTo>
                    <a:lnTo>
                      <a:pt x="102" y="1"/>
                    </a:lnTo>
                    <a:lnTo>
                      <a:pt x="122" y="3"/>
                    </a:lnTo>
                    <a:lnTo>
                      <a:pt x="143" y="5"/>
                    </a:lnTo>
                    <a:lnTo>
                      <a:pt x="166" y="9"/>
                    </a:lnTo>
                    <a:lnTo>
                      <a:pt x="191" y="12"/>
                    </a:lnTo>
                    <a:lnTo>
                      <a:pt x="218" y="17"/>
                    </a:lnTo>
                    <a:lnTo>
                      <a:pt x="246" y="22"/>
                    </a:lnTo>
                    <a:lnTo>
                      <a:pt x="276" y="28"/>
                    </a:lnTo>
                    <a:lnTo>
                      <a:pt x="30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49" name="Freeform 101"/>
              <p:cNvSpPr>
                <a:spLocks/>
              </p:cNvSpPr>
              <p:nvPr/>
            </p:nvSpPr>
            <p:spPr bwMode="auto">
              <a:xfrm>
                <a:off x="2275" y="2492"/>
                <a:ext cx="67" cy="6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33" y="252"/>
                  </a:cxn>
                  <a:cxn ang="0">
                    <a:pos x="236" y="248"/>
                  </a:cxn>
                  <a:cxn ang="0">
                    <a:pos x="240" y="244"/>
                  </a:cxn>
                  <a:cxn ang="0">
                    <a:pos x="245" y="242"/>
                  </a:cxn>
                  <a:cxn ang="0">
                    <a:pos x="250" y="241"/>
                  </a:cxn>
                  <a:cxn ang="0">
                    <a:pos x="256" y="241"/>
                  </a:cxn>
                  <a:cxn ang="0">
                    <a:pos x="260" y="241"/>
                  </a:cxn>
                  <a:cxn ang="0">
                    <a:pos x="264" y="242"/>
                  </a:cxn>
                  <a:cxn ang="0">
                    <a:pos x="266" y="242"/>
                  </a:cxn>
                  <a:cxn ang="0">
                    <a:pos x="23" y="0"/>
                  </a:cxn>
                </a:cxnLst>
                <a:rect l="0" t="0" r="r" b="b"/>
                <a:pathLst>
                  <a:path w="266" h="252">
                    <a:moveTo>
                      <a:pt x="23" y="0"/>
                    </a:moveTo>
                    <a:lnTo>
                      <a:pt x="0" y="23"/>
                    </a:lnTo>
                    <a:lnTo>
                      <a:pt x="233" y="252"/>
                    </a:lnTo>
                    <a:lnTo>
                      <a:pt x="236" y="248"/>
                    </a:lnTo>
                    <a:lnTo>
                      <a:pt x="240" y="244"/>
                    </a:lnTo>
                    <a:lnTo>
                      <a:pt x="245" y="242"/>
                    </a:lnTo>
                    <a:lnTo>
                      <a:pt x="250" y="241"/>
                    </a:lnTo>
                    <a:lnTo>
                      <a:pt x="256" y="241"/>
                    </a:lnTo>
                    <a:lnTo>
                      <a:pt x="260" y="241"/>
                    </a:lnTo>
                    <a:lnTo>
                      <a:pt x="264" y="242"/>
                    </a:lnTo>
                    <a:lnTo>
                      <a:pt x="266" y="24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750" name="Freeform 102"/>
              <p:cNvSpPr>
                <a:spLocks/>
              </p:cNvSpPr>
              <p:nvPr/>
            </p:nvSpPr>
            <p:spPr bwMode="auto">
              <a:xfrm>
                <a:off x="2333" y="2553"/>
                <a:ext cx="57" cy="51"/>
              </a:xfrm>
              <a:custGeom>
                <a:avLst/>
                <a:gdLst/>
                <a:ahLst/>
                <a:cxnLst>
                  <a:cxn ang="0">
                    <a:pos x="34" y="1"/>
                  </a:cxn>
                  <a:cxn ang="0">
                    <a:pos x="32" y="1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3" y="1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183" y="193"/>
                  </a:cxn>
                  <a:cxn ang="0">
                    <a:pos x="188" y="194"/>
                  </a:cxn>
                  <a:cxn ang="0">
                    <a:pos x="194" y="195"/>
                  </a:cxn>
                  <a:cxn ang="0">
                    <a:pos x="200" y="197"/>
                  </a:cxn>
                  <a:cxn ang="0">
                    <a:pos x="206" y="199"/>
                  </a:cxn>
                  <a:cxn ang="0">
                    <a:pos x="212" y="201"/>
                  </a:cxn>
                  <a:cxn ang="0">
                    <a:pos x="218" y="203"/>
                  </a:cxn>
                  <a:cxn ang="0">
                    <a:pos x="223" y="205"/>
                  </a:cxn>
                  <a:cxn ang="0">
                    <a:pos x="226" y="207"/>
                  </a:cxn>
                  <a:cxn ang="0">
                    <a:pos x="222" y="201"/>
                  </a:cxn>
                  <a:cxn ang="0">
                    <a:pos x="217" y="193"/>
                  </a:cxn>
                  <a:cxn ang="0">
                    <a:pos x="215" y="185"/>
                  </a:cxn>
                  <a:cxn ang="0">
                    <a:pos x="215" y="179"/>
                  </a:cxn>
                  <a:cxn ang="0">
                    <a:pos x="34" y="1"/>
                  </a:cxn>
                </a:cxnLst>
                <a:rect l="0" t="0" r="r" b="b"/>
                <a:pathLst>
                  <a:path w="226" h="207">
                    <a:moveTo>
                      <a:pt x="34" y="1"/>
                    </a:move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83" y="193"/>
                    </a:lnTo>
                    <a:lnTo>
                      <a:pt x="188" y="194"/>
                    </a:lnTo>
                    <a:lnTo>
                      <a:pt x="194" y="195"/>
                    </a:lnTo>
                    <a:lnTo>
                      <a:pt x="200" y="197"/>
                    </a:lnTo>
                    <a:lnTo>
                      <a:pt x="206" y="199"/>
                    </a:lnTo>
                    <a:lnTo>
                      <a:pt x="212" y="201"/>
                    </a:lnTo>
                    <a:lnTo>
                      <a:pt x="218" y="203"/>
                    </a:lnTo>
                    <a:lnTo>
                      <a:pt x="223" y="205"/>
                    </a:lnTo>
                    <a:lnTo>
                      <a:pt x="226" y="207"/>
                    </a:lnTo>
                    <a:lnTo>
                      <a:pt x="222" y="201"/>
                    </a:lnTo>
                    <a:lnTo>
                      <a:pt x="217" y="193"/>
                    </a:lnTo>
                    <a:lnTo>
                      <a:pt x="215" y="185"/>
                    </a:lnTo>
                    <a:lnTo>
                      <a:pt x="215" y="17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7751" name="Rectangle 103"/>
            <p:cNvSpPr>
              <a:spLocks noChangeArrowheads="1"/>
            </p:cNvSpPr>
            <p:nvPr/>
          </p:nvSpPr>
          <p:spPr bwMode="auto">
            <a:xfrm>
              <a:off x="3484" y="1725"/>
              <a:ext cx="17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Ide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7752" name="Rectangle 104"/>
            <p:cNvSpPr>
              <a:spLocks noChangeArrowheads="1"/>
            </p:cNvSpPr>
            <p:nvPr/>
          </p:nvSpPr>
          <p:spPr bwMode="auto">
            <a:xfrm>
              <a:off x="3349" y="2306"/>
              <a:ext cx="44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LAYER 2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7753" name="Rectangle 105"/>
            <p:cNvSpPr>
              <a:spLocks noChangeArrowheads="1"/>
            </p:cNvSpPr>
            <p:nvPr/>
          </p:nvSpPr>
          <p:spPr bwMode="auto">
            <a:xfrm>
              <a:off x="3988" y="1931"/>
              <a:ext cx="6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Penerjemah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20" name="Group 106"/>
            <p:cNvGrpSpPr>
              <a:grpSpLocks/>
            </p:cNvGrpSpPr>
            <p:nvPr/>
          </p:nvGrpSpPr>
          <p:grpSpPr bwMode="auto">
            <a:xfrm>
              <a:off x="4251" y="2112"/>
              <a:ext cx="678" cy="609"/>
              <a:chOff x="4263" y="2046"/>
              <a:chExt cx="678" cy="609"/>
            </a:xfrm>
          </p:grpSpPr>
          <p:grpSp>
            <p:nvGrpSpPr>
              <p:cNvPr id="21" name="Group 107"/>
              <p:cNvGrpSpPr>
                <a:grpSpLocks/>
              </p:cNvGrpSpPr>
              <p:nvPr/>
            </p:nvGrpSpPr>
            <p:grpSpPr bwMode="auto">
              <a:xfrm>
                <a:off x="4399" y="2133"/>
                <a:ext cx="431" cy="521"/>
                <a:chOff x="4399" y="2133"/>
                <a:chExt cx="431" cy="521"/>
              </a:xfrm>
            </p:grpSpPr>
            <p:sp>
              <p:nvSpPr>
                <p:cNvPr id="27756" name="Freeform 108"/>
                <p:cNvSpPr>
                  <a:spLocks/>
                </p:cNvSpPr>
                <p:nvPr/>
              </p:nvSpPr>
              <p:spPr bwMode="auto">
                <a:xfrm>
                  <a:off x="4454" y="2584"/>
                  <a:ext cx="194" cy="68"/>
                </a:xfrm>
                <a:custGeom>
                  <a:avLst/>
                  <a:gdLst/>
                  <a:ahLst/>
                  <a:cxnLst>
                    <a:cxn ang="0">
                      <a:pos x="582" y="141"/>
                    </a:cxn>
                    <a:cxn ang="0">
                      <a:pos x="582" y="162"/>
                    </a:cxn>
                    <a:cxn ang="0">
                      <a:pos x="570" y="180"/>
                    </a:cxn>
                    <a:cxn ang="0">
                      <a:pos x="544" y="192"/>
                    </a:cxn>
                    <a:cxn ang="0">
                      <a:pos x="507" y="195"/>
                    </a:cxn>
                    <a:cxn ang="0">
                      <a:pos x="462" y="198"/>
                    </a:cxn>
                    <a:cxn ang="0">
                      <a:pos x="411" y="201"/>
                    </a:cxn>
                    <a:cxn ang="0">
                      <a:pos x="357" y="204"/>
                    </a:cxn>
                    <a:cxn ang="0">
                      <a:pos x="304" y="205"/>
                    </a:cxn>
                    <a:cxn ang="0">
                      <a:pos x="254" y="200"/>
                    </a:cxn>
                    <a:cxn ang="0">
                      <a:pos x="215" y="191"/>
                    </a:cxn>
                    <a:cxn ang="0">
                      <a:pos x="187" y="175"/>
                    </a:cxn>
                    <a:cxn ang="0">
                      <a:pos x="178" y="174"/>
                    </a:cxn>
                    <a:cxn ang="0">
                      <a:pos x="178" y="189"/>
                    </a:cxn>
                    <a:cxn ang="0">
                      <a:pos x="165" y="192"/>
                    </a:cxn>
                    <a:cxn ang="0">
                      <a:pos x="116" y="194"/>
                    </a:cxn>
                    <a:cxn ang="0">
                      <a:pos x="63" y="196"/>
                    </a:cxn>
                    <a:cxn ang="0">
                      <a:pos x="24" y="197"/>
                    </a:cxn>
                    <a:cxn ang="0">
                      <a:pos x="12" y="179"/>
                    </a:cxn>
                    <a:cxn ang="0">
                      <a:pos x="2" y="145"/>
                    </a:cxn>
                    <a:cxn ang="0">
                      <a:pos x="3" y="97"/>
                    </a:cxn>
                    <a:cxn ang="0">
                      <a:pos x="16" y="57"/>
                    </a:cxn>
                    <a:cxn ang="0">
                      <a:pos x="30" y="32"/>
                    </a:cxn>
                    <a:cxn ang="0">
                      <a:pos x="40" y="21"/>
                    </a:cxn>
                    <a:cxn ang="0">
                      <a:pos x="47" y="18"/>
                    </a:cxn>
                    <a:cxn ang="0">
                      <a:pos x="67" y="16"/>
                    </a:cxn>
                    <a:cxn ang="0">
                      <a:pos x="98" y="15"/>
                    </a:cxn>
                    <a:cxn ang="0">
                      <a:pos x="137" y="14"/>
                    </a:cxn>
                    <a:cxn ang="0">
                      <a:pos x="180" y="13"/>
                    </a:cxn>
                    <a:cxn ang="0">
                      <a:pos x="226" y="11"/>
                    </a:cxn>
                    <a:cxn ang="0">
                      <a:pos x="272" y="8"/>
                    </a:cxn>
                    <a:cxn ang="0">
                      <a:pos x="314" y="3"/>
                    </a:cxn>
                    <a:cxn ang="0">
                      <a:pos x="352" y="16"/>
                    </a:cxn>
                    <a:cxn ang="0">
                      <a:pos x="387" y="42"/>
                    </a:cxn>
                    <a:cxn ang="0">
                      <a:pos x="423" y="62"/>
                    </a:cxn>
                    <a:cxn ang="0">
                      <a:pos x="459" y="77"/>
                    </a:cxn>
                    <a:cxn ang="0">
                      <a:pos x="491" y="88"/>
                    </a:cxn>
                    <a:cxn ang="0">
                      <a:pos x="518" y="94"/>
                    </a:cxn>
                    <a:cxn ang="0">
                      <a:pos x="538" y="97"/>
                    </a:cxn>
                    <a:cxn ang="0">
                      <a:pos x="550" y="99"/>
                    </a:cxn>
                    <a:cxn ang="0">
                      <a:pos x="558" y="102"/>
                    </a:cxn>
                    <a:cxn ang="0">
                      <a:pos x="573" y="118"/>
                    </a:cxn>
                  </a:cxnLst>
                  <a:rect l="0" t="0" r="r" b="b"/>
                  <a:pathLst>
                    <a:path w="583" h="205">
                      <a:moveTo>
                        <a:pt x="578" y="130"/>
                      </a:moveTo>
                      <a:lnTo>
                        <a:pt x="582" y="141"/>
                      </a:lnTo>
                      <a:lnTo>
                        <a:pt x="583" y="151"/>
                      </a:lnTo>
                      <a:lnTo>
                        <a:pt x="582" y="162"/>
                      </a:lnTo>
                      <a:lnTo>
                        <a:pt x="577" y="172"/>
                      </a:lnTo>
                      <a:lnTo>
                        <a:pt x="570" y="180"/>
                      </a:lnTo>
                      <a:lnTo>
                        <a:pt x="559" y="188"/>
                      </a:lnTo>
                      <a:lnTo>
                        <a:pt x="544" y="192"/>
                      </a:lnTo>
                      <a:lnTo>
                        <a:pt x="525" y="194"/>
                      </a:lnTo>
                      <a:lnTo>
                        <a:pt x="507" y="195"/>
                      </a:lnTo>
                      <a:lnTo>
                        <a:pt x="485" y="196"/>
                      </a:lnTo>
                      <a:lnTo>
                        <a:pt x="462" y="198"/>
                      </a:lnTo>
                      <a:lnTo>
                        <a:pt x="437" y="199"/>
                      </a:lnTo>
                      <a:lnTo>
                        <a:pt x="411" y="201"/>
                      </a:lnTo>
                      <a:lnTo>
                        <a:pt x="384" y="203"/>
                      </a:lnTo>
                      <a:lnTo>
                        <a:pt x="357" y="204"/>
                      </a:lnTo>
                      <a:lnTo>
                        <a:pt x="329" y="205"/>
                      </a:lnTo>
                      <a:lnTo>
                        <a:pt x="304" y="205"/>
                      </a:lnTo>
                      <a:lnTo>
                        <a:pt x="278" y="203"/>
                      </a:lnTo>
                      <a:lnTo>
                        <a:pt x="254" y="200"/>
                      </a:lnTo>
                      <a:lnTo>
                        <a:pt x="233" y="196"/>
                      </a:lnTo>
                      <a:lnTo>
                        <a:pt x="215" y="191"/>
                      </a:lnTo>
                      <a:lnTo>
                        <a:pt x="199" y="183"/>
                      </a:lnTo>
                      <a:lnTo>
                        <a:pt x="187" y="175"/>
                      </a:lnTo>
                      <a:lnTo>
                        <a:pt x="178" y="163"/>
                      </a:lnTo>
                      <a:lnTo>
                        <a:pt x="178" y="174"/>
                      </a:lnTo>
                      <a:lnTo>
                        <a:pt x="178" y="183"/>
                      </a:lnTo>
                      <a:lnTo>
                        <a:pt x="178" y="189"/>
                      </a:lnTo>
                      <a:lnTo>
                        <a:pt x="178" y="191"/>
                      </a:lnTo>
                      <a:lnTo>
                        <a:pt x="165" y="192"/>
                      </a:lnTo>
                      <a:lnTo>
                        <a:pt x="143" y="193"/>
                      </a:lnTo>
                      <a:lnTo>
                        <a:pt x="116" y="194"/>
                      </a:lnTo>
                      <a:lnTo>
                        <a:pt x="90" y="195"/>
                      </a:lnTo>
                      <a:lnTo>
                        <a:pt x="63" y="196"/>
                      </a:lnTo>
                      <a:lnTo>
                        <a:pt x="40" y="196"/>
                      </a:lnTo>
                      <a:lnTo>
                        <a:pt x="24" y="197"/>
                      </a:lnTo>
                      <a:lnTo>
                        <a:pt x="19" y="197"/>
                      </a:lnTo>
                      <a:lnTo>
                        <a:pt x="12" y="179"/>
                      </a:lnTo>
                      <a:lnTo>
                        <a:pt x="6" y="162"/>
                      </a:lnTo>
                      <a:lnTo>
                        <a:pt x="2" y="145"/>
                      </a:lnTo>
                      <a:lnTo>
                        <a:pt x="0" y="125"/>
                      </a:lnTo>
                      <a:lnTo>
                        <a:pt x="3" y="97"/>
                      </a:lnTo>
                      <a:lnTo>
                        <a:pt x="9" y="75"/>
                      </a:lnTo>
                      <a:lnTo>
                        <a:pt x="16" y="57"/>
                      </a:lnTo>
                      <a:lnTo>
                        <a:pt x="23" y="42"/>
                      </a:lnTo>
                      <a:lnTo>
                        <a:pt x="30" y="32"/>
                      </a:lnTo>
                      <a:lnTo>
                        <a:pt x="36" y="25"/>
                      </a:lnTo>
                      <a:lnTo>
                        <a:pt x="40" y="21"/>
                      </a:lnTo>
                      <a:lnTo>
                        <a:pt x="42" y="19"/>
                      </a:lnTo>
                      <a:lnTo>
                        <a:pt x="47" y="18"/>
                      </a:lnTo>
                      <a:lnTo>
                        <a:pt x="55" y="17"/>
                      </a:lnTo>
                      <a:lnTo>
                        <a:pt x="67" y="16"/>
                      </a:lnTo>
                      <a:lnTo>
                        <a:pt x="81" y="16"/>
                      </a:lnTo>
                      <a:lnTo>
                        <a:pt x="98" y="15"/>
                      </a:lnTo>
                      <a:lnTo>
                        <a:pt x="116" y="15"/>
                      </a:lnTo>
                      <a:lnTo>
                        <a:pt x="137" y="14"/>
                      </a:lnTo>
                      <a:lnTo>
                        <a:pt x="158" y="13"/>
                      </a:lnTo>
                      <a:lnTo>
                        <a:pt x="180" y="13"/>
                      </a:lnTo>
                      <a:lnTo>
                        <a:pt x="203" y="12"/>
                      </a:lnTo>
                      <a:lnTo>
                        <a:pt x="226" y="11"/>
                      </a:lnTo>
                      <a:lnTo>
                        <a:pt x="249" y="9"/>
                      </a:lnTo>
                      <a:lnTo>
                        <a:pt x="272" y="8"/>
                      </a:lnTo>
                      <a:lnTo>
                        <a:pt x="294" y="6"/>
                      </a:lnTo>
                      <a:lnTo>
                        <a:pt x="314" y="3"/>
                      </a:lnTo>
                      <a:lnTo>
                        <a:pt x="335" y="0"/>
                      </a:lnTo>
                      <a:lnTo>
                        <a:pt x="352" y="16"/>
                      </a:lnTo>
                      <a:lnTo>
                        <a:pt x="369" y="30"/>
                      </a:lnTo>
                      <a:lnTo>
                        <a:pt x="387" y="42"/>
                      </a:lnTo>
                      <a:lnTo>
                        <a:pt x="405" y="52"/>
                      </a:lnTo>
                      <a:lnTo>
                        <a:pt x="423" y="62"/>
                      </a:lnTo>
                      <a:lnTo>
                        <a:pt x="442" y="69"/>
                      </a:lnTo>
                      <a:lnTo>
                        <a:pt x="459" y="77"/>
                      </a:lnTo>
                      <a:lnTo>
                        <a:pt x="475" y="82"/>
                      </a:lnTo>
                      <a:lnTo>
                        <a:pt x="491" y="88"/>
                      </a:lnTo>
                      <a:lnTo>
                        <a:pt x="505" y="91"/>
                      </a:lnTo>
                      <a:lnTo>
                        <a:pt x="518" y="94"/>
                      </a:lnTo>
                      <a:lnTo>
                        <a:pt x="529" y="96"/>
                      </a:lnTo>
                      <a:lnTo>
                        <a:pt x="538" y="97"/>
                      </a:lnTo>
                      <a:lnTo>
                        <a:pt x="545" y="98"/>
                      </a:lnTo>
                      <a:lnTo>
                        <a:pt x="550" y="99"/>
                      </a:lnTo>
                      <a:lnTo>
                        <a:pt x="551" y="99"/>
                      </a:lnTo>
                      <a:lnTo>
                        <a:pt x="558" y="102"/>
                      </a:lnTo>
                      <a:lnTo>
                        <a:pt x="566" y="109"/>
                      </a:lnTo>
                      <a:lnTo>
                        <a:pt x="573" y="118"/>
                      </a:lnTo>
                      <a:lnTo>
                        <a:pt x="578" y="130"/>
                      </a:lnTo>
                      <a:close/>
                    </a:path>
                  </a:pathLst>
                </a:custGeom>
                <a:solidFill>
                  <a:srgbClr val="0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57" name="Freeform 109"/>
                <p:cNvSpPr>
                  <a:spLocks/>
                </p:cNvSpPr>
                <p:nvPr/>
              </p:nvSpPr>
              <p:spPr bwMode="auto">
                <a:xfrm>
                  <a:off x="4629" y="2627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19" y="67"/>
                    </a:cxn>
                    <a:cxn ang="0">
                      <a:pos x="36" y="63"/>
                    </a:cxn>
                    <a:cxn ang="0">
                      <a:pos x="48" y="54"/>
                    </a:cxn>
                    <a:cxn ang="0">
                      <a:pos x="57" y="45"/>
                    </a:cxn>
                    <a:cxn ang="0">
                      <a:pos x="61" y="34"/>
                    </a:cxn>
                    <a:cxn ang="0">
                      <a:pos x="63" y="22"/>
                    </a:cxn>
                    <a:cxn ang="0">
                      <a:pos x="61" y="12"/>
                    </a:cxn>
                    <a:cxn ang="0">
                      <a:pos x="58" y="0"/>
                    </a:cxn>
                    <a:cxn ang="0">
                      <a:pos x="49" y="2"/>
                    </a:cxn>
                    <a:cxn ang="0">
                      <a:pos x="52" y="12"/>
                    </a:cxn>
                    <a:cxn ang="0">
                      <a:pos x="52" y="22"/>
                    </a:cxn>
                    <a:cxn ang="0">
                      <a:pos x="52" y="32"/>
                    </a:cxn>
                    <a:cxn ang="0">
                      <a:pos x="48" y="41"/>
                    </a:cxn>
                    <a:cxn ang="0">
                      <a:pos x="42" y="48"/>
                    </a:cxn>
                    <a:cxn ang="0">
                      <a:pos x="32" y="54"/>
                    </a:cxn>
                    <a:cxn ang="0">
                      <a:pos x="19" y="59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63" h="69"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19" y="67"/>
                      </a:lnTo>
                      <a:lnTo>
                        <a:pt x="36" y="63"/>
                      </a:lnTo>
                      <a:lnTo>
                        <a:pt x="48" y="54"/>
                      </a:lnTo>
                      <a:lnTo>
                        <a:pt x="57" y="45"/>
                      </a:lnTo>
                      <a:lnTo>
                        <a:pt x="61" y="34"/>
                      </a:lnTo>
                      <a:lnTo>
                        <a:pt x="63" y="22"/>
                      </a:lnTo>
                      <a:lnTo>
                        <a:pt x="61" y="12"/>
                      </a:lnTo>
                      <a:lnTo>
                        <a:pt x="58" y="0"/>
                      </a:lnTo>
                      <a:lnTo>
                        <a:pt x="49" y="2"/>
                      </a:lnTo>
                      <a:lnTo>
                        <a:pt x="52" y="12"/>
                      </a:lnTo>
                      <a:lnTo>
                        <a:pt x="52" y="22"/>
                      </a:lnTo>
                      <a:lnTo>
                        <a:pt x="52" y="32"/>
                      </a:lnTo>
                      <a:lnTo>
                        <a:pt x="48" y="41"/>
                      </a:lnTo>
                      <a:lnTo>
                        <a:pt x="42" y="48"/>
                      </a:lnTo>
                      <a:lnTo>
                        <a:pt x="32" y="54"/>
                      </a:lnTo>
                      <a:lnTo>
                        <a:pt x="19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58" name="Freeform 110"/>
                <p:cNvSpPr>
                  <a:spLocks/>
                </p:cNvSpPr>
                <p:nvPr/>
              </p:nvSpPr>
              <p:spPr bwMode="auto">
                <a:xfrm>
                  <a:off x="4512" y="2637"/>
                  <a:ext cx="117" cy="17"/>
                </a:xfrm>
                <a:custGeom>
                  <a:avLst/>
                  <a:gdLst/>
                  <a:ahLst/>
                  <a:cxnLst>
                    <a:cxn ang="0">
                      <a:pos x="11" y="4"/>
                    </a:cxn>
                    <a:cxn ang="0">
                      <a:pos x="1" y="6"/>
                    </a:cxn>
                    <a:cxn ang="0">
                      <a:pos x="11" y="19"/>
                    </a:cxn>
                    <a:cxn ang="0">
                      <a:pos x="24" y="29"/>
                    </a:cxn>
                    <a:cxn ang="0">
                      <a:pos x="41" y="36"/>
                    </a:cxn>
                    <a:cxn ang="0">
                      <a:pos x="59" y="41"/>
                    </a:cxn>
                    <a:cxn ang="0">
                      <a:pos x="81" y="46"/>
                    </a:cxn>
                    <a:cxn ang="0">
                      <a:pos x="105" y="48"/>
                    </a:cxn>
                    <a:cxn ang="0">
                      <a:pos x="131" y="50"/>
                    </a:cxn>
                    <a:cxn ang="0">
                      <a:pos x="156" y="51"/>
                    </a:cxn>
                    <a:cxn ang="0">
                      <a:pos x="184" y="49"/>
                    </a:cxn>
                    <a:cxn ang="0">
                      <a:pos x="211" y="48"/>
                    </a:cxn>
                    <a:cxn ang="0">
                      <a:pos x="238" y="47"/>
                    </a:cxn>
                    <a:cxn ang="0">
                      <a:pos x="264" y="45"/>
                    </a:cxn>
                    <a:cxn ang="0">
                      <a:pos x="289" y="44"/>
                    </a:cxn>
                    <a:cxn ang="0">
                      <a:pos x="312" y="41"/>
                    </a:cxn>
                    <a:cxn ang="0">
                      <a:pos x="334" y="40"/>
                    </a:cxn>
                    <a:cxn ang="0">
                      <a:pos x="352" y="39"/>
                    </a:cxn>
                    <a:cxn ang="0">
                      <a:pos x="352" y="31"/>
                    </a:cxn>
                    <a:cxn ang="0">
                      <a:pos x="334" y="32"/>
                    </a:cxn>
                    <a:cxn ang="0">
                      <a:pos x="312" y="33"/>
                    </a:cxn>
                    <a:cxn ang="0">
                      <a:pos x="289" y="35"/>
                    </a:cxn>
                    <a:cxn ang="0">
                      <a:pos x="264" y="36"/>
                    </a:cxn>
                    <a:cxn ang="0">
                      <a:pos x="238" y="38"/>
                    </a:cxn>
                    <a:cxn ang="0">
                      <a:pos x="211" y="39"/>
                    </a:cxn>
                    <a:cxn ang="0">
                      <a:pos x="184" y="40"/>
                    </a:cxn>
                    <a:cxn ang="0">
                      <a:pos x="156" y="40"/>
                    </a:cxn>
                    <a:cxn ang="0">
                      <a:pos x="131" y="41"/>
                    </a:cxn>
                    <a:cxn ang="0">
                      <a:pos x="105" y="39"/>
                    </a:cxn>
                    <a:cxn ang="0">
                      <a:pos x="81" y="37"/>
                    </a:cxn>
                    <a:cxn ang="0">
                      <a:pos x="61" y="33"/>
                    </a:cxn>
                    <a:cxn ang="0">
                      <a:pos x="43" y="28"/>
                    </a:cxn>
                    <a:cxn ang="0">
                      <a:pos x="28" y="20"/>
                    </a:cxn>
                    <a:cxn ang="0">
                      <a:pos x="17" y="13"/>
                    </a:cxn>
                    <a:cxn ang="0">
                      <a:pos x="10" y="2"/>
                    </a:cxn>
                    <a:cxn ang="0">
                      <a:pos x="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1" y="3"/>
                    </a:cxn>
                    <a:cxn ang="0">
                      <a:pos x="1" y="6"/>
                    </a:cxn>
                    <a:cxn ang="0">
                      <a:pos x="11" y="4"/>
                    </a:cxn>
                  </a:cxnLst>
                  <a:rect l="0" t="0" r="r" b="b"/>
                  <a:pathLst>
                    <a:path w="352" h="51">
                      <a:moveTo>
                        <a:pt x="11" y="4"/>
                      </a:moveTo>
                      <a:lnTo>
                        <a:pt x="1" y="6"/>
                      </a:lnTo>
                      <a:lnTo>
                        <a:pt x="11" y="19"/>
                      </a:lnTo>
                      <a:lnTo>
                        <a:pt x="24" y="29"/>
                      </a:lnTo>
                      <a:lnTo>
                        <a:pt x="41" y="36"/>
                      </a:lnTo>
                      <a:lnTo>
                        <a:pt x="59" y="41"/>
                      </a:lnTo>
                      <a:lnTo>
                        <a:pt x="81" y="46"/>
                      </a:lnTo>
                      <a:lnTo>
                        <a:pt x="105" y="48"/>
                      </a:lnTo>
                      <a:lnTo>
                        <a:pt x="131" y="50"/>
                      </a:lnTo>
                      <a:lnTo>
                        <a:pt x="156" y="51"/>
                      </a:lnTo>
                      <a:lnTo>
                        <a:pt x="184" y="49"/>
                      </a:lnTo>
                      <a:lnTo>
                        <a:pt x="211" y="48"/>
                      </a:lnTo>
                      <a:lnTo>
                        <a:pt x="238" y="47"/>
                      </a:lnTo>
                      <a:lnTo>
                        <a:pt x="264" y="45"/>
                      </a:lnTo>
                      <a:lnTo>
                        <a:pt x="289" y="44"/>
                      </a:lnTo>
                      <a:lnTo>
                        <a:pt x="312" y="41"/>
                      </a:lnTo>
                      <a:lnTo>
                        <a:pt x="334" y="40"/>
                      </a:lnTo>
                      <a:lnTo>
                        <a:pt x="352" y="39"/>
                      </a:lnTo>
                      <a:lnTo>
                        <a:pt x="352" y="31"/>
                      </a:lnTo>
                      <a:lnTo>
                        <a:pt x="334" y="32"/>
                      </a:lnTo>
                      <a:lnTo>
                        <a:pt x="312" y="33"/>
                      </a:lnTo>
                      <a:lnTo>
                        <a:pt x="289" y="35"/>
                      </a:lnTo>
                      <a:lnTo>
                        <a:pt x="264" y="36"/>
                      </a:lnTo>
                      <a:lnTo>
                        <a:pt x="238" y="38"/>
                      </a:lnTo>
                      <a:lnTo>
                        <a:pt x="211" y="39"/>
                      </a:lnTo>
                      <a:lnTo>
                        <a:pt x="184" y="40"/>
                      </a:lnTo>
                      <a:lnTo>
                        <a:pt x="156" y="40"/>
                      </a:lnTo>
                      <a:lnTo>
                        <a:pt x="131" y="41"/>
                      </a:lnTo>
                      <a:lnTo>
                        <a:pt x="105" y="39"/>
                      </a:lnTo>
                      <a:lnTo>
                        <a:pt x="81" y="37"/>
                      </a:lnTo>
                      <a:lnTo>
                        <a:pt x="61" y="33"/>
                      </a:lnTo>
                      <a:lnTo>
                        <a:pt x="43" y="28"/>
                      </a:lnTo>
                      <a:lnTo>
                        <a:pt x="28" y="20"/>
                      </a:lnTo>
                      <a:lnTo>
                        <a:pt x="17" y="13"/>
                      </a:lnTo>
                      <a:lnTo>
                        <a:pt x="10" y="2"/>
                      </a:lnTo>
                      <a:lnTo>
                        <a:pt x="0" y="4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59" name="Freeform 111"/>
                <p:cNvSpPr>
                  <a:spLocks/>
                </p:cNvSpPr>
                <p:nvPr/>
              </p:nvSpPr>
              <p:spPr bwMode="auto">
                <a:xfrm>
                  <a:off x="4512" y="2638"/>
                  <a:ext cx="3" cy="11"/>
                </a:xfrm>
                <a:custGeom>
                  <a:avLst/>
                  <a:gdLst/>
                  <a:ahLst/>
                  <a:cxnLst>
                    <a:cxn ang="0">
                      <a:pos x="5" y="32"/>
                    </a:cxn>
                    <a:cxn ang="0">
                      <a:pos x="11" y="28"/>
                    </a:cxn>
                    <a:cxn ang="0">
                      <a:pos x="11" y="26"/>
                    </a:cxn>
                    <a:cxn ang="0">
                      <a:pos x="11" y="20"/>
                    </a:cxn>
                    <a:cxn ang="0">
                      <a:pos x="11" y="11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0" y="20"/>
                    </a:cxn>
                    <a:cxn ang="0">
                      <a:pos x="0" y="26"/>
                    </a:cxn>
                    <a:cxn ang="0">
                      <a:pos x="0" y="28"/>
                    </a:cxn>
                    <a:cxn ang="0">
                      <a:pos x="5" y="24"/>
                    </a:cxn>
                    <a:cxn ang="0">
                      <a:pos x="0" y="28"/>
                    </a:cxn>
                    <a:cxn ang="0">
                      <a:pos x="2" y="31"/>
                    </a:cxn>
                    <a:cxn ang="0">
                      <a:pos x="5" y="32"/>
                    </a:cxn>
                    <a:cxn ang="0">
                      <a:pos x="9" y="31"/>
                    </a:cxn>
                    <a:cxn ang="0">
                      <a:pos x="11" y="28"/>
                    </a:cxn>
                    <a:cxn ang="0">
                      <a:pos x="5" y="32"/>
                    </a:cxn>
                  </a:cxnLst>
                  <a:rect l="0" t="0" r="r" b="b"/>
                  <a:pathLst>
                    <a:path w="11" h="32">
                      <a:moveTo>
                        <a:pt x="5" y="32"/>
                      </a:moveTo>
                      <a:lnTo>
                        <a:pt x="11" y="28"/>
                      </a:lnTo>
                      <a:lnTo>
                        <a:pt x="11" y="26"/>
                      </a:lnTo>
                      <a:lnTo>
                        <a:pt x="11" y="20"/>
                      </a:lnTo>
                      <a:lnTo>
                        <a:pt x="11" y="11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5" y="24"/>
                      </a:lnTo>
                      <a:lnTo>
                        <a:pt x="0" y="28"/>
                      </a:lnTo>
                      <a:lnTo>
                        <a:pt x="2" y="31"/>
                      </a:lnTo>
                      <a:lnTo>
                        <a:pt x="5" y="32"/>
                      </a:lnTo>
                      <a:lnTo>
                        <a:pt x="9" y="31"/>
                      </a:lnTo>
                      <a:lnTo>
                        <a:pt x="11" y="28"/>
                      </a:lnTo>
                      <a:lnTo>
                        <a:pt x="5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0" name="Freeform 112"/>
                <p:cNvSpPr>
                  <a:spLocks/>
                </p:cNvSpPr>
                <p:nvPr/>
              </p:nvSpPr>
              <p:spPr bwMode="auto">
                <a:xfrm>
                  <a:off x="4459" y="2646"/>
                  <a:ext cx="54" cy="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4" y="14"/>
                    </a:cxn>
                    <a:cxn ang="0">
                      <a:pos x="9" y="16"/>
                    </a:cxn>
                    <a:cxn ang="0">
                      <a:pos x="25" y="14"/>
                    </a:cxn>
                    <a:cxn ang="0">
                      <a:pos x="48" y="14"/>
                    </a:cxn>
                    <a:cxn ang="0">
                      <a:pos x="75" y="12"/>
                    </a:cxn>
                    <a:cxn ang="0">
                      <a:pos x="101" y="11"/>
                    </a:cxn>
                    <a:cxn ang="0">
                      <a:pos x="128" y="10"/>
                    </a:cxn>
                    <a:cxn ang="0">
                      <a:pos x="150" y="9"/>
                    </a:cxn>
                    <a:cxn ang="0">
                      <a:pos x="163" y="8"/>
                    </a:cxn>
                    <a:cxn ang="0">
                      <a:pos x="163" y="0"/>
                    </a:cxn>
                    <a:cxn ang="0">
                      <a:pos x="150" y="1"/>
                    </a:cxn>
                    <a:cxn ang="0">
                      <a:pos x="128" y="2"/>
                    </a:cxn>
                    <a:cxn ang="0">
                      <a:pos x="101" y="3"/>
                    </a:cxn>
                    <a:cxn ang="0">
                      <a:pos x="75" y="4"/>
                    </a:cxn>
                    <a:cxn ang="0">
                      <a:pos x="48" y="4"/>
                    </a:cxn>
                    <a:cxn ang="0">
                      <a:pos x="25" y="4"/>
                    </a:cxn>
                    <a:cxn ang="0">
                      <a:pos x="9" y="5"/>
                    </a:cxn>
                    <a:cxn ang="0">
                      <a:pos x="4" y="6"/>
                    </a:cxn>
                    <a:cxn ang="0">
                      <a:pos x="8" y="9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1" y="13"/>
                    </a:cxn>
                    <a:cxn ang="0">
                      <a:pos x="4" y="14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63" h="16">
                      <a:moveTo>
                        <a:pt x="0" y="11"/>
                      </a:moveTo>
                      <a:lnTo>
                        <a:pt x="4" y="14"/>
                      </a:lnTo>
                      <a:lnTo>
                        <a:pt x="9" y="16"/>
                      </a:lnTo>
                      <a:lnTo>
                        <a:pt x="25" y="14"/>
                      </a:lnTo>
                      <a:lnTo>
                        <a:pt x="48" y="14"/>
                      </a:lnTo>
                      <a:lnTo>
                        <a:pt x="75" y="12"/>
                      </a:lnTo>
                      <a:lnTo>
                        <a:pt x="101" y="11"/>
                      </a:lnTo>
                      <a:lnTo>
                        <a:pt x="128" y="10"/>
                      </a:lnTo>
                      <a:lnTo>
                        <a:pt x="150" y="9"/>
                      </a:lnTo>
                      <a:lnTo>
                        <a:pt x="163" y="8"/>
                      </a:lnTo>
                      <a:lnTo>
                        <a:pt x="163" y="0"/>
                      </a:lnTo>
                      <a:lnTo>
                        <a:pt x="150" y="1"/>
                      </a:lnTo>
                      <a:lnTo>
                        <a:pt x="128" y="2"/>
                      </a:lnTo>
                      <a:lnTo>
                        <a:pt x="101" y="3"/>
                      </a:lnTo>
                      <a:lnTo>
                        <a:pt x="75" y="4"/>
                      </a:lnTo>
                      <a:lnTo>
                        <a:pt x="48" y="4"/>
                      </a:lnTo>
                      <a:lnTo>
                        <a:pt x="25" y="4"/>
                      </a:lnTo>
                      <a:lnTo>
                        <a:pt x="9" y="5"/>
                      </a:lnTo>
                      <a:lnTo>
                        <a:pt x="4" y="6"/>
                      </a:lnTo>
                      <a:lnTo>
                        <a:pt x="8" y="9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1" name="Freeform 113"/>
                <p:cNvSpPr>
                  <a:spLocks/>
                </p:cNvSpPr>
                <p:nvPr/>
              </p:nvSpPr>
              <p:spPr bwMode="auto">
                <a:xfrm>
                  <a:off x="4452" y="2624"/>
                  <a:ext cx="10" cy="26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0" y="5"/>
                    </a:cxn>
                    <a:cxn ang="0">
                      <a:pos x="4" y="25"/>
                    </a:cxn>
                    <a:cxn ang="0">
                      <a:pos x="8" y="43"/>
                    </a:cxn>
                    <a:cxn ang="0">
                      <a:pos x="13" y="60"/>
                    </a:cxn>
                    <a:cxn ang="0">
                      <a:pos x="21" y="78"/>
                    </a:cxn>
                    <a:cxn ang="0">
                      <a:pos x="29" y="76"/>
                    </a:cxn>
                    <a:cxn ang="0">
                      <a:pos x="22" y="58"/>
                    </a:cxn>
                    <a:cxn ang="0">
                      <a:pos x="17" y="41"/>
                    </a:cxn>
                    <a:cxn ang="0">
                      <a:pos x="12" y="25"/>
                    </a:cxn>
                    <a:cxn ang="0">
                      <a:pos x="11" y="5"/>
                    </a:cxn>
                    <a:cxn ang="0">
                      <a:pos x="10" y="5"/>
                    </a:cxn>
                    <a:cxn ang="0">
                      <a:pos x="11" y="5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2"/>
                    </a:cxn>
                    <a:cxn ang="0">
                      <a:pos x="0" y="5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9" h="78">
                      <a:moveTo>
                        <a:pt x="2" y="5"/>
                      </a:moveTo>
                      <a:lnTo>
                        <a:pt x="0" y="5"/>
                      </a:lnTo>
                      <a:lnTo>
                        <a:pt x="4" y="25"/>
                      </a:lnTo>
                      <a:lnTo>
                        <a:pt x="8" y="43"/>
                      </a:lnTo>
                      <a:lnTo>
                        <a:pt x="13" y="60"/>
                      </a:lnTo>
                      <a:lnTo>
                        <a:pt x="21" y="78"/>
                      </a:lnTo>
                      <a:lnTo>
                        <a:pt x="29" y="76"/>
                      </a:lnTo>
                      <a:lnTo>
                        <a:pt x="22" y="58"/>
                      </a:lnTo>
                      <a:lnTo>
                        <a:pt x="17" y="41"/>
                      </a:lnTo>
                      <a:lnTo>
                        <a:pt x="12" y="25"/>
                      </a:lnTo>
                      <a:lnTo>
                        <a:pt x="11" y="5"/>
                      </a:lnTo>
                      <a:lnTo>
                        <a:pt x="10" y="5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2" name="Freeform 114"/>
                <p:cNvSpPr>
                  <a:spLocks/>
                </p:cNvSpPr>
                <p:nvPr/>
              </p:nvSpPr>
              <p:spPr bwMode="auto">
                <a:xfrm>
                  <a:off x="4453" y="2589"/>
                  <a:ext cx="16" cy="37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1" y="2"/>
                    </a:cxn>
                    <a:cxn ang="0">
                      <a:pos x="37" y="7"/>
                    </a:cxn>
                    <a:cxn ang="0">
                      <a:pos x="31" y="15"/>
                    </a:cxn>
                    <a:cxn ang="0">
                      <a:pos x="23" y="25"/>
                    </a:cxn>
                    <a:cxn ang="0">
                      <a:pos x="16" y="41"/>
                    </a:cxn>
                    <a:cxn ang="0">
                      <a:pos x="9" y="59"/>
                    </a:cxn>
                    <a:cxn ang="0">
                      <a:pos x="3" y="82"/>
                    </a:cxn>
                    <a:cxn ang="0">
                      <a:pos x="0" y="110"/>
                    </a:cxn>
                    <a:cxn ang="0">
                      <a:pos x="8" y="110"/>
                    </a:cxn>
                    <a:cxn ang="0">
                      <a:pos x="11" y="82"/>
                    </a:cxn>
                    <a:cxn ang="0">
                      <a:pos x="18" y="61"/>
                    </a:cxn>
                    <a:cxn ang="0">
                      <a:pos x="24" y="43"/>
                    </a:cxn>
                    <a:cxn ang="0">
                      <a:pos x="32" y="29"/>
                    </a:cxn>
                    <a:cxn ang="0">
                      <a:pos x="37" y="19"/>
                    </a:cxn>
                    <a:cxn ang="0">
                      <a:pos x="43" y="13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7" y="9"/>
                    </a:cxn>
                    <a:cxn ang="0">
                      <a:pos x="48" y="9"/>
                    </a:cxn>
                    <a:cxn ang="0">
                      <a:pos x="50" y="7"/>
                    </a:cxn>
                    <a:cxn ang="0">
                      <a:pos x="50" y="2"/>
                    </a:cxn>
                    <a:cxn ang="0">
                      <a:pos x="47" y="0"/>
                    </a:cxn>
                    <a:cxn ang="0">
                      <a:pos x="43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50" h="110">
                      <a:moveTo>
                        <a:pt x="44" y="0"/>
                      </a:moveTo>
                      <a:lnTo>
                        <a:pt x="43" y="0"/>
                      </a:lnTo>
                      <a:lnTo>
                        <a:pt x="41" y="2"/>
                      </a:lnTo>
                      <a:lnTo>
                        <a:pt x="37" y="7"/>
                      </a:lnTo>
                      <a:lnTo>
                        <a:pt x="31" y="15"/>
                      </a:lnTo>
                      <a:lnTo>
                        <a:pt x="23" y="25"/>
                      </a:lnTo>
                      <a:lnTo>
                        <a:pt x="16" y="41"/>
                      </a:lnTo>
                      <a:lnTo>
                        <a:pt x="9" y="59"/>
                      </a:lnTo>
                      <a:lnTo>
                        <a:pt x="3" y="82"/>
                      </a:lnTo>
                      <a:lnTo>
                        <a:pt x="0" y="110"/>
                      </a:lnTo>
                      <a:lnTo>
                        <a:pt x="8" y="110"/>
                      </a:lnTo>
                      <a:lnTo>
                        <a:pt x="11" y="82"/>
                      </a:lnTo>
                      <a:lnTo>
                        <a:pt x="18" y="61"/>
                      </a:lnTo>
                      <a:lnTo>
                        <a:pt x="24" y="43"/>
                      </a:lnTo>
                      <a:lnTo>
                        <a:pt x="32" y="29"/>
                      </a:lnTo>
                      <a:lnTo>
                        <a:pt x="37" y="19"/>
                      </a:lnTo>
                      <a:lnTo>
                        <a:pt x="43" y="13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7" y="9"/>
                      </a:lnTo>
                      <a:lnTo>
                        <a:pt x="48" y="9"/>
                      </a:lnTo>
                      <a:lnTo>
                        <a:pt x="50" y="7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3" name="Freeform 115"/>
                <p:cNvSpPr>
                  <a:spLocks/>
                </p:cNvSpPr>
                <p:nvPr/>
              </p:nvSpPr>
              <p:spPr bwMode="auto">
                <a:xfrm>
                  <a:off x="4467" y="2583"/>
                  <a:ext cx="100" cy="9"/>
                </a:xfrm>
                <a:custGeom>
                  <a:avLst/>
                  <a:gdLst/>
                  <a:ahLst/>
                  <a:cxnLst>
                    <a:cxn ang="0">
                      <a:pos x="298" y="1"/>
                    </a:cxn>
                    <a:cxn ang="0">
                      <a:pos x="295" y="0"/>
                    </a:cxn>
                    <a:cxn ang="0">
                      <a:pos x="274" y="3"/>
                    </a:cxn>
                    <a:cxn ang="0">
                      <a:pos x="254" y="5"/>
                    </a:cxn>
                    <a:cxn ang="0">
                      <a:pos x="232" y="7"/>
                    </a:cxn>
                    <a:cxn ang="0">
                      <a:pos x="209" y="9"/>
                    </a:cxn>
                    <a:cxn ang="0">
                      <a:pos x="186" y="11"/>
                    </a:cxn>
                    <a:cxn ang="0">
                      <a:pos x="163" y="12"/>
                    </a:cxn>
                    <a:cxn ang="0">
                      <a:pos x="140" y="12"/>
                    </a:cxn>
                    <a:cxn ang="0">
                      <a:pos x="118" y="12"/>
                    </a:cxn>
                    <a:cxn ang="0">
                      <a:pos x="97" y="14"/>
                    </a:cxn>
                    <a:cxn ang="0">
                      <a:pos x="76" y="14"/>
                    </a:cxn>
                    <a:cxn ang="0">
                      <a:pos x="58" y="14"/>
                    </a:cxn>
                    <a:cxn ang="0">
                      <a:pos x="41" y="15"/>
                    </a:cxn>
                    <a:cxn ang="0">
                      <a:pos x="27" y="15"/>
                    </a:cxn>
                    <a:cxn ang="0">
                      <a:pos x="15" y="17"/>
                    </a:cxn>
                    <a:cxn ang="0">
                      <a:pos x="7" y="18"/>
                    </a:cxn>
                    <a:cxn ang="0">
                      <a:pos x="0" y="19"/>
                    </a:cxn>
                    <a:cxn ang="0">
                      <a:pos x="3" y="28"/>
                    </a:cxn>
                    <a:cxn ang="0">
                      <a:pos x="7" y="27"/>
                    </a:cxn>
                    <a:cxn ang="0">
                      <a:pos x="15" y="26"/>
                    </a:cxn>
                    <a:cxn ang="0">
                      <a:pos x="27" y="26"/>
                    </a:cxn>
                    <a:cxn ang="0">
                      <a:pos x="41" y="26"/>
                    </a:cxn>
                    <a:cxn ang="0">
                      <a:pos x="58" y="25"/>
                    </a:cxn>
                    <a:cxn ang="0">
                      <a:pos x="76" y="25"/>
                    </a:cxn>
                    <a:cxn ang="0">
                      <a:pos x="97" y="22"/>
                    </a:cxn>
                    <a:cxn ang="0">
                      <a:pos x="118" y="22"/>
                    </a:cxn>
                    <a:cxn ang="0">
                      <a:pos x="140" y="22"/>
                    </a:cxn>
                    <a:cxn ang="0">
                      <a:pos x="163" y="20"/>
                    </a:cxn>
                    <a:cxn ang="0">
                      <a:pos x="186" y="19"/>
                    </a:cxn>
                    <a:cxn ang="0">
                      <a:pos x="209" y="17"/>
                    </a:cxn>
                    <a:cxn ang="0">
                      <a:pos x="232" y="16"/>
                    </a:cxn>
                    <a:cxn ang="0">
                      <a:pos x="254" y="14"/>
                    </a:cxn>
                    <a:cxn ang="0">
                      <a:pos x="274" y="12"/>
                    </a:cxn>
                    <a:cxn ang="0">
                      <a:pos x="295" y="9"/>
                    </a:cxn>
                    <a:cxn ang="0">
                      <a:pos x="291" y="7"/>
                    </a:cxn>
                    <a:cxn ang="0">
                      <a:pos x="295" y="9"/>
                    </a:cxn>
                    <a:cxn ang="0">
                      <a:pos x="298" y="7"/>
                    </a:cxn>
                    <a:cxn ang="0">
                      <a:pos x="299" y="4"/>
                    </a:cxn>
                    <a:cxn ang="0">
                      <a:pos x="298" y="1"/>
                    </a:cxn>
                    <a:cxn ang="0">
                      <a:pos x="295" y="0"/>
                    </a:cxn>
                    <a:cxn ang="0">
                      <a:pos x="298" y="1"/>
                    </a:cxn>
                  </a:cxnLst>
                  <a:rect l="0" t="0" r="r" b="b"/>
                  <a:pathLst>
                    <a:path w="299" h="28">
                      <a:moveTo>
                        <a:pt x="298" y="1"/>
                      </a:moveTo>
                      <a:lnTo>
                        <a:pt x="295" y="0"/>
                      </a:lnTo>
                      <a:lnTo>
                        <a:pt x="274" y="3"/>
                      </a:lnTo>
                      <a:lnTo>
                        <a:pt x="254" y="5"/>
                      </a:lnTo>
                      <a:lnTo>
                        <a:pt x="232" y="7"/>
                      </a:lnTo>
                      <a:lnTo>
                        <a:pt x="209" y="9"/>
                      </a:lnTo>
                      <a:lnTo>
                        <a:pt x="186" y="11"/>
                      </a:lnTo>
                      <a:lnTo>
                        <a:pt x="163" y="12"/>
                      </a:lnTo>
                      <a:lnTo>
                        <a:pt x="140" y="12"/>
                      </a:lnTo>
                      <a:lnTo>
                        <a:pt x="118" y="12"/>
                      </a:lnTo>
                      <a:lnTo>
                        <a:pt x="97" y="14"/>
                      </a:lnTo>
                      <a:lnTo>
                        <a:pt x="76" y="14"/>
                      </a:lnTo>
                      <a:lnTo>
                        <a:pt x="58" y="14"/>
                      </a:lnTo>
                      <a:lnTo>
                        <a:pt x="41" y="15"/>
                      </a:lnTo>
                      <a:lnTo>
                        <a:pt x="27" y="15"/>
                      </a:lnTo>
                      <a:lnTo>
                        <a:pt x="15" y="17"/>
                      </a:lnTo>
                      <a:lnTo>
                        <a:pt x="7" y="18"/>
                      </a:lnTo>
                      <a:lnTo>
                        <a:pt x="0" y="19"/>
                      </a:lnTo>
                      <a:lnTo>
                        <a:pt x="3" y="28"/>
                      </a:lnTo>
                      <a:lnTo>
                        <a:pt x="7" y="27"/>
                      </a:lnTo>
                      <a:lnTo>
                        <a:pt x="15" y="26"/>
                      </a:lnTo>
                      <a:lnTo>
                        <a:pt x="27" y="26"/>
                      </a:lnTo>
                      <a:lnTo>
                        <a:pt x="41" y="26"/>
                      </a:lnTo>
                      <a:lnTo>
                        <a:pt x="58" y="25"/>
                      </a:lnTo>
                      <a:lnTo>
                        <a:pt x="76" y="25"/>
                      </a:lnTo>
                      <a:lnTo>
                        <a:pt x="97" y="22"/>
                      </a:lnTo>
                      <a:lnTo>
                        <a:pt x="118" y="22"/>
                      </a:lnTo>
                      <a:lnTo>
                        <a:pt x="140" y="22"/>
                      </a:lnTo>
                      <a:lnTo>
                        <a:pt x="163" y="20"/>
                      </a:lnTo>
                      <a:lnTo>
                        <a:pt x="186" y="19"/>
                      </a:lnTo>
                      <a:lnTo>
                        <a:pt x="209" y="17"/>
                      </a:lnTo>
                      <a:lnTo>
                        <a:pt x="232" y="16"/>
                      </a:lnTo>
                      <a:lnTo>
                        <a:pt x="254" y="14"/>
                      </a:lnTo>
                      <a:lnTo>
                        <a:pt x="274" y="12"/>
                      </a:lnTo>
                      <a:lnTo>
                        <a:pt x="295" y="9"/>
                      </a:lnTo>
                      <a:lnTo>
                        <a:pt x="291" y="7"/>
                      </a:lnTo>
                      <a:lnTo>
                        <a:pt x="295" y="9"/>
                      </a:lnTo>
                      <a:lnTo>
                        <a:pt x="298" y="7"/>
                      </a:lnTo>
                      <a:lnTo>
                        <a:pt x="299" y="4"/>
                      </a:lnTo>
                      <a:lnTo>
                        <a:pt x="298" y="1"/>
                      </a:lnTo>
                      <a:lnTo>
                        <a:pt x="295" y="0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4" name="Freeform 116"/>
                <p:cNvSpPr>
                  <a:spLocks/>
                </p:cNvSpPr>
                <p:nvPr/>
              </p:nvSpPr>
              <p:spPr bwMode="auto">
                <a:xfrm>
                  <a:off x="4564" y="2583"/>
                  <a:ext cx="75" cy="36"/>
                </a:xfrm>
                <a:custGeom>
                  <a:avLst/>
                  <a:gdLst/>
                  <a:ahLst/>
                  <a:cxnLst>
                    <a:cxn ang="0">
                      <a:pos x="220" y="98"/>
                    </a:cxn>
                    <a:cxn ang="0">
                      <a:pos x="220" y="98"/>
                    </a:cxn>
                    <a:cxn ang="0">
                      <a:pos x="219" y="98"/>
                    </a:cxn>
                    <a:cxn ang="0">
                      <a:pos x="214" y="97"/>
                    </a:cxn>
                    <a:cxn ang="0">
                      <a:pos x="207" y="96"/>
                    </a:cxn>
                    <a:cxn ang="0">
                      <a:pos x="198" y="95"/>
                    </a:cxn>
                    <a:cxn ang="0">
                      <a:pos x="188" y="93"/>
                    </a:cxn>
                    <a:cxn ang="0">
                      <a:pos x="175" y="90"/>
                    </a:cxn>
                    <a:cxn ang="0">
                      <a:pos x="161" y="86"/>
                    </a:cxn>
                    <a:cxn ang="0">
                      <a:pos x="145" y="81"/>
                    </a:cxn>
                    <a:cxn ang="0">
                      <a:pos x="129" y="76"/>
                    </a:cxn>
                    <a:cxn ang="0">
                      <a:pos x="112" y="68"/>
                    </a:cxn>
                    <a:cxn ang="0">
                      <a:pos x="95" y="61"/>
                    </a:cxn>
                    <a:cxn ang="0">
                      <a:pos x="76" y="51"/>
                    </a:cxn>
                    <a:cxn ang="0">
                      <a:pos x="58" y="41"/>
                    </a:cxn>
                    <a:cxn ang="0">
                      <a:pos x="40" y="29"/>
                    </a:cxn>
                    <a:cxn ang="0">
                      <a:pos x="24" y="16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18" y="22"/>
                    </a:cxn>
                    <a:cxn ang="0">
                      <a:pos x="36" y="37"/>
                    </a:cxn>
                    <a:cxn ang="0">
                      <a:pos x="54" y="49"/>
                    </a:cxn>
                    <a:cxn ang="0">
                      <a:pos x="72" y="60"/>
                    </a:cxn>
                    <a:cxn ang="0">
                      <a:pos x="90" y="69"/>
                    </a:cxn>
                    <a:cxn ang="0">
                      <a:pos x="109" y="77"/>
                    </a:cxn>
                    <a:cxn ang="0">
                      <a:pos x="127" y="84"/>
                    </a:cxn>
                    <a:cxn ang="0">
                      <a:pos x="143" y="90"/>
                    </a:cxn>
                    <a:cxn ang="0">
                      <a:pos x="159" y="95"/>
                    </a:cxn>
                    <a:cxn ang="0">
                      <a:pos x="173" y="98"/>
                    </a:cxn>
                    <a:cxn ang="0">
                      <a:pos x="185" y="101"/>
                    </a:cxn>
                    <a:cxn ang="0">
                      <a:pos x="198" y="103"/>
                    </a:cxn>
                    <a:cxn ang="0">
                      <a:pos x="207" y="104"/>
                    </a:cxn>
                    <a:cxn ang="0">
                      <a:pos x="214" y="105"/>
                    </a:cxn>
                    <a:cxn ang="0">
                      <a:pos x="219" y="107"/>
                    </a:cxn>
                    <a:cxn ang="0">
                      <a:pos x="220" y="107"/>
                    </a:cxn>
                    <a:cxn ang="0">
                      <a:pos x="220" y="107"/>
                    </a:cxn>
                    <a:cxn ang="0">
                      <a:pos x="220" y="107"/>
                    </a:cxn>
                    <a:cxn ang="0">
                      <a:pos x="223" y="105"/>
                    </a:cxn>
                    <a:cxn ang="0">
                      <a:pos x="224" y="102"/>
                    </a:cxn>
                    <a:cxn ang="0">
                      <a:pos x="223" y="99"/>
                    </a:cxn>
                    <a:cxn ang="0">
                      <a:pos x="220" y="98"/>
                    </a:cxn>
                  </a:cxnLst>
                  <a:rect l="0" t="0" r="r" b="b"/>
                  <a:pathLst>
                    <a:path w="224" h="107">
                      <a:moveTo>
                        <a:pt x="220" y="98"/>
                      </a:moveTo>
                      <a:lnTo>
                        <a:pt x="220" y="98"/>
                      </a:lnTo>
                      <a:lnTo>
                        <a:pt x="219" y="98"/>
                      </a:lnTo>
                      <a:lnTo>
                        <a:pt x="214" y="97"/>
                      </a:lnTo>
                      <a:lnTo>
                        <a:pt x="207" y="96"/>
                      </a:lnTo>
                      <a:lnTo>
                        <a:pt x="198" y="95"/>
                      </a:lnTo>
                      <a:lnTo>
                        <a:pt x="188" y="93"/>
                      </a:lnTo>
                      <a:lnTo>
                        <a:pt x="175" y="90"/>
                      </a:lnTo>
                      <a:lnTo>
                        <a:pt x="161" y="86"/>
                      </a:lnTo>
                      <a:lnTo>
                        <a:pt x="145" y="81"/>
                      </a:lnTo>
                      <a:lnTo>
                        <a:pt x="129" y="76"/>
                      </a:lnTo>
                      <a:lnTo>
                        <a:pt x="112" y="68"/>
                      </a:lnTo>
                      <a:lnTo>
                        <a:pt x="95" y="61"/>
                      </a:lnTo>
                      <a:lnTo>
                        <a:pt x="76" y="51"/>
                      </a:lnTo>
                      <a:lnTo>
                        <a:pt x="58" y="41"/>
                      </a:lnTo>
                      <a:lnTo>
                        <a:pt x="40" y="29"/>
                      </a:lnTo>
                      <a:lnTo>
                        <a:pt x="24" y="16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18" y="22"/>
                      </a:lnTo>
                      <a:lnTo>
                        <a:pt x="36" y="37"/>
                      </a:lnTo>
                      <a:lnTo>
                        <a:pt x="54" y="49"/>
                      </a:lnTo>
                      <a:lnTo>
                        <a:pt x="72" y="60"/>
                      </a:lnTo>
                      <a:lnTo>
                        <a:pt x="90" y="69"/>
                      </a:lnTo>
                      <a:lnTo>
                        <a:pt x="109" y="77"/>
                      </a:lnTo>
                      <a:lnTo>
                        <a:pt x="127" y="84"/>
                      </a:lnTo>
                      <a:lnTo>
                        <a:pt x="143" y="90"/>
                      </a:lnTo>
                      <a:lnTo>
                        <a:pt x="159" y="95"/>
                      </a:lnTo>
                      <a:lnTo>
                        <a:pt x="173" y="98"/>
                      </a:lnTo>
                      <a:lnTo>
                        <a:pt x="185" y="101"/>
                      </a:lnTo>
                      <a:lnTo>
                        <a:pt x="198" y="103"/>
                      </a:lnTo>
                      <a:lnTo>
                        <a:pt x="207" y="104"/>
                      </a:lnTo>
                      <a:lnTo>
                        <a:pt x="214" y="105"/>
                      </a:lnTo>
                      <a:lnTo>
                        <a:pt x="219" y="107"/>
                      </a:lnTo>
                      <a:lnTo>
                        <a:pt x="220" y="107"/>
                      </a:lnTo>
                      <a:lnTo>
                        <a:pt x="220" y="107"/>
                      </a:lnTo>
                      <a:lnTo>
                        <a:pt x="220" y="107"/>
                      </a:lnTo>
                      <a:lnTo>
                        <a:pt x="223" y="105"/>
                      </a:lnTo>
                      <a:lnTo>
                        <a:pt x="224" y="102"/>
                      </a:lnTo>
                      <a:lnTo>
                        <a:pt x="223" y="99"/>
                      </a:lnTo>
                      <a:lnTo>
                        <a:pt x="22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5" name="Freeform 117"/>
                <p:cNvSpPr>
                  <a:spLocks/>
                </p:cNvSpPr>
                <p:nvPr/>
              </p:nvSpPr>
              <p:spPr bwMode="auto">
                <a:xfrm>
                  <a:off x="4638" y="2616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32" y="34"/>
                    </a:cxn>
                    <a:cxn ang="0">
                      <a:pos x="32" y="34"/>
                    </a:cxn>
                    <a:cxn ang="0">
                      <a:pos x="26" y="21"/>
                    </a:cxn>
                    <a:cxn ang="0">
                      <a:pos x="18" y="11"/>
                    </a:cxn>
                    <a:cxn ang="0">
                      <a:pos x="9" y="3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12"/>
                    </a:cxn>
                    <a:cxn ang="0">
                      <a:pos x="11" y="17"/>
                    </a:cxn>
                    <a:cxn ang="0">
                      <a:pos x="18" y="26"/>
                    </a:cxn>
                    <a:cxn ang="0">
                      <a:pos x="23" y="36"/>
                    </a:cxn>
                    <a:cxn ang="0">
                      <a:pos x="23" y="36"/>
                    </a:cxn>
                    <a:cxn ang="0">
                      <a:pos x="32" y="34"/>
                    </a:cxn>
                  </a:cxnLst>
                  <a:rect l="0" t="0" r="r" b="b"/>
                  <a:pathLst>
                    <a:path w="32" h="36">
                      <a:moveTo>
                        <a:pt x="32" y="34"/>
                      </a:moveTo>
                      <a:lnTo>
                        <a:pt x="32" y="34"/>
                      </a:lnTo>
                      <a:lnTo>
                        <a:pt x="26" y="21"/>
                      </a:lnTo>
                      <a:lnTo>
                        <a:pt x="18" y="11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12"/>
                      </a:lnTo>
                      <a:lnTo>
                        <a:pt x="11" y="17"/>
                      </a:lnTo>
                      <a:lnTo>
                        <a:pt x="18" y="26"/>
                      </a:lnTo>
                      <a:lnTo>
                        <a:pt x="23" y="36"/>
                      </a:lnTo>
                      <a:lnTo>
                        <a:pt x="23" y="36"/>
                      </a:lnTo>
                      <a:lnTo>
                        <a:pt x="32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6" name="Freeform 118"/>
                <p:cNvSpPr>
                  <a:spLocks/>
                </p:cNvSpPr>
                <p:nvPr/>
              </p:nvSpPr>
              <p:spPr bwMode="auto">
                <a:xfrm>
                  <a:off x="4401" y="2395"/>
                  <a:ext cx="202" cy="195"/>
                </a:xfrm>
                <a:custGeom>
                  <a:avLst/>
                  <a:gdLst/>
                  <a:ahLst/>
                  <a:cxnLst>
                    <a:cxn ang="0">
                      <a:pos x="243" y="404"/>
                    </a:cxn>
                    <a:cxn ang="0">
                      <a:pos x="270" y="352"/>
                    </a:cxn>
                    <a:cxn ang="0">
                      <a:pos x="297" y="309"/>
                    </a:cxn>
                    <a:cxn ang="0">
                      <a:pos x="317" y="278"/>
                    </a:cxn>
                    <a:cxn ang="0">
                      <a:pos x="314" y="266"/>
                    </a:cxn>
                    <a:cxn ang="0">
                      <a:pos x="307" y="251"/>
                    </a:cxn>
                    <a:cxn ang="0">
                      <a:pos x="305" y="244"/>
                    </a:cxn>
                    <a:cxn ang="0">
                      <a:pos x="290" y="246"/>
                    </a:cxn>
                    <a:cxn ang="0">
                      <a:pos x="268" y="249"/>
                    </a:cxn>
                    <a:cxn ang="0">
                      <a:pos x="248" y="251"/>
                    </a:cxn>
                    <a:cxn ang="0">
                      <a:pos x="231" y="253"/>
                    </a:cxn>
                    <a:cxn ang="0">
                      <a:pos x="202" y="256"/>
                    </a:cxn>
                    <a:cxn ang="0">
                      <a:pos x="167" y="260"/>
                    </a:cxn>
                    <a:cxn ang="0">
                      <a:pos x="136" y="262"/>
                    </a:cxn>
                    <a:cxn ang="0">
                      <a:pos x="116" y="262"/>
                    </a:cxn>
                    <a:cxn ang="0">
                      <a:pos x="93" y="259"/>
                    </a:cxn>
                    <a:cxn ang="0">
                      <a:pos x="67" y="249"/>
                    </a:cxn>
                    <a:cxn ang="0">
                      <a:pos x="41" y="232"/>
                    </a:cxn>
                    <a:cxn ang="0">
                      <a:pos x="20" y="206"/>
                    </a:cxn>
                    <a:cxn ang="0">
                      <a:pos x="5" y="171"/>
                    </a:cxn>
                    <a:cxn ang="0">
                      <a:pos x="0" y="126"/>
                    </a:cxn>
                    <a:cxn ang="0">
                      <a:pos x="7" y="67"/>
                    </a:cxn>
                    <a:cxn ang="0">
                      <a:pos x="28" y="30"/>
                    </a:cxn>
                    <a:cxn ang="0">
                      <a:pos x="61" y="24"/>
                    </a:cxn>
                    <a:cxn ang="0">
                      <a:pos x="97" y="17"/>
                    </a:cxn>
                    <a:cxn ang="0">
                      <a:pos x="128" y="13"/>
                    </a:cxn>
                    <a:cxn ang="0">
                      <a:pos x="148" y="9"/>
                    </a:cxn>
                    <a:cxn ang="0">
                      <a:pos x="172" y="7"/>
                    </a:cxn>
                    <a:cxn ang="0">
                      <a:pos x="203" y="4"/>
                    </a:cxn>
                    <a:cxn ang="0">
                      <a:pos x="241" y="2"/>
                    </a:cxn>
                    <a:cxn ang="0">
                      <a:pos x="284" y="0"/>
                    </a:cxn>
                    <a:cxn ang="0">
                      <a:pos x="329" y="0"/>
                    </a:cxn>
                    <a:cxn ang="0">
                      <a:pos x="376" y="2"/>
                    </a:cxn>
                    <a:cxn ang="0">
                      <a:pos x="422" y="7"/>
                    </a:cxn>
                    <a:cxn ang="0">
                      <a:pos x="457" y="12"/>
                    </a:cxn>
                    <a:cxn ang="0">
                      <a:pos x="490" y="16"/>
                    </a:cxn>
                    <a:cxn ang="0">
                      <a:pos x="528" y="25"/>
                    </a:cxn>
                    <a:cxn ang="0">
                      <a:pos x="562" y="45"/>
                    </a:cxn>
                    <a:cxn ang="0">
                      <a:pos x="588" y="73"/>
                    </a:cxn>
                    <a:cxn ang="0">
                      <a:pos x="602" y="99"/>
                    </a:cxn>
                    <a:cxn ang="0">
                      <a:pos x="603" y="123"/>
                    </a:cxn>
                    <a:cxn ang="0">
                      <a:pos x="592" y="151"/>
                    </a:cxn>
                    <a:cxn ang="0">
                      <a:pos x="571" y="194"/>
                    </a:cxn>
                    <a:cxn ang="0">
                      <a:pos x="544" y="262"/>
                    </a:cxn>
                    <a:cxn ang="0">
                      <a:pos x="517" y="340"/>
                    </a:cxn>
                    <a:cxn ang="0">
                      <a:pos x="498" y="403"/>
                    </a:cxn>
                    <a:cxn ang="0">
                      <a:pos x="490" y="459"/>
                    </a:cxn>
                    <a:cxn ang="0">
                      <a:pos x="497" y="540"/>
                    </a:cxn>
                    <a:cxn ang="0">
                      <a:pos x="474" y="569"/>
                    </a:cxn>
                    <a:cxn ang="0">
                      <a:pos x="433" y="574"/>
                    </a:cxn>
                    <a:cxn ang="0">
                      <a:pos x="388" y="577"/>
                    </a:cxn>
                    <a:cxn ang="0">
                      <a:pos x="342" y="579"/>
                    </a:cxn>
                    <a:cxn ang="0">
                      <a:pos x="298" y="580"/>
                    </a:cxn>
                    <a:cxn ang="0">
                      <a:pos x="258" y="581"/>
                    </a:cxn>
                    <a:cxn ang="0">
                      <a:pos x="226" y="582"/>
                    </a:cxn>
                    <a:cxn ang="0">
                      <a:pos x="205" y="584"/>
                    </a:cxn>
                    <a:cxn ang="0">
                      <a:pos x="188" y="585"/>
                    </a:cxn>
                    <a:cxn ang="0">
                      <a:pos x="181" y="564"/>
                    </a:cxn>
                    <a:cxn ang="0">
                      <a:pos x="192" y="520"/>
                    </a:cxn>
                    <a:cxn ang="0">
                      <a:pos x="216" y="462"/>
                    </a:cxn>
                  </a:cxnLst>
                  <a:rect l="0" t="0" r="r" b="b"/>
                  <a:pathLst>
                    <a:path w="604" h="585">
                      <a:moveTo>
                        <a:pt x="230" y="431"/>
                      </a:moveTo>
                      <a:lnTo>
                        <a:pt x="243" y="404"/>
                      </a:lnTo>
                      <a:lnTo>
                        <a:pt x="257" y="378"/>
                      </a:lnTo>
                      <a:lnTo>
                        <a:pt x="270" y="352"/>
                      </a:lnTo>
                      <a:lnTo>
                        <a:pt x="284" y="329"/>
                      </a:lnTo>
                      <a:lnTo>
                        <a:pt x="297" y="309"/>
                      </a:lnTo>
                      <a:lnTo>
                        <a:pt x="308" y="292"/>
                      </a:lnTo>
                      <a:lnTo>
                        <a:pt x="317" y="278"/>
                      </a:lnTo>
                      <a:lnTo>
                        <a:pt x="325" y="269"/>
                      </a:lnTo>
                      <a:lnTo>
                        <a:pt x="314" y="266"/>
                      </a:lnTo>
                      <a:lnTo>
                        <a:pt x="309" y="260"/>
                      </a:lnTo>
                      <a:lnTo>
                        <a:pt x="307" y="251"/>
                      </a:lnTo>
                      <a:lnTo>
                        <a:pt x="308" y="244"/>
                      </a:lnTo>
                      <a:lnTo>
                        <a:pt x="305" y="244"/>
                      </a:lnTo>
                      <a:lnTo>
                        <a:pt x="299" y="245"/>
                      </a:lnTo>
                      <a:lnTo>
                        <a:pt x="290" y="246"/>
                      </a:lnTo>
                      <a:lnTo>
                        <a:pt x="280" y="248"/>
                      </a:lnTo>
                      <a:lnTo>
                        <a:pt x="268" y="249"/>
                      </a:lnTo>
                      <a:lnTo>
                        <a:pt x="257" y="250"/>
                      </a:lnTo>
                      <a:lnTo>
                        <a:pt x="248" y="251"/>
                      </a:lnTo>
                      <a:lnTo>
                        <a:pt x="241" y="252"/>
                      </a:lnTo>
                      <a:lnTo>
                        <a:pt x="231" y="253"/>
                      </a:lnTo>
                      <a:lnTo>
                        <a:pt x="218" y="254"/>
                      </a:lnTo>
                      <a:lnTo>
                        <a:pt x="202" y="256"/>
                      </a:lnTo>
                      <a:lnTo>
                        <a:pt x="185" y="258"/>
                      </a:lnTo>
                      <a:lnTo>
                        <a:pt x="167" y="260"/>
                      </a:lnTo>
                      <a:lnTo>
                        <a:pt x="151" y="261"/>
                      </a:lnTo>
                      <a:lnTo>
                        <a:pt x="136" y="262"/>
                      </a:lnTo>
                      <a:lnTo>
                        <a:pt x="126" y="262"/>
                      </a:lnTo>
                      <a:lnTo>
                        <a:pt x="116" y="262"/>
                      </a:lnTo>
                      <a:lnTo>
                        <a:pt x="105" y="261"/>
                      </a:lnTo>
                      <a:lnTo>
                        <a:pt x="93" y="259"/>
                      </a:lnTo>
                      <a:lnTo>
                        <a:pt x="80" y="254"/>
                      </a:lnTo>
                      <a:lnTo>
                        <a:pt x="67" y="249"/>
                      </a:lnTo>
                      <a:lnTo>
                        <a:pt x="54" y="242"/>
                      </a:lnTo>
                      <a:lnTo>
                        <a:pt x="41" y="232"/>
                      </a:lnTo>
                      <a:lnTo>
                        <a:pt x="29" y="220"/>
                      </a:lnTo>
                      <a:lnTo>
                        <a:pt x="20" y="206"/>
                      </a:lnTo>
                      <a:lnTo>
                        <a:pt x="11" y="190"/>
                      </a:lnTo>
                      <a:lnTo>
                        <a:pt x="5" y="171"/>
                      </a:lnTo>
                      <a:lnTo>
                        <a:pt x="1" y="150"/>
                      </a:lnTo>
                      <a:lnTo>
                        <a:pt x="0" y="126"/>
                      </a:lnTo>
                      <a:lnTo>
                        <a:pt x="2" y="98"/>
                      </a:lnTo>
                      <a:lnTo>
                        <a:pt x="7" y="67"/>
                      </a:lnTo>
                      <a:lnTo>
                        <a:pt x="17" y="33"/>
                      </a:lnTo>
                      <a:lnTo>
                        <a:pt x="28" y="30"/>
                      </a:lnTo>
                      <a:lnTo>
                        <a:pt x="43" y="28"/>
                      </a:lnTo>
                      <a:lnTo>
                        <a:pt x="61" y="24"/>
                      </a:lnTo>
                      <a:lnTo>
                        <a:pt x="79" y="20"/>
                      </a:lnTo>
                      <a:lnTo>
                        <a:pt x="97" y="17"/>
                      </a:lnTo>
                      <a:lnTo>
                        <a:pt x="114" y="15"/>
                      </a:lnTo>
                      <a:lnTo>
                        <a:pt x="128" y="13"/>
                      </a:lnTo>
                      <a:lnTo>
                        <a:pt x="140" y="11"/>
                      </a:lnTo>
                      <a:lnTo>
                        <a:pt x="148" y="9"/>
                      </a:lnTo>
                      <a:lnTo>
                        <a:pt x="159" y="8"/>
                      </a:lnTo>
                      <a:lnTo>
                        <a:pt x="172" y="7"/>
                      </a:lnTo>
                      <a:lnTo>
                        <a:pt x="187" y="6"/>
                      </a:lnTo>
                      <a:lnTo>
                        <a:pt x="203" y="4"/>
                      </a:lnTo>
                      <a:lnTo>
                        <a:pt x="222" y="3"/>
                      </a:lnTo>
                      <a:lnTo>
                        <a:pt x="241" y="2"/>
                      </a:lnTo>
                      <a:lnTo>
                        <a:pt x="262" y="1"/>
                      </a:lnTo>
                      <a:lnTo>
                        <a:pt x="284" y="0"/>
                      </a:lnTo>
                      <a:lnTo>
                        <a:pt x="307" y="0"/>
                      </a:lnTo>
                      <a:lnTo>
                        <a:pt x="329" y="0"/>
                      </a:lnTo>
                      <a:lnTo>
                        <a:pt x="353" y="1"/>
                      </a:lnTo>
                      <a:lnTo>
                        <a:pt x="376" y="2"/>
                      </a:lnTo>
                      <a:lnTo>
                        <a:pt x="400" y="4"/>
                      </a:lnTo>
                      <a:lnTo>
                        <a:pt x="422" y="7"/>
                      </a:lnTo>
                      <a:lnTo>
                        <a:pt x="444" y="11"/>
                      </a:lnTo>
                      <a:lnTo>
                        <a:pt x="457" y="12"/>
                      </a:lnTo>
                      <a:lnTo>
                        <a:pt x="472" y="14"/>
                      </a:lnTo>
                      <a:lnTo>
                        <a:pt x="490" y="16"/>
                      </a:lnTo>
                      <a:lnTo>
                        <a:pt x="509" y="20"/>
                      </a:lnTo>
                      <a:lnTo>
                        <a:pt x="528" y="25"/>
                      </a:lnTo>
                      <a:lnTo>
                        <a:pt x="546" y="34"/>
                      </a:lnTo>
                      <a:lnTo>
                        <a:pt x="562" y="45"/>
                      </a:lnTo>
                      <a:lnTo>
                        <a:pt x="576" y="58"/>
                      </a:lnTo>
                      <a:lnTo>
                        <a:pt x="588" y="73"/>
                      </a:lnTo>
                      <a:lnTo>
                        <a:pt x="596" y="87"/>
                      </a:lnTo>
                      <a:lnTo>
                        <a:pt x="602" y="99"/>
                      </a:lnTo>
                      <a:lnTo>
                        <a:pt x="604" y="111"/>
                      </a:lnTo>
                      <a:lnTo>
                        <a:pt x="603" y="123"/>
                      </a:lnTo>
                      <a:lnTo>
                        <a:pt x="598" y="136"/>
                      </a:lnTo>
                      <a:lnTo>
                        <a:pt x="592" y="151"/>
                      </a:lnTo>
                      <a:lnTo>
                        <a:pt x="582" y="169"/>
                      </a:lnTo>
                      <a:lnTo>
                        <a:pt x="571" y="194"/>
                      </a:lnTo>
                      <a:lnTo>
                        <a:pt x="558" y="226"/>
                      </a:lnTo>
                      <a:lnTo>
                        <a:pt x="544" y="262"/>
                      </a:lnTo>
                      <a:lnTo>
                        <a:pt x="530" y="301"/>
                      </a:lnTo>
                      <a:lnTo>
                        <a:pt x="517" y="340"/>
                      </a:lnTo>
                      <a:lnTo>
                        <a:pt x="507" y="375"/>
                      </a:lnTo>
                      <a:lnTo>
                        <a:pt x="498" y="403"/>
                      </a:lnTo>
                      <a:lnTo>
                        <a:pt x="493" y="424"/>
                      </a:lnTo>
                      <a:lnTo>
                        <a:pt x="490" y="459"/>
                      </a:lnTo>
                      <a:lnTo>
                        <a:pt x="494" y="500"/>
                      </a:lnTo>
                      <a:lnTo>
                        <a:pt x="497" y="540"/>
                      </a:lnTo>
                      <a:lnTo>
                        <a:pt x="493" y="566"/>
                      </a:lnTo>
                      <a:lnTo>
                        <a:pt x="474" y="569"/>
                      </a:lnTo>
                      <a:lnTo>
                        <a:pt x="454" y="572"/>
                      </a:lnTo>
                      <a:lnTo>
                        <a:pt x="433" y="574"/>
                      </a:lnTo>
                      <a:lnTo>
                        <a:pt x="411" y="575"/>
                      </a:lnTo>
                      <a:lnTo>
                        <a:pt x="388" y="577"/>
                      </a:lnTo>
                      <a:lnTo>
                        <a:pt x="365" y="578"/>
                      </a:lnTo>
                      <a:lnTo>
                        <a:pt x="342" y="579"/>
                      </a:lnTo>
                      <a:lnTo>
                        <a:pt x="319" y="579"/>
                      </a:lnTo>
                      <a:lnTo>
                        <a:pt x="298" y="580"/>
                      </a:lnTo>
                      <a:lnTo>
                        <a:pt x="277" y="581"/>
                      </a:lnTo>
                      <a:lnTo>
                        <a:pt x="258" y="581"/>
                      </a:lnTo>
                      <a:lnTo>
                        <a:pt x="241" y="582"/>
                      </a:lnTo>
                      <a:lnTo>
                        <a:pt x="226" y="582"/>
                      </a:lnTo>
                      <a:lnTo>
                        <a:pt x="215" y="583"/>
                      </a:lnTo>
                      <a:lnTo>
                        <a:pt x="205" y="584"/>
                      </a:lnTo>
                      <a:lnTo>
                        <a:pt x="200" y="585"/>
                      </a:lnTo>
                      <a:lnTo>
                        <a:pt x="188" y="585"/>
                      </a:lnTo>
                      <a:lnTo>
                        <a:pt x="182" y="579"/>
                      </a:lnTo>
                      <a:lnTo>
                        <a:pt x="181" y="564"/>
                      </a:lnTo>
                      <a:lnTo>
                        <a:pt x="186" y="545"/>
                      </a:lnTo>
                      <a:lnTo>
                        <a:pt x="192" y="520"/>
                      </a:lnTo>
                      <a:lnTo>
                        <a:pt x="203" y="493"/>
                      </a:lnTo>
                      <a:lnTo>
                        <a:pt x="216" y="462"/>
                      </a:lnTo>
                      <a:lnTo>
                        <a:pt x="230" y="431"/>
                      </a:lnTo>
                      <a:close/>
                    </a:path>
                  </a:pathLst>
                </a:custGeom>
                <a:solidFill>
                  <a:srgbClr val="D18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7" name="Freeform 119"/>
                <p:cNvSpPr>
                  <a:spLocks/>
                </p:cNvSpPr>
                <p:nvPr/>
              </p:nvSpPr>
              <p:spPr bwMode="auto">
                <a:xfrm>
                  <a:off x="4476" y="2483"/>
                  <a:ext cx="35" cy="57"/>
                </a:xfrm>
                <a:custGeom>
                  <a:avLst/>
                  <a:gdLst/>
                  <a:ahLst/>
                  <a:cxnLst>
                    <a:cxn ang="0">
                      <a:pos x="100" y="11"/>
                    </a:cxn>
                    <a:cxn ang="0">
                      <a:pos x="96" y="2"/>
                    </a:cxn>
                    <a:cxn ang="0">
                      <a:pos x="89" y="11"/>
                    </a:cxn>
                    <a:cxn ang="0">
                      <a:pos x="78" y="25"/>
                    </a:cxn>
                    <a:cxn ang="0">
                      <a:pos x="68" y="43"/>
                    </a:cxn>
                    <a:cxn ang="0">
                      <a:pos x="55" y="63"/>
                    </a:cxn>
                    <a:cxn ang="0">
                      <a:pos x="41" y="86"/>
                    </a:cxn>
                    <a:cxn ang="0">
                      <a:pos x="28" y="112"/>
                    </a:cxn>
                    <a:cxn ang="0">
                      <a:pos x="14" y="138"/>
                    </a:cxn>
                    <a:cxn ang="0">
                      <a:pos x="0" y="165"/>
                    </a:cxn>
                    <a:cxn ang="0">
                      <a:pos x="9" y="169"/>
                    </a:cxn>
                    <a:cxn ang="0">
                      <a:pos x="23" y="143"/>
                    </a:cxn>
                    <a:cxn ang="0">
                      <a:pos x="37" y="116"/>
                    </a:cxn>
                    <a:cxn ang="0">
                      <a:pos x="49" y="90"/>
                    </a:cxn>
                    <a:cxn ang="0">
                      <a:pos x="63" y="67"/>
                    </a:cxn>
                    <a:cxn ang="0">
                      <a:pos x="76" y="47"/>
                    </a:cxn>
                    <a:cxn ang="0">
                      <a:pos x="87" y="30"/>
                    </a:cxn>
                    <a:cxn ang="0">
                      <a:pos x="95" y="17"/>
                    </a:cxn>
                    <a:cxn ang="0">
                      <a:pos x="103" y="8"/>
                    </a:cxn>
                    <a:cxn ang="0">
                      <a:pos x="100" y="0"/>
                    </a:cxn>
                    <a:cxn ang="0">
                      <a:pos x="103" y="8"/>
                    </a:cxn>
                    <a:cxn ang="0">
                      <a:pos x="104" y="5"/>
                    </a:cxn>
                    <a:cxn ang="0">
                      <a:pos x="103" y="2"/>
                    </a:cxn>
                    <a:cxn ang="0">
                      <a:pos x="100" y="1"/>
                    </a:cxn>
                    <a:cxn ang="0">
                      <a:pos x="96" y="2"/>
                    </a:cxn>
                    <a:cxn ang="0">
                      <a:pos x="100" y="11"/>
                    </a:cxn>
                  </a:cxnLst>
                  <a:rect l="0" t="0" r="r" b="b"/>
                  <a:pathLst>
                    <a:path w="104" h="169">
                      <a:moveTo>
                        <a:pt x="100" y="11"/>
                      </a:moveTo>
                      <a:lnTo>
                        <a:pt x="96" y="2"/>
                      </a:lnTo>
                      <a:lnTo>
                        <a:pt x="89" y="11"/>
                      </a:lnTo>
                      <a:lnTo>
                        <a:pt x="78" y="25"/>
                      </a:lnTo>
                      <a:lnTo>
                        <a:pt x="68" y="43"/>
                      </a:lnTo>
                      <a:lnTo>
                        <a:pt x="55" y="63"/>
                      </a:lnTo>
                      <a:lnTo>
                        <a:pt x="41" y="86"/>
                      </a:lnTo>
                      <a:lnTo>
                        <a:pt x="28" y="112"/>
                      </a:lnTo>
                      <a:lnTo>
                        <a:pt x="14" y="138"/>
                      </a:lnTo>
                      <a:lnTo>
                        <a:pt x="0" y="165"/>
                      </a:lnTo>
                      <a:lnTo>
                        <a:pt x="9" y="169"/>
                      </a:lnTo>
                      <a:lnTo>
                        <a:pt x="23" y="143"/>
                      </a:lnTo>
                      <a:lnTo>
                        <a:pt x="37" y="116"/>
                      </a:lnTo>
                      <a:lnTo>
                        <a:pt x="49" y="90"/>
                      </a:lnTo>
                      <a:lnTo>
                        <a:pt x="63" y="67"/>
                      </a:lnTo>
                      <a:lnTo>
                        <a:pt x="76" y="47"/>
                      </a:lnTo>
                      <a:lnTo>
                        <a:pt x="87" y="30"/>
                      </a:lnTo>
                      <a:lnTo>
                        <a:pt x="95" y="17"/>
                      </a:lnTo>
                      <a:lnTo>
                        <a:pt x="103" y="8"/>
                      </a:lnTo>
                      <a:lnTo>
                        <a:pt x="100" y="0"/>
                      </a:lnTo>
                      <a:lnTo>
                        <a:pt x="103" y="8"/>
                      </a:lnTo>
                      <a:lnTo>
                        <a:pt x="104" y="5"/>
                      </a:lnTo>
                      <a:lnTo>
                        <a:pt x="103" y="2"/>
                      </a:lnTo>
                      <a:lnTo>
                        <a:pt x="100" y="1"/>
                      </a:lnTo>
                      <a:lnTo>
                        <a:pt x="96" y="2"/>
                      </a:lnTo>
                      <a:lnTo>
                        <a:pt x="10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8" name="Freeform 120"/>
                <p:cNvSpPr>
                  <a:spLocks/>
                </p:cNvSpPr>
                <p:nvPr/>
              </p:nvSpPr>
              <p:spPr bwMode="auto">
                <a:xfrm>
                  <a:off x="4502" y="2475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1" y="3"/>
                    </a:cxn>
                    <a:cxn ang="0">
                      <a:pos x="0" y="12"/>
                    </a:cxn>
                    <a:cxn ang="0">
                      <a:pos x="2" y="23"/>
                    </a:cxn>
                    <a:cxn ang="0">
                      <a:pos x="10" y="31"/>
                    </a:cxn>
                    <a:cxn ang="0">
                      <a:pos x="23" y="36"/>
                    </a:cxn>
                    <a:cxn ang="0">
                      <a:pos x="23" y="25"/>
                    </a:cxn>
                    <a:cxn ang="0">
                      <a:pos x="14" y="23"/>
                    </a:cxn>
                    <a:cxn ang="0">
                      <a:pos x="11" y="19"/>
                    </a:cxn>
                    <a:cxn ang="0">
                      <a:pos x="9" y="12"/>
                    </a:cxn>
                    <a:cxn ang="0">
                      <a:pos x="10" y="7"/>
                    </a:cxn>
                    <a:cxn ang="0">
                      <a:pos x="6" y="0"/>
                    </a:cxn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8" y="0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23" h="36">
                      <a:moveTo>
                        <a:pt x="6" y="9"/>
                      </a:moveTo>
                      <a:lnTo>
                        <a:pt x="1" y="3"/>
                      </a:ln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10" y="31"/>
                      </a:lnTo>
                      <a:lnTo>
                        <a:pt x="23" y="36"/>
                      </a:lnTo>
                      <a:lnTo>
                        <a:pt x="23" y="25"/>
                      </a:lnTo>
                      <a:lnTo>
                        <a:pt x="14" y="23"/>
                      </a:lnTo>
                      <a:lnTo>
                        <a:pt x="11" y="19"/>
                      </a:lnTo>
                      <a:lnTo>
                        <a:pt x="9" y="12"/>
                      </a:lnTo>
                      <a:lnTo>
                        <a:pt x="10" y="7"/>
                      </a:lnTo>
                      <a:lnTo>
                        <a:pt x="6" y="0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69" name="Freeform 121"/>
                <p:cNvSpPr>
                  <a:spLocks/>
                </p:cNvSpPr>
                <p:nvPr/>
              </p:nvSpPr>
              <p:spPr bwMode="auto">
                <a:xfrm>
                  <a:off x="4482" y="2475"/>
                  <a:ext cx="22" cy="6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7" y="16"/>
                    </a:cxn>
                    <a:cxn ang="0">
                      <a:pos x="16" y="15"/>
                    </a:cxn>
                    <a:cxn ang="0">
                      <a:pos x="27" y="14"/>
                    </a:cxn>
                    <a:cxn ang="0">
                      <a:pos x="39" y="13"/>
                    </a:cxn>
                    <a:cxn ang="0">
                      <a:pos x="49" y="11"/>
                    </a:cxn>
                    <a:cxn ang="0">
                      <a:pos x="58" y="10"/>
                    </a:cxn>
                    <a:cxn ang="0">
                      <a:pos x="64" y="9"/>
                    </a:cxn>
                    <a:cxn ang="0">
                      <a:pos x="67" y="9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58" y="2"/>
                    </a:cxn>
                    <a:cxn ang="0">
                      <a:pos x="49" y="3"/>
                    </a:cxn>
                    <a:cxn ang="0">
                      <a:pos x="39" y="5"/>
                    </a:cxn>
                    <a:cxn ang="0">
                      <a:pos x="27" y="6"/>
                    </a:cxn>
                    <a:cxn ang="0">
                      <a:pos x="16" y="7"/>
                    </a:cxn>
                    <a:cxn ang="0">
                      <a:pos x="7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67" h="17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7" y="16"/>
                      </a:lnTo>
                      <a:lnTo>
                        <a:pt x="16" y="15"/>
                      </a:lnTo>
                      <a:lnTo>
                        <a:pt x="27" y="14"/>
                      </a:lnTo>
                      <a:lnTo>
                        <a:pt x="39" y="13"/>
                      </a:lnTo>
                      <a:lnTo>
                        <a:pt x="49" y="11"/>
                      </a:lnTo>
                      <a:lnTo>
                        <a:pt x="58" y="10"/>
                      </a:lnTo>
                      <a:lnTo>
                        <a:pt x="64" y="9"/>
                      </a:lnTo>
                      <a:lnTo>
                        <a:pt x="67" y="9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58" y="2"/>
                      </a:lnTo>
                      <a:lnTo>
                        <a:pt x="49" y="3"/>
                      </a:lnTo>
                      <a:lnTo>
                        <a:pt x="39" y="5"/>
                      </a:lnTo>
                      <a:lnTo>
                        <a:pt x="27" y="6"/>
                      </a:lnTo>
                      <a:lnTo>
                        <a:pt x="16" y="7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0" name="Freeform 122"/>
                <p:cNvSpPr>
                  <a:spLocks/>
                </p:cNvSpPr>
                <p:nvPr/>
              </p:nvSpPr>
              <p:spPr bwMode="auto">
                <a:xfrm>
                  <a:off x="4442" y="2478"/>
                  <a:ext cx="40" cy="6"/>
                </a:xfrm>
                <a:custGeom>
                  <a:avLst/>
                  <a:gdLst/>
                  <a:ahLst/>
                  <a:cxnLst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15" y="19"/>
                    </a:cxn>
                    <a:cxn ang="0">
                      <a:pos x="30" y="17"/>
                    </a:cxn>
                    <a:cxn ang="0">
                      <a:pos x="46" y="16"/>
                    </a:cxn>
                    <a:cxn ang="0">
                      <a:pos x="64" y="14"/>
                    </a:cxn>
                    <a:cxn ang="0">
                      <a:pos x="81" y="13"/>
                    </a:cxn>
                    <a:cxn ang="0">
                      <a:pos x="97" y="11"/>
                    </a:cxn>
                    <a:cxn ang="0">
                      <a:pos x="110" y="10"/>
                    </a:cxn>
                    <a:cxn ang="0">
                      <a:pos x="120" y="8"/>
                    </a:cxn>
                    <a:cxn ang="0">
                      <a:pos x="120" y="0"/>
                    </a:cxn>
                    <a:cxn ang="0">
                      <a:pos x="110" y="1"/>
                    </a:cxn>
                    <a:cxn ang="0">
                      <a:pos x="97" y="2"/>
                    </a:cxn>
                    <a:cxn ang="0">
                      <a:pos x="81" y="4"/>
                    </a:cxn>
                    <a:cxn ang="0">
                      <a:pos x="64" y="5"/>
                    </a:cxn>
                    <a:cxn ang="0">
                      <a:pos x="46" y="7"/>
                    </a:cxn>
                    <a:cxn ang="0">
                      <a:pos x="30" y="8"/>
                    </a:cxn>
                    <a:cxn ang="0">
                      <a:pos x="15" y="8"/>
                    </a:cxn>
                    <a:cxn ang="0">
                      <a:pos x="5" y="10"/>
                    </a:cxn>
                    <a:cxn ang="0">
                      <a:pos x="5" y="10"/>
                    </a:cxn>
                    <a:cxn ang="0">
                      <a:pos x="5" y="8"/>
                    </a:cxn>
                    <a:cxn ang="0">
                      <a:pos x="2" y="11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5" y="18"/>
                    </a:cxn>
                  </a:cxnLst>
                  <a:rect l="0" t="0" r="r" b="b"/>
                  <a:pathLst>
                    <a:path w="120" h="19">
                      <a:moveTo>
                        <a:pt x="5" y="18"/>
                      </a:moveTo>
                      <a:lnTo>
                        <a:pt x="5" y="18"/>
                      </a:lnTo>
                      <a:lnTo>
                        <a:pt x="15" y="19"/>
                      </a:lnTo>
                      <a:lnTo>
                        <a:pt x="30" y="17"/>
                      </a:lnTo>
                      <a:lnTo>
                        <a:pt x="46" y="16"/>
                      </a:lnTo>
                      <a:lnTo>
                        <a:pt x="64" y="14"/>
                      </a:lnTo>
                      <a:lnTo>
                        <a:pt x="81" y="13"/>
                      </a:lnTo>
                      <a:lnTo>
                        <a:pt x="97" y="11"/>
                      </a:lnTo>
                      <a:lnTo>
                        <a:pt x="110" y="10"/>
                      </a:lnTo>
                      <a:lnTo>
                        <a:pt x="120" y="8"/>
                      </a:lnTo>
                      <a:lnTo>
                        <a:pt x="120" y="0"/>
                      </a:lnTo>
                      <a:lnTo>
                        <a:pt x="110" y="1"/>
                      </a:lnTo>
                      <a:lnTo>
                        <a:pt x="97" y="2"/>
                      </a:lnTo>
                      <a:lnTo>
                        <a:pt x="81" y="4"/>
                      </a:lnTo>
                      <a:lnTo>
                        <a:pt x="64" y="5"/>
                      </a:lnTo>
                      <a:lnTo>
                        <a:pt x="46" y="7"/>
                      </a:lnTo>
                      <a:lnTo>
                        <a:pt x="30" y="8"/>
                      </a:lnTo>
                      <a:lnTo>
                        <a:pt x="15" y="8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19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1" name="Freeform 123"/>
                <p:cNvSpPr>
                  <a:spLocks/>
                </p:cNvSpPr>
                <p:nvPr/>
              </p:nvSpPr>
              <p:spPr bwMode="auto">
                <a:xfrm>
                  <a:off x="4399" y="2405"/>
                  <a:ext cx="44" cy="79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8" y="3"/>
                    </a:cxn>
                    <a:cxn ang="0">
                      <a:pos x="9" y="37"/>
                    </a:cxn>
                    <a:cxn ang="0">
                      <a:pos x="3" y="69"/>
                    </a:cxn>
                    <a:cxn ang="0">
                      <a:pos x="0" y="97"/>
                    </a:cxn>
                    <a:cxn ang="0">
                      <a:pos x="2" y="121"/>
                    </a:cxn>
                    <a:cxn ang="0">
                      <a:pos x="7" y="143"/>
                    </a:cxn>
                    <a:cxn ang="0">
                      <a:pos x="13" y="163"/>
                    </a:cxn>
                    <a:cxn ang="0">
                      <a:pos x="22" y="180"/>
                    </a:cxn>
                    <a:cxn ang="0">
                      <a:pos x="32" y="194"/>
                    </a:cxn>
                    <a:cxn ang="0">
                      <a:pos x="44" y="206"/>
                    </a:cxn>
                    <a:cxn ang="0">
                      <a:pos x="58" y="217"/>
                    </a:cxn>
                    <a:cxn ang="0">
                      <a:pos x="71" y="224"/>
                    </a:cxn>
                    <a:cxn ang="0">
                      <a:pos x="85" y="230"/>
                    </a:cxn>
                    <a:cxn ang="0">
                      <a:pos x="98" y="234"/>
                    </a:cxn>
                    <a:cxn ang="0">
                      <a:pos x="111" y="236"/>
                    </a:cxn>
                    <a:cxn ang="0">
                      <a:pos x="122" y="238"/>
                    </a:cxn>
                    <a:cxn ang="0">
                      <a:pos x="132" y="237"/>
                    </a:cxn>
                    <a:cxn ang="0">
                      <a:pos x="132" y="229"/>
                    </a:cxn>
                    <a:cxn ang="0">
                      <a:pos x="122" y="227"/>
                    </a:cxn>
                    <a:cxn ang="0">
                      <a:pos x="111" y="227"/>
                    </a:cxn>
                    <a:cxn ang="0">
                      <a:pos x="100" y="225"/>
                    </a:cxn>
                    <a:cxn ang="0">
                      <a:pos x="87" y="221"/>
                    </a:cxn>
                    <a:cxn ang="0">
                      <a:pos x="75" y="216"/>
                    </a:cxn>
                    <a:cxn ang="0">
                      <a:pos x="62" y="208"/>
                    </a:cxn>
                    <a:cxn ang="0">
                      <a:pos x="50" y="200"/>
                    </a:cxn>
                    <a:cxn ang="0">
                      <a:pos x="39" y="188"/>
                    </a:cxn>
                    <a:cxn ang="0">
                      <a:pos x="30" y="175"/>
                    </a:cxn>
                    <a:cxn ang="0">
                      <a:pos x="22" y="160"/>
                    </a:cxn>
                    <a:cxn ang="0">
                      <a:pos x="15" y="141"/>
                    </a:cxn>
                    <a:cxn ang="0">
                      <a:pos x="11" y="121"/>
                    </a:cxn>
                    <a:cxn ang="0">
                      <a:pos x="11" y="97"/>
                    </a:cxn>
                    <a:cxn ang="0">
                      <a:pos x="12" y="69"/>
                    </a:cxn>
                    <a:cxn ang="0">
                      <a:pos x="17" y="39"/>
                    </a:cxn>
                    <a:cxn ang="0">
                      <a:pos x="27" y="5"/>
                    </a:cxn>
                    <a:cxn ang="0">
                      <a:pos x="24" y="8"/>
                    </a:cxn>
                    <a:cxn ang="0">
                      <a:pos x="27" y="5"/>
                    </a:cxn>
                    <a:cxn ang="0">
                      <a:pos x="26" y="2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8" y="3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132" h="238">
                      <a:moveTo>
                        <a:pt x="22" y="0"/>
                      </a:moveTo>
                      <a:lnTo>
                        <a:pt x="18" y="3"/>
                      </a:lnTo>
                      <a:lnTo>
                        <a:pt x="9" y="37"/>
                      </a:lnTo>
                      <a:lnTo>
                        <a:pt x="3" y="69"/>
                      </a:lnTo>
                      <a:lnTo>
                        <a:pt x="0" y="97"/>
                      </a:lnTo>
                      <a:lnTo>
                        <a:pt x="2" y="121"/>
                      </a:lnTo>
                      <a:lnTo>
                        <a:pt x="7" y="143"/>
                      </a:lnTo>
                      <a:lnTo>
                        <a:pt x="13" y="163"/>
                      </a:lnTo>
                      <a:lnTo>
                        <a:pt x="22" y="180"/>
                      </a:lnTo>
                      <a:lnTo>
                        <a:pt x="32" y="194"/>
                      </a:lnTo>
                      <a:lnTo>
                        <a:pt x="44" y="206"/>
                      </a:lnTo>
                      <a:lnTo>
                        <a:pt x="58" y="217"/>
                      </a:lnTo>
                      <a:lnTo>
                        <a:pt x="71" y="224"/>
                      </a:lnTo>
                      <a:lnTo>
                        <a:pt x="85" y="230"/>
                      </a:lnTo>
                      <a:lnTo>
                        <a:pt x="98" y="234"/>
                      </a:lnTo>
                      <a:lnTo>
                        <a:pt x="111" y="236"/>
                      </a:lnTo>
                      <a:lnTo>
                        <a:pt x="122" y="238"/>
                      </a:lnTo>
                      <a:lnTo>
                        <a:pt x="132" y="237"/>
                      </a:lnTo>
                      <a:lnTo>
                        <a:pt x="132" y="229"/>
                      </a:lnTo>
                      <a:lnTo>
                        <a:pt x="122" y="227"/>
                      </a:lnTo>
                      <a:lnTo>
                        <a:pt x="111" y="227"/>
                      </a:lnTo>
                      <a:lnTo>
                        <a:pt x="100" y="225"/>
                      </a:lnTo>
                      <a:lnTo>
                        <a:pt x="87" y="221"/>
                      </a:lnTo>
                      <a:lnTo>
                        <a:pt x="75" y="216"/>
                      </a:lnTo>
                      <a:lnTo>
                        <a:pt x="62" y="208"/>
                      </a:lnTo>
                      <a:lnTo>
                        <a:pt x="50" y="200"/>
                      </a:lnTo>
                      <a:lnTo>
                        <a:pt x="39" y="188"/>
                      </a:lnTo>
                      <a:lnTo>
                        <a:pt x="30" y="175"/>
                      </a:lnTo>
                      <a:lnTo>
                        <a:pt x="22" y="160"/>
                      </a:lnTo>
                      <a:lnTo>
                        <a:pt x="15" y="141"/>
                      </a:lnTo>
                      <a:lnTo>
                        <a:pt x="11" y="121"/>
                      </a:lnTo>
                      <a:lnTo>
                        <a:pt x="11" y="97"/>
                      </a:lnTo>
                      <a:lnTo>
                        <a:pt x="12" y="69"/>
                      </a:lnTo>
                      <a:lnTo>
                        <a:pt x="17" y="39"/>
                      </a:lnTo>
                      <a:lnTo>
                        <a:pt x="27" y="5"/>
                      </a:lnTo>
                      <a:lnTo>
                        <a:pt x="24" y="8"/>
                      </a:lnTo>
                      <a:lnTo>
                        <a:pt x="27" y="5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8" y="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2" name="Freeform 124"/>
                <p:cNvSpPr>
                  <a:spLocks/>
                </p:cNvSpPr>
                <p:nvPr/>
              </p:nvSpPr>
              <p:spPr bwMode="auto">
                <a:xfrm>
                  <a:off x="4407" y="2397"/>
                  <a:ext cx="42" cy="11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24" y="0"/>
                    </a:cxn>
                    <a:cxn ang="0">
                      <a:pos x="112" y="2"/>
                    </a:cxn>
                    <a:cxn ang="0">
                      <a:pos x="98" y="5"/>
                    </a:cxn>
                    <a:cxn ang="0">
                      <a:pos x="81" y="7"/>
                    </a:cxn>
                    <a:cxn ang="0">
                      <a:pos x="63" y="10"/>
                    </a:cxn>
                    <a:cxn ang="0">
                      <a:pos x="43" y="14"/>
                    </a:cxn>
                    <a:cxn ang="0">
                      <a:pos x="27" y="17"/>
                    </a:cxn>
                    <a:cxn ang="0">
                      <a:pos x="12" y="19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12" y="28"/>
                    </a:cxn>
                    <a:cxn ang="0">
                      <a:pos x="27" y="26"/>
                    </a:cxn>
                    <a:cxn ang="0">
                      <a:pos x="46" y="23"/>
                    </a:cxn>
                    <a:cxn ang="0">
                      <a:pos x="63" y="18"/>
                    </a:cxn>
                    <a:cxn ang="0">
                      <a:pos x="81" y="15"/>
                    </a:cxn>
                    <a:cxn ang="0">
                      <a:pos x="98" y="13"/>
                    </a:cxn>
                    <a:cxn ang="0">
                      <a:pos x="112" y="11"/>
                    </a:cxn>
                    <a:cxn ang="0">
                      <a:pos x="124" y="9"/>
                    </a:cxn>
                    <a:cxn ang="0">
                      <a:pos x="124" y="9"/>
                    </a:cxn>
                    <a:cxn ang="0">
                      <a:pos x="124" y="9"/>
                    </a:cxn>
                    <a:cxn ang="0">
                      <a:pos x="127" y="8"/>
                    </a:cxn>
                    <a:cxn ang="0">
                      <a:pos x="128" y="5"/>
                    </a:cxn>
                    <a:cxn ang="0">
                      <a:pos x="127" y="1"/>
                    </a:cxn>
                    <a:cxn ang="0">
                      <a:pos x="124" y="0"/>
                    </a:cxn>
                  </a:cxnLst>
                  <a:rect l="0" t="0" r="r" b="b"/>
                  <a:pathLst>
                    <a:path w="128" h="31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12" y="2"/>
                      </a:lnTo>
                      <a:lnTo>
                        <a:pt x="98" y="5"/>
                      </a:lnTo>
                      <a:lnTo>
                        <a:pt x="81" y="7"/>
                      </a:lnTo>
                      <a:lnTo>
                        <a:pt x="63" y="10"/>
                      </a:lnTo>
                      <a:lnTo>
                        <a:pt x="43" y="14"/>
                      </a:lnTo>
                      <a:lnTo>
                        <a:pt x="27" y="17"/>
                      </a:lnTo>
                      <a:lnTo>
                        <a:pt x="12" y="19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12" y="28"/>
                      </a:lnTo>
                      <a:lnTo>
                        <a:pt x="27" y="26"/>
                      </a:lnTo>
                      <a:lnTo>
                        <a:pt x="46" y="23"/>
                      </a:lnTo>
                      <a:lnTo>
                        <a:pt x="63" y="18"/>
                      </a:lnTo>
                      <a:lnTo>
                        <a:pt x="81" y="15"/>
                      </a:lnTo>
                      <a:lnTo>
                        <a:pt x="98" y="13"/>
                      </a:lnTo>
                      <a:lnTo>
                        <a:pt x="112" y="11"/>
                      </a:lnTo>
                      <a:lnTo>
                        <a:pt x="124" y="9"/>
                      </a:lnTo>
                      <a:lnTo>
                        <a:pt x="124" y="9"/>
                      </a:lnTo>
                      <a:lnTo>
                        <a:pt x="124" y="9"/>
                      </a:lnTo>
                      <a:lnTo>
                        <a:pt x="127" y="8"/>
                      </a:lnTo>
                      <a:lnTo>
                        <a:pt x="128" y="5"/>
                      </a:lnTo>
                      <a:lnTo>
                        <a:pt x="127" y="1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3" name="Freeform 125"/>
                <p:cNvSpPr>
                  <a:spLocks/>
                </p:cNvSpPr>
                <p:nvPr/>
              </p:nvSpPr>
              <p:spPr bwMode="auto">
                <a:xfrm>
                  <a:off x="4448" y="2394"/>
                  <a:ext cx="103" cy="6"/>
                </a:xfrm>
                <a:custGeom>
                  <a:avLst/>
                  <a:gdLst/>
                  <a:ahLst/>
                  <a:cxnLst>
                    <a:cxn ang="0">
                      <a:pos x="304" y="11"/>
                    </a:cxn>
                    <a:cxn ang="0">
                      <a:pos x="304" y="11"/>
                    </a:cxn>
                    <a:cxn ang="0">
                      <a:pos x="282" y="8"/>
                    </a:cxn>
                    <a:cxn ang="0">
                      <a:pos x="260" y="5"/>
                    </a:cxn>
                    <a:cxn ang="0">
                      <a:pos x="236" y="3"/>
                    </a:cxn>
                    <a:cxn ang="0">
                      <a:pos x="213" y="2"/>
                    </a:cxn>
                    <a:cxn ang="0">
                      <a:pos x="189" y="0"/>
                    </a:cxn>
                    <a:cxn ang="0">
                      <a:pos x="167" y="0"/>
                    </a:cxn>
                    <a:cxn ang="0">
                      <a:pos x="144" y="0"/>
                    </a:cxn>
                    <a:cxn ang="0">
                      <a:pos x="122" y="2"/>
                    </a:cxn>
                    <a:cxn ang="0">
                      <a:pos x="101" y="3"/>
                    </a:cxn>
                    <a:cxn ang="0">
                      <a:pos x="82" y="4"/>
                    </a:cxn>
                    <a:cxn ang="0">
                      <a:pos x="63" y="5"/>
                    </a:cxn>
                    <a:cxn ang="0">
                      <a:pos x="47" y="7"/>
                    </a:cxn>
                    <a:cxn ang="0">
                      <a:pos x="32" y="8"/>
                    </a:cxn>
                    <a:cxn ang="0">
                      <a:pos x="19" y="9"/>
                    </a:cxn>
                    <a:cxn ang="0">
                      <a:pos x="8" y="10"/>
                    </a:cxn>
                    <a:cxn ang="0">
                      <a:pos x="0" y="11"/>
                    </a:cxn>
                    <a:cxn ang="0">
                      <a:pos x="0" y="20"/>
                    </a:cxn>
                    <a:cxn ang="0">
                      <a:pos x="8" y="19"/>
                    </a:cxn>
                    <a:cxn ang="0">
                      <a:pos x="19" y="18"/>
                    </a:cxn>
                    <a:cxn ang="0">
                      <a:pos x="32" y="17"/>
                    </a:cxn>
                    <a:cxn ang="0">
                      <a:pos x="47" y="16"/>
                    </a:cxn>
                    <a:cxn ang="0">
                      <a:pos x="63" y="13"/>
                    </a:cxn>
                    <a:cxn ang="0">
                      <a:pos x="82" y="12"/>
                    </a:cxn>
                    <a:cxn ang="0">
                      <a:pos x="101" y="11"/>
                    </a:cxn>
                    <a:cxn ang="0">
                      <a:pos x="122" y="10"/>
                    </a:cxn>
                    <a:cxn ang="0">
                      <a:pos x="144" y="10"/>
                    </a:cxn>
                    <a:cxn ang="0">
                      <a:pos x="167" y="10"/>
                    </a:cxn>
                    <a:cxn ang="0">
                      <a:pos x="189" y="10"/>
                    </a:cxn>
                    <a:cxn ang="0">
                      <a:pos x="213" y="10"/>
                    </a:cxn>
                    <a:cxn ang="0">
                      <a:pos x="236" y="11"/>
                    </a:cxn>
                    <a:cxn ang="0">
                      <a:pos x="260" y="13"/>
                    </a:cxn>
                    <a:cxn ang="0">
                      <a:pos x="282" y="17"/>
                    </a:cxn>
                    <a:cxn ang="0">
                      <a:pos x="304" y="20"/>
                    </a:cxn>
                    <a:cxn ang="0">
                      <a:pos x="304" y="20"/>
                    </a:cxn>
                    <a:cxn ang="0">
                      <a:pos x="304" y="20"/>
                    </a:cxn>
                    <a:cxn ang="0">
                      <a:pos x="308" y="19"/>
                    </a:cxn>
                    <a:cxn ang="0">
                      <a:pos x="309" y="16"/>
                    </a:cxn>
                    <a:cxn ang="0">
                      <a:pos x="308" y="12"/>
                    </a:cxn>
                    <a:cxn ang="0">
                      <a:pos x="304" y="11"/>
                    </a:cxn>
                  </a:cxnLst>
                  <a:rect l="0" t="0" r="r" b="b"/>
                  <a:pathLst>
                    <a:path w="309" h="20">
                      <a:moveTo>
                        <a:pt x="304" y="11"/>
                      </a:moveTo>
                      <a:lnTo>
                        <a:pt x="304" y="11"/>
                      </a:lnTo>
                      <a:lnTo>
                        <a:pt x="282" y="8"/>
                      </a:lnTo>
                      <a:lnTo>
                        <a:pt x="260" y="5"/>
                      </a:lnTo>
                      <a:lnTo>
                        <a:pt x="236" y="3"/>
                      </a:lnTo>
                      <a:lnTo>
                        <a:pt x="213" y="2"/>
                      </a:lnTo>
                      <a:lnTo>
                        <a:pt x="189" y="0"/>
                      </a:lnTo>
                      <a:lnTo>
                        <a:pt x="167" y="0"/>
                      </a:lnTo>
                      <a:lnTo>
                        <a:pt x="144" y="0"/>
                      </a:lnTo>
                      <a:lnTo>
                        <a:pt x="122" y="2"/>
                      </a:lnTo>
                      <a:lnTo>
                        <a:pt x="101" y="3"/>
                      </a:lnTo>
                      <a:lnTo>
                        <a:pt x="82" y="4"/>
                      </a:lnTo>
                      <a:lnTo>
                        <a:pt x="63" y="5"/>
                      </a:lnTo>
                      <a:lnTo>
                        <a:pt x="47" y="7"/>
                      </a:lnTo>
                      <a:lnTo>
                        <a:pt x="32" y="8"/>
                      </a:lnTo>
                      <a:lnTo>
                        <a:pt x="19" y="9"/>
                      </a:lnTo>
                      <a:lnTo>
                        <a:pt x="8" y="10"/>
                      </a:ln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8" y="19"/>
                      </a:lnTo>
                      <a:lnTo>
                        <a:pt x="19" y="18"/>
                      </a:lnTo>
                      <a:lnTo>
                        <a:pt x="32" y="17"/>
                      </a:lnTo>
                      <a:lnTo>
                        <a:pt x="47" y="16"/>
                      </a:lnTo>
                      <a:lnTo>
                        <a:pt x="63" y="13"/>
                      </a:lnTo>
                      <a:lnTo>
                        <a:pt x="82" y="12"/>
                      </a:lnTo>
                      <a:lnTo>
                        <a:pt x="101" y="11"/>
                      </a:lnTo>
                      <a:lnTo>
                        <a:pt x="122" y="10"/>
                      </a:lnTo>
                      <a:lnTo>
                        <a:pt x="144" y="10"/>
                      </a:lnTo>
                      <a:lnTo>
                        <a:pt x="167" y="10"/>
                      </a:lnTo>
                      <a:lnTo>
                        <a:pt x="189" y="10"/>
                      </a:lnTo>
                      <a:lnTo>
                        <a:pt x="213" y="10"/>
                      </a:lnTo>
                      <a:lnTo>
                        <a:pt x="236" y="11"/>
                      </a:lnTo>
                      <a:lnTo>
                        <a:pt x="260" y="13"/>
                      </a:lnTo>
                      <a:lnTo>
                        <a:pt x="282" y="17"/>
                      </a:lnTo>
                      <a:lnTo>
                        <a:pt x="304" y="20"/>
                      </a:lnTo>
                      <a:lnTo>
                        <a:pt x="304" y="20"/>
                      </a:lnTo>
                      <a:lnTo>
                        <a:pt x="304" y="20"/>
                      </a:lnTo>
                      <a:lnTo>
                        <a:pt x="308" y="19"/>
                      </a:lnTo>
                      <a:lnTo>
                        <a:pt x="309" y="16"/>
                      </a:lnTo>
                      <a:lnTo>
                        <a:pt x="308" y="12"/>
                      </a:lnTo>
                      <a:lnTo>
                        <a:pt x="30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4" name="Freeform 126"/>
                <p:cNvSpPr>
                  <a:spLocks/>
                </p:cNvSpPr>
                <p:nvPr/>
              </p:nvSpPr>
              <p:spPr bwMode="auto">
                <a:xfrm>
                  <a:off x="4549" y="2397"/>
                  <a:ext cx="45" cy="19"/>
                </a:xfrm>
                <a:custGeom>
                  <a:avLst/>
                  <a:gdLst/>
                  <a:ahLst/>
                  <a:cxnLst>
                    <a:cxn ang="0">
                      <a:pos x="135" y="49"/>
                    </a:cxn>
                    <a:cxn ang="0">
                      <a:pos x="135" y="49"/>
                    </a:cxn>
                    <a:cxn ang="0">
                      <a:pos x="121" y="35"/>
                    </a:cxn>
                    <a:cxn ang="0">
                      <a:pos x="104" y="24"/>
                    </a:cxn>
                    <a:cxn ang="0">
                      <a:pos x="85" y="15"/>
                    </a:cxn>
                    <a:cxn ang="0">
                      <a:pos x="66" y="10"/>
                    </a:cxn>
                    <a:cxn ang="0">
                      <a:pos x="46" y="6"/>
                    </a:cxn>
                    <a:cxn ang="0">
                      <a:pos x="28" y="3"/>
                    </a:cxn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3" y="10"/>
                    </a:cxn>
                    <a:cxn ang="0">
                      <a:pos x="28" y="12"/>
                    </a:cxn>
                    <a:cxn ang="0">
                      <a:pos x="46" y="14"/>
                    </a:cxn>
                    <a:cxn ang="0">
                      <a:pos x="64" y="18"/>
                    </a:cxn>
                    <a:cxn ang="0">
                      <a:pos x="83" y="24"/>
                    </a:cxn>
                    <a:cxn ang="0">
                      <a:pos x="100" y="32"/>
                    </a:cxn>
                    <a:cxn ang="0">
                      <a:pos x="115" y="42"/>
                    </a:cxn>
                    <a:cxn ang="0">
                      <a:pos x="129" y="56"/>
                    </a:cxn>
                    <a:cxn ang="0">
                      <a:pos x="129" y="56"/>
                    </a:cxn>
                    <a:cxn ang="0">
                      <a:pos x="135" y="49"/>
                    </a:cxn>
                  </a:cxnLst>
                  <a:rect l="0" t="0" r="r" b="b"/>
                  <a:pathLst>
                    <a:path w="135" h="56">
                      <a:moveTo>
                        <a:pt x="135" y="49"/>
                      </a:moveTo>
                      <a:lnTo>
                        <a:pt x="135" y="49"/>
                      </a:lnTo>
                      <a:lnTo>
                        <a:pt x="121" y="35"/>
                      </a:lnTo>
                      <a:lnTo>
                        <a:pt x="104" y="24"/>
                      </a:lnTo>
                      <a:lnTo>
                        <a:pt x="85" y="15"/>
                      </a:lnTo>
                      <a:lnTo>
                        <a:pt x="66" y="10"/>
                      </a:lnTo>
                      <a:lnTo>
                        <a:pt x="46" y="6"/>
                      </a:lnTo>
                      <a:lnTo>
                        <a:pt x="28" y="3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3" y="10"/>
                      </a:lnTo>
                      <a:lnTo>
                        <a:pt x="28" y="12"/>
                      </a:lnTo>
                      <a:lnTo>
                        <a:pt x="46" y="14"/>
                      </a:lnTo>
                      <a:lnTo>
                        <a:pt x="64" y="18"/>
                      </a:lnTo>
                      <a:lnTo>
                        <a:pt x="83" y="24"/>
                      </a:lnTo>
                      <a:lnTo>
                        <a:pt x="100" y="32"/>
                      </a:lnTo>
                      <a:lnTo>
                        <a:pt x="115" y="42"/>
                      </a:lnTo>
                      <a:lnTo>
                        <a:pt x="129" y="56"/>
                      </a:lnTo>
                      <a:lnTo>
                        <a:pt x="129" y="56"/>
                      </a:lnTo>
                      <a:lnTo>
                        <a:pt x="135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5" name="Freeform 127"/>
                <p:cNvSpPr>
                  <a:spLocks/>
                </p:cNvSpPr>
                <p:nvPr/>
              </p:nvSpPr>
              <p:spPr bwMode="auto">
                <a:xfrm>
                  <a:off x="4592" y="2414"/>
                  <a:ext cx="12" cy="38"/>
                </a:xfrm>
                <a:custGeom>
                  <a:avLst/>
                  <a:gdLst/>
                  <a:ahLst/>
                  <a:cxnLst>
                    <a:cxn ang="0">
                      <a:pos x="14" y="116"/>
                    </a:cxn>
                    <a:cxn ang="0">
                      <a:pos x="14" y="116"/>
                    </a:cxn>
                    <a:cxn ang="0">
                      <a:pos x="23" y="98"/>
                    </a:cxn>
                    <a:cxn ang="0">
                      <a:pos x="30" y="82"/>
                    </a:cxn>
                    <a:cxn ang="0">
                      <a:pos x="34" y="69"/>
                    </a:cxn>
                    <a:cxn ang="0">
                      <a:pos x="36" y="56"/>
                    </a:cxn>
                    <a:cxn ang="0">
                      <a:pos x="33" y="43"/>
                    </a:cxn>
                    <a:cxn ang="0">
                      <a:pos x="28" y="30"/>
                    </a:cxn>
                    <a:cxn ang="0">
                      <a:pos x="19" y="16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11" y="20"/>
                    </a:cxn>
                    <a:cxn ang="0">
                      <a:pos x="19" y="34"/>
                    </a:cxn>
                    <a:cxn ang="0">
                      <a:pos x="24" y="45"/>
                    </a:cxn>
                    <a:cxn ang="0">
                      <a:pos x="25" y="56"/>
                    </a:cxn>
                    <a:cxn ang="0">
                      <a:pos x="25" y="67"/>
                    </a:cxn>
                    <a:cxn ang="0">
                      <a:pos x="21" y="80"/>
                    </a:cxn>
                    <a:cxn ang="0">
                      <a:pos x="15" y="94"/>
                    </a:cxn>
                    <a:cxn ang="0">
                      <a:pos x="5" y="112"/>
                    </a:cxn>
                    <a:cxn ang="0">
                      <a:pos x="5" y="112"/>
                    </a:cxn>
                    <a:cxn ang="0">
                      <a:pos x="14" y="116"/>
                    </a:cxn>
                  </a:cxnLst>
                  <a:rect l="0" t="0" r="r" b="b"/>
                  <a:pathLst>
                    <a:path w="36" h="116">
                      <a:moveTo>
                        <a:pt x="14" y="116"/>
                      </a:moveTo>
                      <a:lnTo>
                        <a:pt x="14" y="116"/>
                      </a:lnTo>
                      <a:lnTo>
                        <a:pt x="23" y="98"/>
                      </a:lnTo>
                      <a:lnTo>
                        <a:pt x="30" y="82"/>
                      </a:lnTo>
                      <a:lnTo>
                        <a:pt x="34" y="69"/>
                      </a:lnTo>
                      <a:lnTo>
                        <a:pt x="36" y="56"/>
                      </a:lnTo>
                      <a:lnTo>
                        <a:pt x="33" y="43"/>
                      </a:lnTo>
                      <a:lnTo>
                        <a:pt x="28" y="30"/>
                      </a:lnTo>
                      <a:lnTo>
                        <a:pt x="19" y="16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11" y="20"/>
                      </a:lnTo>
                      <a:lnTo>
                        <a:pt x="19" y="34"/>
                      </a:lnTo>
                      <a:lnTo>
                        <a:pt x="24" y="45"/>
                      </a:lnTo>
                      <a:lnTo>
                        <a:pt x="25" y="56"/>
                      </a:lnTo>
                      <a:lnTo>
                        <a:pt x="25" y="67"/>
                      </a:lnTo>
                      <a:lnTo>
                        <a:pt x="21" y="80"/>
                      </a:lnTo>
                      <a:lnTo>
                        <a:pt x="15" y="94"/>
                      </a:lnTo>
                      <a:lnTo>
                        <a:pt x="5" y="112"/>
                      </a:lnTo>
                      <a:lnTo>
                        <a:pt x="5" y="112"/>
                      </a:lnTo>
                      <a:lnTo>
                        <a:pt x="14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6" name="Freeform 128"/>
                <p:cNvSpPr>
                  <a:spLocks/>
                </p:cNvSpPr>
                <p:nvPr/>
              </p:nvSpPr>
              <p:spPr bwMode="auto">
                <a:xfrm>
                  <a:off x="4564" y="2451"/>
                  <a:ext cx="33" cy="86"/>
                </a:xfrm>
                <a:custGeom>
                  <a:avLst/>
                  <a:gdLst/>
                  <a:ahLst/>
                  <a:cxnLst>
                    <a:cxn ang="0">
                      <a:pos x="9" y="258"/>
                    </a:cxn>
                    <a:cxn ang="0">
                      <a:pos x="9" y="258"/>
                    </a:cxn>
                    <a:cxn ang="0">
                      <a:pos x="14" y="237"/>
                    </a:cxn>
                    <a:cxn ang="0">
                      <a:pos x="23" y="209"/>
                    </a:cxn>
                    <a:cxn ang="0">
                      <a:pos x="33" y="174"/>
                    </a:cxn>
                    <a:cxn ang="0">
                      <a:pos x="46" y="135"/>
                    </a:cxn>
                    <a:cxn ang="0">
                      <a:pos x="60" y="96"/>
                    </a:cxn>
                    <a:cxn ang="0">
                      <a:pos x="74" y="60"/>
                    </a:cxn>
                    <a:cxn ang="0">
                      <a:pos x="87" y="28"/>
                    </a:cxn>
                    <a:cxn ang="0">
                      <a:pos x="99" y="4"/>
                    </a:cxn>
                    <a:cxn ang="0">
                      <a:pos x="90" y="0"/>
                    </a:cxn>
                    <a:cxn ang="0">
                      <a:pos x="78" y="26"/>
                    </a:cxn>
                    <a:cxn ang="0">
                      <a:pos x="66" y="58"/>
                    </a:cxn>
                    <a:cxn ang="0">
                      <a:pos x="52" y="94"/>
                    </a:cxn>
                    <a:cxn ang="0">
                      <a:pos x="38" y="133"/>
                    </a:cxn>
                    <a:cxn ang="0">
                      <a:pos x="25" y="171"/>
                    </a:cxn>
                    <a:cxn ang="0">
                      <a:pos x="14" y="207"/>
                    </a:cxn>
                    <a:cxn ang="0">
                      <a:pos x="6" y="235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9" y="258"/>
                    </a:cxn>
                  </a:cxnLst>
                  <a:rect l="0" t="0" r="r" b="b"/>
                  <a:pathLst>
                    <a:path w="99" h="258">
                      <a:moveTo>
                        <a:pt x="9" y="258"/>
                      </a:moveTo>
                      <a:lnTo>
                        <a:pt x="9" y="258"/>
                      </a:lnTo>
                      <a:lnTo>
                        <a:pt x="14" y="237"/>
                      </a:lnTo>
                      <a:lnTo>
                        <a:pt x="23" y="209"/>
                      </a:lnTo>
                      <a:lnTo>
                        <a:pt x="33" y="174"/>
                      </a:lnTo>
                      <a:lnTo>
                        <a:pt x="46" y="135"/>
                      </a:lnTo>
                      <a:lnTo>
                        <a:pt x="60" y="96"/>
                      </a:lnTo>
                      <a:lnTo>
                        <a:pt x="74" y="60"/>
                      </a:lnTo>
                      <a:lnTo>
                        <a:pt x="87" y="28"/>
                      </a:lnTo>
                      <a:lnTo>
                        <a:pt x="99" y="4"/>
                      </a:lnTo>
                      <a:lnTo>
                        <a:pt x="90" y="0"/>
                      </a:lnTo>
                      <a:lnTo>
                        <a:pt x="78" y="26"/>
                      </a:lnTo>
                      <a:lnTo>
                        <a:pt x="66" y="58"/>
                      </a:lnTo>
                      <a:lnTo>
                        <a:pt x="52" y="94"/>
                      </a:lnTo>
                      <a:lnTo>
                        <a:pt x="38" y="133"/>
                      </a:lnTo>
                      <a:lnTo>
                        <a:pt x="25" y="171"/>
                      </a:lnTo>
                      <a:lnTo>
                        <a:pt x="14" y="207"/>
                      </a:lnTo>
                      <a:lnTo>
                        <a:pt x="6" y="235"/>
                      </a:lnTo>
                      <a:lnTo>
                        <a:pt x="0" y="256"/>
                      </a:lnTo>
                      <a:lnTo>
                        <a:pt x="0" y="256"/>
                      </a:lnTo>
                      <a:lnTo>
                        <a:pt x="9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7" name="Freeform 129"/>
                <p:cNvSpPr>
                  <a:spLocks/>
                </p:cNvSpPr>
                <p:nvPr/>
              </p:nvSpPr>
              <p:spPr bwMode="auto">
                <a:xfrm>
                  <a:off x="4563" y="2536"/>
                  <a:ext cx="6" cy="50"/>
                </a:xfrm>
                <a:custGeom>
                  <a:avLst/>
                  <a:gdLst/>
                  <a:ahLst/>
                  <a:cxnLst>
                    <a:cxn ang="0">
                      <a:pos x="8" y="148"/>
                    </a:cxn>
                    <a:cxn ang="0">
                      <a:pos x="12" y="145"/>
                    </a:cxn>
                    <a:cxn ang="0">
                      <a:pos x="17" y="117"/>
                    </a:cxn>
                    <a:cxn ang="0">
                      <a:pos x="13" y="77"/>
                    </a:cxn>
                    <a:cxn ang="0">
                      <a:pos x="11" y="36"/>
                    </a:cxn>
                    <a:cxn ang="0">
                      <a:pos x="12" y="2"/>
                    </a:cxn>
                    <a:cxn ang="0">
                      <a:pos x="3" y="0"/>
                    </a:cxn>
                    <a:cxn ang="0">
                      <a:pos x="0" y="36"/>
                    </a:cxn>
                    <a:cxn ang="0">
                      <a:pos x="4" y="77"/>
                    </a:cxn>
                    <a:cxn ang="0">
                      <a:pos x="7" y="117"/>
                    </a:cxn>
                    <a:cxn ang="0">
                      <a:pos x="3" y="141"/>
                    </a:cxn>
                    <a:cxn ang="0">
                      <a:pos x="8" y="139"/>
                    </a:cxn>
                    <a:cxn ang="0">
                      <a:pos x="3" y="141"/>
                    </a:cxn>
                    <a:cxn ang="0">
                      <a:pos x="3" y="144"/>
                    </a:cxn>
                    <a:cxn ang="0">
                      <a:pos x="7" y="148"/>
                    </a:cxn>
                    <a:cxn ang="0">
                      <a:pos x="10" y="148"/>
                    </a:cxn>
                    <a:cxn ang="0">
                      <a:pos x="12" y="145"/>
                    </a:cxn>
                    <a:cxn ang="0">
                      <a:pos x="8" y="148"/>
                    </a:cxn>
                  </a:cxnLst>
                  <a:rect l="0" t="0" r="r" b="b"/>
                  <a:pathLst>
                    <a:path w="17" h="148">
                      <a:moveTo>
                        <a:pt x="8" y="148"/>
                      </a:moveTo>
                      <a:lnTo>
                        <a:pt x="12" y="145"/>
                      </a:lnTo>
                      <a:lnTo>
                        <a:pt x="17" y="117"/>
                      </a:lnTo>
                      <a:lnTo>
                        <a:pt x="13" y="77"/>
                      </a:lnTo>
                      <a:lnTo>
                        <a:pt x="11" y="36"/>
                      </a:lnTo>
                      <a:lnTo>
                        <a:pt x="12" y="2"/>
                      </a:lnTo>
                      <a:lnTo>
                        <a:pt x="3" y="0"/>
                      </a:lnTo>
                      <a:lnTo>
                        <a:pt x="0" y="36"/>
                      </a:lnTo>
                      <a:lnTo>
                        <a:pt x="4" y="77"/>
                      </a:lnTo>
                      <a:lnTo>
                        <a:pt x="7" y="117"/>
                      </a:lnTo>
                      <a:lnTo>
                        <a:pt x="3" y="141"/>
                      </a:lnTo>
                      <a:lnTo>
                        <a:pt x="8" y="139"/>
                      </a:lnTo>
                      <a:lnTo>
                        <a:pt x="3" y="141"/>
                      </a:lnTo>
                      <a:lnTo>
                        <a:pt x="3" y="144"/>
                      </a:lnTo>
                      <a:lnTo>
                        <a:pt x="7" y="148"/>
                      </a:lnTo>
                      <a:lnTo>
                        <a:pt x="10" y="148"/>
                      </a:lnTo>
                      <a:lnTo>
                        <a:pt x="12" y="145"/>
                      </a:lnTo>
                      <a:lnTo>
                        <a:pt x="8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8" name="Freeform 130"/>
                <p:cNvSpPr>
                  <a:spLocks/>
                </p:cNvSpPr>
                <p:nvPr/>
              </p:nvSpPr>
              <p:spPr bwMode="auto">
                <a:xfrm>
                  <a:off x="4466" y="2583"/>
                  <a:ext cx="100" cy="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6" y="28"/>
                    </a:cxn>
                    <a:cxn ang="0">
                      <a:pos x="10" y="27"/>
                    </a:cxn>
                    <a:cxn ang="0">
                      <a:pos x="20" y="26"/>
                    </a:cxn>
                    <a:cxn ang="0">
                      <a:pos x="31" y="26"/>
                    </a:cxn>
                    <a:cxn ang="0">
                      <a:pos x="46" y="26"/>
                    </a:cxn>
                    <a:cxn ang="0">
                      <a:pos x="63" y="25"/>
                    </a:cxn>
                    <a:cxn ang="0">
                      <a:pos x="82" y="25"/>
                    </a:cxn>
                    <a:cxn ang="0">
                      <a:pos x="103" y="22"/>
                    </a:cxn>
                    <a:cxn ang="0">
                      <a:pos x="124" y="22"/>
                    </a:cxn>
                    <a:cxn ang="0">
                      <a:pos x="147" y="22"/>
                    </a:cxn>
                    <a:cxn ang="0">
                      <a:pos x="170" y="20"/>
                    </a:cxn>
                    <a:cxn ang="0">
                      <a:pos x="193" y="19"/>
                    </a:cxn>
                    <a:cxn ang="0">
                      <a:pos x="216" y="17"/>
                    </a:cxn>
                    <a:cxn ang="0">
                      <a:pos x="238" y="16"/>
                    </a:cxn>
                    <a:cxn ang="0">
                      <a:pos x="259" y="14"/>
                    </a:cxn>
                    <a:cxn ang="0">
                      <a:pos x="279" y="12"/>
                    </a:cxn>
                    <a:cxn ang="0">
                      <a:pos x="298" y="9"/>
                    </a:cxn>
                    <a:cxn ang="0">
                      <a:pos x="298" y="0"/>
                    </a:cxn>
                    <a:cxn ang="0">
                      <a:pos x="279" y="3"/>
                    </a:cxn>
                    <a:cxn ang="0">
                      <a:pos x="259" y="5"/>
                    </a:cxn>
                    <a:cxn ang="0">
                      <a:pos x="238" y="7"/>
                    </a:cxn>
                    <a:cxn ang="0">
                      <a:pos x="216" y="9"/>
                    </a:cxn>
                    <a:cxn ang="0">
                      <a:pos x="193" y="11"/>
                    </a:cxn>
                    <a:cxn ang="0">
                      <a:pos x="170" y="12"/>
                    </a:cxn>
                    <a:cxn ang="0">
                      <a:pos x="147" y="12"/>
                    </a:cxn>
                    <a:cxn ang="0">
                      <a:pos x="124" y="12"/>
                    </a:cxn>
                    <a:cxn ang="0">
                      <a:pos x="103" y="14"/>
                    </a:cxn>
                    <a:cxn ang="0">
                      <a:pos x="82" y="14"/>
                    </a:cxn>
                    <a:cxn ang="0">
                      <a:pos x="63" y="14"/>
                    </a:cxn>
                    <a:cxn ang="0">
                      <a:pos x="46" y="15"/>
                    </a:cxn>
                    <a:cxn ang="0">
                      <a:pos x="31" y="15"/>
                    </a:cxn>
                    <a:cxn ang="0">
                      <a:pos x="20" y="17"/>
                    </a:cxn>
                    <a:cxn ang="0">
                      <a:pos x="10" y="18"/>
                    </a:cxn>
                    <a:cxn ang="0">
                      <a:pos x="3" y="19"/>
                    </a:cxn>
                    <a:cxn ang="0">
                      <a:pos x="3" y="19"/>
                    </a:cxn>
                    <a:cxn ang="0">
                      <a:pos x="3" y="19"/>
                    </a:cxn>
                    <a:cxn ang="0">
                      <a:pos x="1" y="21"/>
                    </a:cxn>
                    <a:cxn ang="0">
                      <a:pos x="0" y="25"/>
                    </a:cxn>
                    <a:cxn ang="0">
                      <a:pos x="2" y="27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298" h="28">
                      <a:moveTo>
                        <a:pt x="6" y="28"/>
                      </a:moveTo>
                      <a:lnTo>
                        <a:pt x="6" y="28"/>
                      </a:lnTo>
                      <a:lnTo>
                        <a:pt x="10" y="27"/>
                      </a:lnTo>
                      <a:lnTo>
                        <a:pt x="20" y="26"/>
                      </a:lnTo>
                      <a:lnTo>
                        <a:pt x="31" y="26"/>
                      </a:lnTo>
                      <a:lnTo>
                        <a:pt x="46" y="26"/>
                      </a:lnTo>
                      <a:lnTo>
                        <a:pt x="63" y="25"/>
                      </a:lnTo>
                      <a:lnTo>
                        <a:pt x="82" y="25"/>
                      </a:lnTo>
                      <a:lnTo>
                        <a:pt x="103" y="22"/>
                      </a:lnTo>
                      <a:lnTo>
                        <a:pt x="124" y="22"/>
                      </a:lnTo>
                      <a:lnTo>
                        <a:pt x="147" y="22"/>
                      </a:lnTo>
                      <a:lnTo>
                        <a:pt x="170" y="20"/>
                      </a:lnTo>
                      <a:lnTo>
                        <a:pt x="193" y="19"/>
                      </a:lnTo>
                      <a:lnTo>
                        <a:pt x="216" y="17"/>
                      </a:lnTo>
                      <a:lnTo>
                        <a:pt x="238" y="16"/>
                      </a:lnTo>
                      <a:lnTo>
                        <a:pt x="259" y="14"/>
                      </a:lnTo>
                      <a:lnTo>
                        <a:pt x="279" y="12"/>
                      </a:lnTo>
                      <a:lnTo>
                        <a:pt x="298" y="9"/>
                      </a:lnTo>
                      <a:lnTo>
                        <a:pt x="298" y="0"/>
                      </a:lnTo>
                      <a:lnTo>
                        <a:pt x="279" y="3"/>
                      </a:lnTo>
                      <a:lnTo>
                        <a:pt x="259" y="5"/>
                      </a:lnTo>
                      <a:lnTo>
                        <a:pt x="238" y="7"/>
                      </a:lnTo>
                      <a:lnTo>
                        <a:pt x="216" y="9"/>
                      </a:lnTo>
                      <a:lnTo>
                        <a:pt x="193" y="11"/>
                      </a:lnTo>
                      <a:lnTo>
                        <a:pt x="170" y="12"/>
                      </a:lnTo>
                      <a:lnTo>
                        <a:pt x="147" y="12"/>
                      </a:lnTo>
                      <a:lnTo>
                        <a:pt x="124" y="12"/>
                      </a:lnTo>
                      <a:lnTo>
                        <a:pt x="103" y="14"/>
                      </a:lnTo>
                      <a:lnTo>
                        <a:pt x="82" y="14"/>
                      </a:lnTo>
                      <a:lnTo>
                        <a:pt x="63" y="14"/>
                      </a:lnTo>
                      <a:lnTo>
                        <a:pt x="46" y="15"/>
                      </a:lnTo>
                      <a:lnTo>
                        <a:pt x="31" y="15"/>
                      </a:lnTo>
                      <a:lnTo>
                        <a:pt x="20" y="17"/>
                      </a:lnTo>
                      <a:lnTo>
                        <a:pt x="10" y="18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79" name="Freeform 131"/>
                <p:cNvSpPr>
                  <a:spLocks/>
                </p:cNvSpPr>
                <p:nvPr/>
              </p:nvSpPr>
              <p:spPr bwMode="auto">
                <a:xfrm>
                  <a:off x="4460" y="2538"/>
                  <a:ext cx="19" cy="54"/>
                </a:xfrm>
                <a:custGeom>
                  <a:avLst/>
                  <a:gdLst/>
                  <a:ahLst/>
                  <a:cxnLst>
                    <a:cxn ang="0">
                      <a:pos x="48" y="2"/>
                    </a:cxn>
                    <a:cxn ang="0">
                      <a:pos x="48" y="2"/>
                    </a:cxn>
                    <a:cxn ang="0">
                      <a:pos x="34" y="34"/>
                    </a:cxn>
                    <a:cxn ang="0">
                      <a:pos x="21" y="65"/>
                    </a:cxn>
                    <a:cxn ang="0">
                      <a:pos x="11" y="92"/>
                    </a:cxn>
                    <a:cxn ang="0">
                      <a:pos x="4" y="117"/>
                    </a:cxn>
                    <a:cxn ang="0">
                      <a:pos x="0" y="137"/>
                    </a:cxn>
                    <a:cxn ang="0">
                      <a:pos x="1" y="153"/>
                    </a:cxn>
                    <a:cxn ang="0">
                      <a:pos x="10" y="163"/>
                    </a:cxn>
                    <a:cxn ang="0">
                      <a:pos x="24" y="163"/>
                    </a:cxn>
                    <a:cxn ang="0">
                      <a:pos x="21" y="154"/>
                    </a:cxn>
                    <a:cxn ang="0">
                      <a:pos x="12" y="154"/>
                    </a:cxn>
                    <a:cxn ang="0">
                      <a:pos x="10" y="151"/>
                    </a:cxn>
                    <a:cxn ang="0">
                      <a:pos x="9" y="137"/>
                    </a:cxn>
                    <a:cxn ang="0">
                      <a:pos x="13" y="119"/>
                    </a:cxn>
                    <a:cxn ang="0">
                      <a:pos x="19" y="95"/>
                    </a:cxn>
                    <a:cxn ang="0">
                      <a:pos x="30" y="67"/>
                    </a:cxn>
                    <a:cxn ang="0">
                      <a:pos x="43" y="36"/>
                    </a:cxn>
                    <a:cxn ang="0">
                      <a:pos x="57" y="6"/>
                    </a:cxn>
                    <a:cxn ang="0">
                      <a:pos x="57" y="6"/>
                    </a:cxn>
                    <a:cxn ang="0">
                      <a:pos x="57" y="6"/>
                    </a:cxn>
                    <a:cxn ang="0">
                      <a:pos x="57" y="3"/>
                    </a:cxn>
                    <a:cxn ang="0">
                      <a:pos x="55" y="0"/>
                    </a:cxn>
                    <a:cxn ang="0">
                      <a:pos x="50" y="0"/>
                    </a:cxn>
                    <a:cxn ang="0">
                      <a:pos x="48" y="2"/>
                    </a:cxn>
                  </a:cxnLst>
                  <a:rect l="0" t="0" r="r" b="b"/>
                  <a:pathLst>
                    <a:path w="57" h="163">
                      <a:moveTo>
                        <a:pt x="48" y="2"/>
                      </a:moveTo>
                      <a:lnTo>
                        <a:pt x="48" y="2"/>
                      </a:lnTo>
                      <a:lnTo>
                        <a:pt x="34" y="34"/>
                      </a:lnTo>
                      <a:lnTo>
                        <a:pt x="21" y="65"/>
                      </a:lnTo>
                      <a:lnTo>
                        <a:pt x="11" y="92"/>
                      </a:lnTo>
                      <a:lnTo>
                        <a:pt x="4" y="117"/>
                      </a:lnTo>
                      <a:lnTo>
                        <a:pt x="0" y="137"/>
                      </a:lnTo>
                      <a:lnTo>
                        <a:pt x="1" y="153"/>
                      </a:lnTo>
                      <a:lnTo>
                        <a:pt x="10" y="163"/>
                      </a:lnTo>
                      <a:lnTo>
                        <a:pt x="24" y="163"/>
                      </a:lnTo>
                      <a:lnTo>
                        <a:pt x="21" y="154"/>
                      </a:lnTo>
                      <a:lnTo>
                        <a:pt x="12" y="154"/>
                      </a:lnTo>
                      <a:lnTo>
                        <a:pt x="10" y="151"/>
                      </a:lnTo>
                      <a:lnTo>
                        <a:pt x="9" y="137"/>
                      </a:lnTo>
                      <a:lnTo>
                        <a:pt x="13" y="119"/>
                      </a:lnTo>
                      <a:lnTo>
                        <a:pt x="19" y="95"/>
                      </a:lnTo>
                      <a:lnTo>
                        <a:pt x="30" y="67"/>
                      </a:lnTo>
                      <a:lnTo>
                        <a:pt x="43" y="36"/>
                      </a:lnTo>
                      <a:lnTo>
                        <a:pt x="57" y="6"/>
                      </a:lnTo>
                      <a:lnTo>
                        <a:pt x="57" y="6"/>
                      </a:lnTo>
                      <a:lnTo>
                        <a:pt x="57" y="6"/>
                      </a:lnTo>
                      <a:lnTo>
                        <a:pt x="57" y="3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0" name="Freeform 132"/>
                <p:cNvSpPr>
                  <a:spLocks/>
                </p:cNvSpPr>
                <p:nvPr/>
              </p:nvSpPr>
              <p:spPr bwMode="auto">
                <a:xfrm>
                  <a:off x="4483" y="2231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64" y="2"/>
                    </a:cxn>
                    <a:cxn ang="0">
                      <a:pos x="55" y="0"/>
                    </a:cxn>
                    <a:cxn ang="0">
                      <a:pos x="48" y="1"/>
                    </a:cxn>
                    <a:cxn ang="0">
                      <a:pos x="39" y="5"/>
                    </a:cxn>
                    <a:cxn ang="0">
                      <a:pos x="32" y="11"/>
                    </a:cxn>
                    <a:cxn ang="0">
                      <a:pos x="25" y="16"/>
                    </a:cxn>
                    <a:cxn ang="0">
                      <a:pos x="19" y="22"/>
                    </a:cxn>
                    <a:cxn ang="0">
                      <a:pos x="15" y="28"/>
                    </a:cxn>
                    <a:cxn ang="0">
                      <a:pos x="12" y="32"/>
                    </a:cxn>
                    <a:cxn ang="0">
                      <a:pos x="7" y="41"/>
                    </a:cxn>
                    <a:cxn ang="0">
                      <a:pos x="2" y="55"/>
                    </a:cxn>
                    <a:cxn ang="0">
                      <a:pos x="0" y="70"/>
                    </a:cxn>
                    <a:cxn ang="0">
                      <a:pos x="6" y="83"/>
                    </a:cxn>
                    <a:cxn ang="0">
                      <a:pos x="12" y="87"/>
                    </a:cxn>
                    <a:cxn ang="0">
                      <a:pos x="20" y="90"/>
                    </a:cxn>
                    <a:cxn ang="0">
                      <a:pos x="29" y="93"/>
                    </a:cxn>
                    <a:cxn ang="0">
                      <a:pos x="39" y="93"/>
                    </a:cxn>
                    <a:cxn ang="0">
                      <a:pos x="49" y="90"/>
                    </a:cxn>
                    <a:cxn ang="0">
                      <a:pos x="59" y="85"/>
                    </a:cxn>
                    <a:cxn ang="0">
                      <a:pos x="68" y="78"/>
                    </a:cxn>
                    <a:cxn ang="0">
                      <a:pos x="75" y="68"/>
                    </a:cxn>
                    <a:cxn ang="0">
                      <a:pos x="85" y="47"/>
                    </a:cxn>
                    <a:cxn ang="0">
                      <a:pos x="85" y="28"/>
                    </a:cxn>
                    <a:cxn ang="0">
                      <a:pos x="78" y="13"/>
                    </a:cxn>
                    <a:cxn ang="0">
                      <a:pos x="64" y="2"/>
                    </a:cxn>
                  </a:cxnLst>
                  <a:rect l="0" t="0" r="r" b="b"/>
                  <a:pathLst>
                    <a:path w="85" h="93">
                      <a:moveTo>
                        <a:pt x="64" y="2"/>
                      </a:moveTo>
                      <a:lnTo>
                        <a:pt x="55" y="0"/>
                      </a:lnTo>
                      <a:lnTo>
                        <a:pt x="48" y="1"/>
                      </a:lnTo>
                      <a:lnTo>
                        <a:pt x="39" y="5"/>
                      </a:lnTo>
                      <a:lnTo>
                        <a:pt x="32" y="11"/>
                      </a:lnTo>
                      <a:lnTo>
                        <a:pt x="25" y="16"/>
                      </a:lnTo>
                      <a:lnTo>
                        <a:pt x="19" y="22"/>
                      </a:lnTo>
                      <a:lnTo>
                        <a:pt x="15" y="28"/>
                      </a:lnTo>
                      <a:lnTo>
                        <a:pt x="12" y="32"/>
                      </a:lnTo>
                      <a:lnTo>
                        <a:pt x="7" y="41"/>
                      </a:lnTo>
                      <a:lnTo>
                        <a:pt x="2" y="55"/>
                      </a:lnTo>
                      <a:lnTo>
                        <a:pt x="0" y="70"/>
                      </a:lnTo>
                      <a:lnTo>
                        <a:pt x="6" y="83"/>
                      </a:lnTo>
                      <a:lnTo>
                        <a:pt x="12" y="87"/>
                      </a:lnTo>
                      <a:lnTo>
                        <a:pt x="20" y="90"/>
                      </a:lnTo>
                      <a:lnTo>
                        <a:pt x="29" y="93"/>
                      </a:lnTo>
                      <a:lnTo>
                        <a:pt x="39" y="93"/>
                      </a:lnTo>
                      <a:lnTo>
                        <a:pt x="49" y="90"/>
                      </a:lnTo>
                      <a:lnTo>
                        <a:pt x="59" y="85"/>
                      </a:lnTo>
                      <a:lnTo>
                        <a:pt x="68" y="78"/>
                      </a:lnTo>
                      <a:lnTo>
                        <a:pt x="75" y="68"/>
                      </a:lnTo>
                      <a:lnTo>
                        <a:pt x="85" y="47"/>
                      </a:lnTo>
                      <a:lnTo>
                        <a:pt x="85" y="28"/>
                      </a:lnTo>
                      <a:lnTo>
                        <a:pt x="78" y="13"/>
                      </a:lnTo>
                      <a:lnTo>
                        <a:pt x="64" y="2"/>
                      </a:lnTo>
                      <a:close/>
                    </a:path>
                  </a:pathLst>
                </a:custGeom>
                <a:solidFill>
                  <a:srgbClr val="EF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1" name="Freeform 133"/>
                <p:cNvSpPr>
                  <a:spLocks/>
                </p:cNvSpPr>
                <p:nvPr/>
              </p:nvSpPr>
              <p:spPr bwMode="auto">
                <a:xfrm>
                  <a:off x="4486" y="2229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9" y="38"/>
                    </a:cxn>
                    <a:cxn ang="0">
                      <a:pos x="9" y="38"/>
                    </a:cxn>
                    <a:cxn ang="0">
                      <a:pos x="11" y="34"/>
                    </a:cxn>
                    <a:cxn ang="0">
                      <a:pos x="14" y="29"/>
                    </a:cxn>
                    <a:cxn ang="0">
                      <a:pos x="20" y="23"/>
                    </a:cxn>
                    <a:cxn ang="0">
                      <a:pos x="27" y="18"/>
                    </a:cxn>
                    <a:cxn ang="0">
                      <a:pos x="33" y="13"/>
                    </a:cxn>
                    <a:cxn ang="0">
                      <a:pos x="41" y="9"/>
                    </a:cxn>
                    <a:cxn ang="0">
                      <a:pos x="47" y="8"/>
                    </a:cxn>
                    <a:cxn ang="0">
                      <a:pos x="54" y="10"/>
                    </a:cxn>
                    <a:cxn ang="0">
                      <a:pos x="58" y="2"/>
                    </a:cxn>
                    <a:cxn ang="0">
                      <a:pos x="47" y="0"/>
                    </a:cxn>
                    <a:cxn ang="0">
                      <a:pos x="39" y="1"/>
                    </a:cxn>
                    <a:cxn ang="0">
                      <a:pos x="29" y="5"/>
                    </a:cxn>
                    <a:cxn ang="0">
                      <a:pos x="20" y="11"/>
                    </a:cxn>
                    <a:cxn ang="0">
                      <a:pos x="14" y="17"/>
                    </a:cxn>
                    <a:cxn ang="0">
                      <a:pos x="8" y="23"/>
                    </a:cxn>
                    <a:cxn ang="0">
                      <a:pos x="2" y="29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9" y="38"/>
                    </a:cxn>
                  </a:cxnLst>
                  <a:rect l="0" t="0" r="r" b="b"/>
                  <a:pathLst>
                    <a:path w="58" h="38">
                      <a:moveTo>
                        <a:pt x="9" y="38"/>
                      </a:moveTo>
                      <a:lnTo>
                        <a:pt x="9" y="38"/>
                      </a:lnTo>
                      <a:lnTo>
                        <a:pt x="11" y="34"/>
                      </a:lnTo>
                      <a:lnTo>
                        <a:pt x="14" y="29"/>
                      </a:lnTo>
                      <a:lnTo>
                        <a:pt x="20" y="23"/>
                      </a:lnTo>
                      <a:lnTo>
                        <a:pt x="27" y="18"/>
                      </a:lnTo>
                      <a:lnTo>
                        <a:pt x="33" y="13"/>
                      </a:lnTo>
                      <a:lnTo>
                        <a:pt x="41" y="9"/>
                      </a:lnTo>
                      <a:lnTo>
                        <a:pt x="47" y="8"/>
                      </a:lnTo>
                      <a:lnTo>
                        <a:pt x="54" y="10"/>
                      </a:lnTo>
                      <a:lnTo>
                        <a:pt x="58" y="2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29" y="5"/>
                      </a:lnTo>
                      <a:lnTo>
                        <a:pt x="20" y="11"/>
                      </a:lnTo>
                      <a:lnTo>
                        <a:pt x="14" y="17"/>
                      </a:lnTo>
                      <a:lnTo>
                        <a:pt x="8" y="23"/>
                      </a:lnTo>
                      <a:lnTo>
                        <a:pt x="2" y="29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9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2" name="Freeform 134"/>
                <p:cNvSpPr>
                  <a:spLocks/>
                </p:cNvSpPr>
                <p:nvPr/>
              </p:nvSpPr>
              <p:spPr bwMode="auto">
                <a:xfrm>
                  <a:off x="4482" y="2241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14" y="50"/>
                    </a:cxn>
                    <a:cxn ang="0">
                      <a:pos x="14" y="50"/>
                    </a:cxn>
                    <a:cxn ang="0">
                      <a:pos x="9" y="40"/>
                    </a:cxn>
                    <a:cxn ang="0">
                      <a:pos x="11" y="26"/>
                    </a:cxn>
                    <a:cxn ang="0">
                      <a:pos x="16" y="14"/>
                    </a:cxn>
                    <a:cxn ang="0">
                      <a:pos x="22" y="4"/>
                    </a:cxn>
                    <a:cxn ang="0">
                      <a:pos x="13" y="0"/>
                    </a:cxn>
                    <a:cxn ang="0">
                      <a:pos x="8" y="9"/>
                    </a:cxn>
                    <a:cxn ang="0">
                      <a:pos x="2" y="24"/>
                    </a:cxn>
                    <a:cxn ang="0">
                      <a:pos x="0" y="40"/>
                    </a:cxn>
                    <a:cxn ang="0">
                      <a:pos x="8" y="56"/>
                    </a:cxn>
                    <a:cxn ang="0">
                      <a:pos x="8" y="56"/>
                    </a:cxn>
                    <a:cxn ang="0">
                      <a:pos x="14" y="50"/>
                    </a:cxn>
                  </a:cxnLst>
                  <a:rect l="0" t="0" r="r" b="b"/>
                  <a:pathLst>
                    <a:path w="22" h="56">
                      <a:moveTo>
                        <a:pt x="14" y="50"/>
                      </a:moveTo>
                      <a:lnTo>
                        <a:pt x="14" y="50"/>
                      </a:lnTo>
                      <a:lnTo>
                        <a:pt x="9" y="40"/>
                      </a:lnTo>
                      <a:lnTo>
                        <a:pt x="11" y="26"/>
                      </a:lnTo>
                      <a:lnTo>
                        <a:pt x="16" y="14"/>
                      </a:lnTo>
                      <a:lnTo>
                        <a:pt x="22" y="4"/>
                      </a:lnTo>
                      <a:lnTo>
                        <a:pt x="13" y="0"/>
                      </a:lnTo>
                      <a:lnTo>
                        <a:pt x="8" y="9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14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3" name="Freeform 135"/>
                <p:cNvSpPr>
                  <a:spLocks/>
                </p:cNvSpPr>
                <p:nvPr/>
              </p:nvSpPr>
              <p:spPr bwMode="auto">
                <a:xfrm>
                  <a:off x="4484" y="2253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68" y="0"/>
                    </a:cxn>
                    <a:cxn ang="0">
                      <a:pos x="62" y="8"/>
                    </a:cxn>
                    <a:cxn ang="0">
                      <a:pos x="54" y="15"/>
                    </a:cxn>
                    <a:cxn ang="0">
                      <a:pos x="45" y="20"/>
                    </a:cxn>
                    <a:cxn ang="0">
                      <a:pos x="36" y="22"/>
                    </a:cxn>
                    <a:cxn ang="0">
                      <a:pos x="26" y="22"/>
                    </a:cxn>
                    <a:cxn ang="0">
                      <a:pos x="18" y="20"/>
                    </a:cxn>
                    <a:cxn ang="0">
                      <a:pos x="12" y="17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7" y="25"/>
                    </a:cxn>
                    <a:cxn ang="0">
                      <a:pos x="16" y="29"/>
                    </a:cxn>
                    <a:cxn ang="0">
                      <a:pos x="26" y="31"/>
                    </a:cxn>
                    <a:cxn ang="0">
                      <a:pos x="36" y="31"/>
                    </a:cxn>
                    <a:cxn ang="0">
                      <a:pos x="47" y="29"/>
                    </a:cxn>
                    <a:cxn ang="0">
                      <a:pos x="59" y="23"/>
                    </a:cxn>
                    <a:cxn ang="0">
                      <a:pos x="68" y="15"/>
                    </a:cxn>
                    <a:cxn ang="0">
                      <a:pos x="77" y="4"/>
                    </a:cxn>
                    <a:cxn ang="0">
                      <a:pos x="77" y="4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77" h="31">
                      <a:moveTo>
                        <a:pt x="68" y="0"/>
                      </a:moveTo>
                      <a:lnTo>
                        <a:pt x="68" y="0"/>
                      </a:lnTo>
                      <a:lnTo>
                        <a:pt x="62" y="8"/>
                      </a:lnTo>
                      <a:lnTo>
                        <a:pt x="54" y="15"/>
                      </a:lnTo>
                      <a:lnTo>
                        <a:pt x="45" y="20"/>
                      </a:lnTo>
                      <a:lnTo>
                        <a:pt x="36" y="22"/>
                      </a:lnTo>
                      <a:lnTo>
                        <a:pt x="26" y="22"/>
                      </a:lnTo>
                      <a:lnTo>
                        <a:pt x="18" y="20"/>
                      </a:lnTo>
                      <a:lnTo>
                        <a:pt x="12" y="17"/>
                      </a:lnTo>
                      <a:lnTo>
                        <a:pt x="6" y="14"/>
                      </a:lnTo>
                      <a:lnTo>
                        <a:pt x="0" y="20"/>
                      </a:lnTo>
                      <a:lnTo>
                        <a:pt x="7" y="25"/>
                      </a:lnTo>
                      <a:lnTo>
                        <a:pt x="16" y="29"/>
                      </a:lnTo>
                      <a:lnTo>
                        <a:pt x="26" y="31"/>
                      </a:lnTo>
                      <a:lnTo>
                        <a:pt x="36" y="31"/>
                      </a:lnTo>
                      <a:lnTo>
                        <a:pt x="47" y="29"/>
                      </a:lnTo>
                      <a:lnTo>
                        <a:pt x="59" y="23"/>
                      </a:lnTo>
                      <a:lnTo>
                        <a:pt x="68" y="15"/>
                      </a:lnTo>
                      <a:lnTo>
                        <a:pt x="77" y="4"/>
                      </a:lnTo>
                      <a:lnTo>
                        <a:pt x="77" y="4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4" name="Freeform 136"/>
                <p:cNvSpPr>
                  <a:spLocks/>
                </p:cNvSpPr>
                <p:nvPr/>
              </p:nvSpPr>
              <p:spPr bwMode="auto">
                <a:xfrm>
                  <a:off x="4504" y="2230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2" y="18"/>
                    </a:cxn>
                    <a:cxn ang="0">
                      <a:pos x="19" y="31"/>
                    </a:cxn>
                    <a:cxn ang="0">
                      <a:pos x="19" y="48"/>
                    </a:cxn>
                    <a:cxn ang="0">
                      <a:pos x="9" y="68"/>
                    </a:cxn>
                    <a:cxn ang="0">
                      <a:pos x="18" y="72"/>
                    </a:cxn>
                    <a:cxn ang="0">
                      <a:pos x="27" y="50"/>
                    </a:cxn>
                    <a:cxn ang="0">
                      <a:pos x="27" y="29"/>
                    </a:cxn>
                    <a:cxn ang="0">
                      <a:pos x="19" y="1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27" h="72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2" y="18"/>
                      </a:lnTo>
                      <a:lnTo>
                        <a:pt x="19" y="31"/>
                      </a:lnTo>
                      <a:lnTo>
                        <a:pt x="19" y="48"/>
                      </a:lnTo>
                      <a:lnTo>
                        <a:pt x="9" y="68"/>
                      </a:lnTo>
                      <a:lnTo>
                        <a:pt x="18" y="72"/>
                      </a:lnTo>
                      <a:lnTo>
                        <a:pt x="27" y="50"/>
                      </a:lnTo>
                      <a:lnTo>
                        <a:pt x="27" y="29"/>
                      </a:lnTo>
                      <a:lnTo>
                        <a:pt x="19" y="1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5" name="Freeform 137"/>
                <p:cNvSpPr>
                  <a:spLocks/>
                </p:cNvSpPr>
                <p:nvPr/>
              </p:nvSpPr>
              <p:spPr bwMode="auto">
                <a:xfrm>
                  <a:off x="4485" y="2231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12" y="107"/>
                    </a:cxn>
                    <a:cxn ang="0">
                      <a:pos x="16" y="109"/>
                    </a:cxn>
                    <a:cxn ang="0">
                      <a:pos x="20" y="111"/>
                    </a:cxn>
                    <a:cxn ang="0">
                      <a:pos x="25" y="112"/>
                    </a:cxn>
                    <a:cxn ang="0">
                      <a:pos x="30" y="113"/>
                    </a:cxn>
                    <a:cxn ang="0">
                      <a:pos x="35" y="114"/>
                    </a:cxn>
                    <a:cxn ang="0">
                      <a:pos x="41" y="114"/>
                    </a:cxn>
                    <a:cxn ang="0">
                      <a:pos x="47" y="114"/>
                    </a:cxn>
                    <a:cxn ang="0">
                      <a:pos x="55" y="113"/>
                    </a:cxn>
                    <a:cxn ang="0">
                      <a:pos x="63" y="111"/>
                    </a:cxn>
                    <a:cxn ang="0">
                      <a:pos x="72" y="107"/>
                    </a:cxn>
                    <a:cxn ang="0">
                      <a:pos x="79" y="101"/>
                    </a:cxn>
                    <a:cxn ang="0">
                      <a:pos x="87" y="95"/>
                    </a:cxn>
                    <a:cxn ang="0">
                      <a:pos x="92" y="87"/>
                    </a:cxn>
                    <a:cxn ang="0">
                      <a:pos x="97" y="80"/>
                    </a:cxn>
                    <a:cxn ang="0">
                      <a:pos x="102" y="73"/>
                    </a:cxn>
                    <a:cxn ang="0">
                      <a:pos x="104" y="66"/>
                    </a:cxn>
                    <a:cxn ang="0">
                      <a:pos x="105" y="59"/>
                    </a:cxn>
                    <a:cxn ang="0">
                      <a:pos x="106" y="48"/>
                    </a:cxn>
                    <a:cxn ang="0">
                      <a:pos x="105" y="36"/>
                    </a:cxn>
                    <a:cxn ang="0">
                      <a:pos x="102" y="25"/>
                    </a:cxn>
                    <a:cxn ang="0">
                      <a:pos x="96" y="14"/>
                    </a:cxn>
                    <a:cxn ang="0">
                      <a:pos x="88" y="5"/>
                    </a:cxn>
                    <a:cxn ang="0">
                      <a:pos x="75" y="0"/>
                    </a:cxn>
                    <a:cxn ang="0">
                      <a:pos x="58" y="0"/>
                    </a:cxn>
                    <a:cxn ang="0">
                      <a:pos x="72" y="11"/>
                    </a:cxn>
                    <a:cxn ang="0">
                      <a:pos x="79" y="26"/>
                    </a:cxn>
                    <a:cxn ang="0">
                      <a:pos x="79" y="45"/>
                    </a:cxn>
                    <a:cxn ang="0">
                      <a:pos x="69" y="66"/>
                    </a:cxn>
                    <a:cxn ang="0">
                      <a:pos x="62" y="76"/>
                    </a:cxn>
                    <a:cxn ang="0">
                      <a:pos x="53" y="83"/>
                    </a:cxn>
                    <a:cxn ang="0">
                      <a:pos x="43" y="88"/>
                    </a:cxn>
                    <a:cxn ang="0">
                      <a:pos x="33" y="91"/>
                    </a:cxn>
                    <a:cxn ang="0">
                      <a:pos x="23" y="91"/>
                    </a:cxn>
                    <a:cxn ang="0">
                      <a:pos x="14" y="88"/>
                    </a:cxn>
                    <a:cxn ang="0">
                      <a:pos x="6" y="85"/>
                    </a:cxn>
                    <a:cxn ang="0">
                      <a:pos x="0" y="81"/>
                    </a:cxn>
                    <a:cxn ang="0">
                      <a:pos x="0" y="88"/>
                    </a:cxn>
                    <a:cxn ang="0">
                      <a:pos x="1" y="96"/>
                    </a:cxn>
                    <a:cxn ang="0">
                      <a:pos x="5" y="102"/>
                    </a:cxn>
                    <a:cxn ang="0">
                      <a:pos x="12" y="107"/>
                    </a:cxn>
                  </a:cxnLst>
                  <a:rect l="0" t="0" r="r" b="b"/>
                  <a:pathLst>
                    <a:path w="106" h="114">
                      <a:moveTo>
                        <a:pt x="12" y="107"/>
                      </a:moveTo>
                      <a:lnTo>
                        <a:pt x="16" y="109"/>
                      </a:lnTo>
                      <a:lnTo>
                        <a:pt x="20" y="111"/>
                      </a:lnTo>
                      <a:lnTo>
                        <a:pt x="25" y="112"/>
                      </a:lnTo>
                      <a:lnTo>
                        <a:pt x="30" y="113"/>
                      </a:lnTo>
                      <a:lnTo>
                        <a:pt x="35" y="114"/>
                      </a:lnTo>
                      <a:lnTo>
                        <a:pt x="41" y="114"/>
                      </a:lnTo>
                      <a:lnTo>
                        <a:pt x="47" y="114"/>
                      </a:lnTo>
                      <a:lnTo>
                        <a:pt x="55" y="113"/>
                      </a:lnTo>
                      <a:lnTo>
                        <a:pt x="63" y="111"/>
                      </a:lnTo>
                      <a:lnTo>
                        <a:pt x="72" y="107"/>
                      </a:lnTo>
                      <a:lnTo>
                        <a:pt x="79" y="101"/>
                      </a:lnTo>
                      <a:lnTo>
                        <a:pt x="87" y="95"/>
                      </a:lnTo>
                      <a:lnTo>
                        <a:pt x="92" y="87"/>
                      </a:lnTo>
                      <a:lnTo>
                        <a:pt x="97" y="80"/>
                      </a:lnTo>
                      <a:lnTo>
                        <a:pt x="102" y="73"/>
                      </a:lnTo>
                      <a:lnTo>
                        <a:pt x="104" y="66"/>
                      </a:lnTo>
                      <a:lnTo>
                        <a:pt x="105" y="59"/>
                      </a:lnTo>
                      <a:lnTo>
                        <a:pt x="106" y="48"/>
                      </a:lnTo>
                      <a:lnTo>
                        <a:pt x="105" y="36"/>
                      </a:lnTo>
                      <a:lnTo>
                        <a:pt x="102" y="25"/>
                      </a:lnTo>
                      <a:lnTo>
                        <a:pt x="96" y="14"/>
                      </a:lnTo>
                      <a:lnTo>
                        <a:pt x="88" y="5"/>
                      </a:lnTo>
                      <a:lnTo>
                        <a:pt x="75" y="0"/>
                      </a:lnTo>
                      <a:lnTo>
                        <a:pt x="58" y="0"/>
                      </a:lnTo>
                      <a:lnTo>
                        <a:pt x="72" y="11"/>
                      </a:lnTo>
                      <a:lnTo>
                        <a:pt x="79" y="26"/>
                      </a:lnTo>
                      <a:lnTo>
                        <a:pt x="79" y="45"/>
                      </a:lnTo>
                      <a:lnTo>
                        <a:pt x="69" y="66"/>
                      </a:lnTo>
                      <a:lnTo>
                        <a:pt x="62" y="76"/>
                      </a:lnTo>
                      <a:lnTo>
                        <a:pt x="53" y="83"/>
                      </a:lnTo>
                      <a:lnTo>
                        <a:pt x="43" y="88"/>
                      </a:lnTo>
                      <a:lnTo>
                        <a:pt x="33" y="91"/>
                      </a:lnTo>
                      <a:lnTo>
                        <a:pt x="23" y="91"/>
                      </a:lnTo>
                      <a:lnTo>
                        <a:pt x="14" y="88"/>
                      </a:lnTo>
                      <a:lnTo>
                        <a:pt x="6" y="85"/>
                      </a:lnTo>
                      <a:lnTo>
                        <a:pt x="0" y="81"/>
                      </a:lnTo>
                      <a:lnTo>
                        <a:pt x="0" y="88"/>
                      </a:lnTo>
                      <a:lnTo>
                        <a:pt x="1" y="96"/>
                      </a:lnTo>
                      <a:lnTo>
                        <a:pt x="5" y="102"/>
                      </a:lnTo>
                      <a:lnTo>
                        <a:pt x="12" y="107"/>
                      </a:lnTo>
                      <a:close/>
                    </a:path>
                  </a:pathLst>
                </a:custGeom>
                <a:solidFill>
                  <a:srgbClr val="BCA5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6" name="Freeform 138"/>
                <p:cNvSpPr>
                  <a:spLocks/>
                </p:cNvSpPr>
                <p:nvPr/>
              </p:nvSpPr>
              <p:spPr bwMode="auto">
                <a:xfrm>
                  <a:off x="4489" y="2265"/>
                  <a:ext cx="15" cy="6"/>
                </a:xfrm>
                <a:custGeom>
                  <a:avLst/>
                  <a:gdLst/>
                  <a:ahLst/>
                  <a:cxnLst>
                    <a:cxn ang="0">
                      <a:pos x="45" y="7"/>
                    </a:cxn>
                    <a:cxn ang="0">
                      <a:pos x="45" y="7"/>
                    </a:cxn>
                    <a:cxn ang="0">
                      <a:pos x="37" y="8"/>
                    </a:cxn>
                    <a:cxn ang="0">
                      <a:pos x="31" y="7"/>
                    </a:cxn>
                    <a:cxn ang="0">
                      <a:pos x="25" y="8"/>
                    </a:cxn>
                    <a:cxn ang="0">
                      <a:pos x="20" y="7"/>
                    </a:cxn>
                    <a:cxn ang="0">
                      <a:pos x="16" y="6"/>
                    </a:cxn>
                    <a:cxn ang="0">
                      <a:pos x="11" y="5"/>
                    </a:cxn>
                    <a:cxn ang="0">
                      <a:pos x="8" y="2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9" y="13"/>
                    </a:cxn>
                    <a:cxn ang="0">
                      <a:pos x="13" y="14"/>
                    </a:cxn>
                    <a:cxn ang="0">
                      <a:pos x="20" y="15"/>
                    </a:cxn>
                    <a:cxn ang="0">
                      <a:pos x="25" y="16"/>
                    </a:cxn>
                    <a:cxn ang="0">
                      <a:pos x="31" y="17"/>
                    </a:cxn>
                    <a:cxn ang="0">
                      <a:pos x="37" y="16"/>
                    </a:cxn>
                    <a:cxn ang="0">
                      <a:pos x="45" y="15"/>
                    </a:cxn>
                    <a:cxn ang="0">
                      <a:pos x="45" y="15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45" h="17">
                      <a:moveTo>
                        <a:pt x="45" y="7"/>
                      </a:moveTo>
                      <a:lnTo>
                        <a:pt x="45" y="7"/>
                      </a:lnTo>
                      <a:lnTo>
                        <a:pt x="37" y="8"/>
                      </a:lnTo>
                      <a:lnTo>
                        <a:pt x="31" y="7"/>
                      </a:lnTo>
                      <a:lnTo>
                        <a:pt x="25" y="8"/>
                      </a:lnTo>
                      <a:lnTo>
                        <a:pt x="20" y="7"/>
                      </a:lnTo>
                      <a:lnTo>
                        <a:pt x="16" y="6"/>
                      </a:lnTo>
                      <a:lnTo>
                        <a:pt x="11" y="5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9" y="13"/>
                      </a:lnTo>
                      <a:lnTo>
                        <a:pt x="13" y="14"/>
                      </a:lnTo>
                      <a:lnTo>
                        <a:pt x="20" y="15"/>
                      </a:lnTo>
                      <a:lnTo>
                        <a:pt x="25" y="16"/>
                      </a:lnTo>
                      <a:lnTo>
                        <a:pt x="31" y="17"/>
                      </a:lnTo>
                      <a:lnTo>
                        <a:pt x="37" y="16"/>
                      </a:lnTo>
                      <a:lnTo>
                        <a:pt x="45" y="15"/>
                      </a:lnTo>
                      <a:lnTo>
                        <a:pt x="45" y="15"/>
                      </a:ln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7" name="Freeform 139"/>
                <p:cNvSpPr>
                  <a:spLocks/>
                </p:cNvSpPr>
                <p:nvPr/>
              </p:nvSpPr>
              <p:spPr bwMode="auto">
                <a:xfrm>
                  <a:off x="4504" y="2253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0"/>
                    </a:cxn>
                    <a:cxn ang="0">
                      <a:pos x="42" y="6"/>
                    </a:cxn>
                    <a:cxn ang="0">
                      <a:pos x="38" y="13"/>
                    </a:cxn>
                    <a:cxn ang="0">
                      <a:pos x="33" y="20"/>
                    </a:cxn>
                    <a:cxn ang="0">
                      <a:pos x="28" y="27"/>
                    </a:cxn>
                    <a:cxn ang="0">
                      <a:pos x="21" y="33"/>
                    </a:cxn>
                    <a:cxn ang="0">
                      <a:pos x="14" y="37"/>
                    </a:cxn>
                    <a:cxn ang="0">
                      <a:pos x="7" y="42"/>
                    </a:cxn>
                    <a:cxn ang="0">
                      <a:pos x="0" y="44"/>
                    </a:cxn>
                    <a:cxn ang="0">
                      <a:pos x="0" y="52"/>
                    </a:cxn>
                    <a:cxn ang="0">
                      <a:pos x="9" y="50"/>
                    </a:cxn>
                    <a:cxn ang="0">
                      <a:pos x="19" y="46"/>
                    </a:cxn>
                    <a:cxn ang="0">
                      <a:pos x="27" y="39"/>
                    </a:cxn>
                    <a:cxn ang="0">
                      <a:pos x="35" y="33"/>
                    </a:cxn>
                    <a:cxn ang="0">
                      <a:pos x="41" y="24"/>
                    </a:cxn>
                    <a:cxn ang="0">
                      <a:pos x="47" y="17"/>
                    </a:cxn>
                    <a:cxn ang="0">
                      <a:pos x="51" y="11"/>
                    </a:cxn>
                    <a:cxn ang="0">
                      <a:pos x="53" y="2"/>
                    </a:cxn>
                    <a:cxn ang="0">
                      <a:pos x="53" y="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53" h="52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42" y="6"/>
                      </a:lnTo>
                      <a:lnTo>
                        <a:pt x="38" y="13"/>
                      </a:lnTo>
                      <a:lnTo>
                        <a:pt x="33" y="20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4" y="37"/>
                      </a:lnTo>
                      <a:lnTo>
                        <a:pt x="7" y="42"/>
                      </a:lnTo>
                      <a:lnTo>
                        <a:pt x="0" y="44"/>
                      </a:lnTo>
                      <a:lnTo>
                        <a:pt x="0" y="52"/>
                      </a:lnTo>
                      <a:lnTo>
                        <a:pt x="9" y="50"/>
                      </a:lnTo>
                      <a:lnTo>
                        <a:pt x="19" y="46"/>
                      </a:lnTo>
                      <a:lnTo>
                        <a:pt x="27" y="39"/>
                      </a:lnTo>
                      <a:lnTo>
                        <a:pt x="35" y="33"/>
                      </a:lnTo>
                      <a:lnTo>
                        <a:pt x="41" y="24"/>
                      </a:lnTo>
                      <a:lnTo>
                        <a:pt x="47" y="17"/>
                      </a:lnTo>
                      <a:lnTo>
                        <a:pt x="51" y="11"/>
                      </a:lnTo>
                      <a:lnTo>
                        <a:pt x="53" y="2"/>
                      </a:lnTo>
                      <a:lnTo>
                        <a:pt x="53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8" name="Freeform 140"/>
                <p:cNvSpPr>
                  <a:spLocks/>
                </p:cNvSpPr>
                <p:nvPr/>
              </p:nvSpPr>
              <p:spPr bwMode="auto">
                <a:xfrm>
                  <a:off x="4503" y="2230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8"/>
                    </a:cxn>
                    <a:cxn ang="0">
                      <a:pos x="22" y="8"/>
                    </a:cxn>
                    <a:cxn ang="0">
                      <a:pos x="33" y="14"/>
                    </a:cxn>
                    <a:cxn ang="0">
                      <a:pos x="39" y="20"/>
                    </a:cxn>
                    <a:cxn ang="0">
                      <a:pos x="44" y="30"/>
                    </a:cxn>
                    <a:cxn ang="0">
                      <a:pos x="48" y="40"/>
                    </a:cxn>
                    <a:cxn ang="0">
                      <a:pos x="48" y="52"/>
                    </a:cxn>
                    <a:cxn ang="0">
                      <a:pos x="48" y="63"/>
                    </a:cxn>
                    <a:cxn ang="0">
                      <a:pos x="46" y="69"/>
                    </a:cxn>
                    <a:cxn ang="0">
                      <a:pos x="55" y="71"/>
                    </a:cxn>
                    <a:cxn ang="0">
                      <a:pos x="56" y="63"/>
                    </a:cxn>
                    <a:cxn ang="0">
                      <a:pos x="58" y="52"/>
                    </a:cxn>
                    <a:cxn ang="0">
                      <a:pos x="56" y="40"/>
                    </a:cxn>
                    <a:cxn ang="0">
                      <a:pos x="53" y="27"/>
                    </a:cxn>
                    <a:cxn ang="0">
                      <a:pos x="48" y="16"/>
                    </a:cxn>
                    <a:cxn ang="0">
                      <a:pos x="37" y="5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3" y="8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5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8" h="71">
                      <a:moveTo>
                        <a:pt x="7" y="0"/>
                      </a:moveTo>
                      <a:lnTo>
                        <a:pt x="5" y="8"/>
                      </a:lnTo>
                      <a:lnTo>
                        <a:pt x="22" y="8"/>
                      </a:lnTo>
                      <a:lnTo>
                        <a:pt x="33" y="14"/>
                      </a:lnTo>
                      <a:lnTo>
                        <a:pt x="39" y="20"/>
                      </a:lnTo>
                      <a:lnTo>
                        <a:pt x="44" y="30"/>
                      </a:lnTo>
                      <a:lnTo>
                        <a:pt x="48" y="40"/>
                      </a:lnTo>
                      <a:lnTo>
                        <a:pt x="48" y="52"/>
                      </a:lnTo>
                      <a:lnTo>
                        <a:pt x="48" y="63"/>
                      </a:lnTo>
                      <a:lnTo>
                        <a:pt x="46" y="69"/>
                      </a:lnTo>
                      <a:lnTo>
                        <a:pt x="55" y="71"/>
                      </a:lnTo>
                      <a:lnTo>
                        <a:pt x="56" y="63"/>
                      </a:lnTo>
                      <a:lnTo>
                        <a:pt x="58" y="52"/>
                      </a:lnTo>
                      <a:lnTo>
                        <a:pt x="56" y="40"/>
                      </a:lnTo>
                      <a:lnTo>
                        <a:pt x="53" y="27"/>
                      </a:lnTo>
                      <a:lnTo>
                        <a:pt x="48" y="16"/>
                      </a:lnTo>
                      <a:lnTo>
                        <a:pt x="37" y="5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3" y="8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89" name="Freeform 141"/>
                <p:cNvSpPr>
                  <a:spLocks/>
                </p:cNvSpPr>
                <p:nvPr/>
              </p:nvSpPr>
              <p:spPr bwMode="auto">
                <a:xfrm>
                  <a:off x="4504" y="2230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18" y="72"/>
                    </a:cxn>
                    <a:cxn ang="0">
                      <a:pos x="18" y="72"/>
                    </a:cxn>
                    <a:cxn ang="0">
                      <a:pos x="27" y="50"/>
                    </a:cxn>
                    <a:cxn ang="0">
                      <a:pos x="27" y="29"/>
                    </a:cxn>
                    <a:cxn ang="0">
                      <a:pos x="19" y="11"/>
                    </a:cxn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12" y="18"/>
                    </a:cxn>
                    <a:cxn ang="0">
                      <a:pos x="19" y="31"/>
                    </a:cxn>
                    <a:cxn ang="0">
                      <a:pos x="19" y="48"/>
                    </a:cxn>
                    <a:cxn ang="0">
                      <a:pos x="9" y="68"/>
                    </a:cxn>
                    <a:cxn ang="0">
                      <a:pos x="9" y="68"/>
                    </a:cxn>
                    <a:cxn ang="0">
                      <a:pos x="18" y="72"/>
                    </a:cxn>
                  </a:cxnLst>
                  <a:rect l="0" t="0" r="r" b="b"/>
                  <a:pathLst>
                    <a:path w="27" h="72">
                      <a:moveTo>
                        <a:pt x="18" y="72"/>
                      </a:moveTo>
                      <a:lnTo>
                        <a:pt x="18" y="72"/>
                      </a:lnTo>
                      <a:lnTo>
                        <a:pt x="27" y="50"/>
                      </a:lnTo>
                      <a:lnTo>
                        <a:pt x="27" y="29"/>
                      </a:lnTo>
                      <a:lnTo>
                        <a:pt x="19" y="11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12" y="18"/>
                      </a:lnTo>
                      <a:lnTo>
                        <a:pt x="19" y="31"/>
                      </a:lnTo>
                      <a:lnTo>
                        <a:pt x="19" y="48"/>
                      </a:lnTo>
                      <a:lnTo>
                        <a:pt x="9" y="68"/>
                      </a:lnTo>
                      <a:lnTo>
                        <a:pt x="9" y="68"/>
                      </a:lnTo>
                      <a:lnTo>
                        <a:pt x="18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0" name="Freeform 142"/>
                <p:cNvSpPr>
                  <a:spLocks/>
                </p:cNvSpPr>
                <p:nvPr/>
              </p:nvSpPr>
              <p:spPr bwMode="auto">
                <a:xfrm>
                  <a:off x="4484" y="2253"/>
                  <a:ext cx="26" cy="10"/>
                </a:xfrm>
                <a:custGeom>
                  <a:avLst/>
                  <a:gdLst/>
                  <a:ahLst/>
                  <a:cxnLst>
                    <a:cxn ang="0">
                      <a:pos x="8" y="17"/>
                    </a:cxn>
                    <a:cxn ang="0">
                      <a:pos x="1" y="20"/>
                    </a:cxn>
                    <a:cxn ang="0">
                      <a:pos x="8" y="25"/>
                    </a:cxn>
                    <a:cxn ang="0">
                      <a:pos x="17" y="29"/>
                    </a:cxn>
                    <a:cxn ang="0">
                      <a:pos x="27" y="31"/>
                    </a:cxn>
                    <a:cxn ang="0">
                      <a:pos x="37" y="31"/>
                    </a:cxn>
                    <a:cxn ang="0">
                      <a:pos x="48" y="29"/>
                    </a:cxn>
                    <a:cxn ang="0">
                      <a:pos x="60" y="23"/>
                    </a:cxn>
                    <a:cxn ang="0">
                      <a:pos x="69" y="15"/>
                    </a:cxn>
                    <a:cxn ang="0">
                      <a:pos x="78" y="4"/>
                    </a:cxn>
                    <a:cxn ang="0">
                      <a:pos x="69" y="0"/>
                    </a:cxn>
                    <a:cxn ang="0">
                      <a:pos x="63" y="8"/>
                    </a:cxn>
                    <a:cxn ang="0">
                      <a:pos x="55" y="15"/>
                    </a:cxn>
                    <a:cxn ang="0">
                      <a:pos x="46" y="20"/>
                    </a:cxn>
                    <a:cxn ang="0">
                      <a:pos x="37" y="22"/>
                    </a:cxn>
                    <a:cxn ang="0">
                      <a:pos x="27" y="22"/>
                    </a:cxn>
                    <a:cxn ang="0">
                      <a:pos x="19" y="20"/>
                    </a:cxn>
                    <a:cxn ang="0">
                      <a:pos x="13" y="17"/>
                    </a:cxn>
                    <a:cxn ang="0">
                      <a:pos x="7" y="14"/>
                    </a:cxn>
                    <a:cxn ang="0">
                      <a:pos x="0" y="17"/>
                    </a:cxn>
                    <a:cxn ang="0">
                      <a:pos x="7" y="14"/>
                    </a:cxn>
                    <a:cxn ang="0">
                      <a:pos x="4" y="13"/>
                    </a:cxn>
                    <a:cxn ang="0">
                      <a:pos x="1" y="14"/>
                    </a:cxn>
                    <a:cxn ang="0">
                      <a:pos x="0" y="17"/>
                    </a:cxn>
                    <a:cxn ang="0">
                      <a:pos x="1" y="20"/>
                    </a:cxn>
                    <a:cxn ang="0">
                      <a:pos x="8" y="17"/>
                    </a:cxn>
                  </a:cxnLst>
                  <a:rect l="0" t="0" r="r" b="b"/>
                  <a:pathLst>
                    <a:path w="78" h="31">
                      <a:moveTo>
                        <a:pt x="8" y="17"/>
                      </a:moveTo>
                      <a:lnTo>
                        <a:pt x="1" y="20"/>
                      </a:lnTo>
                      <a:lnTo>
                        <a:pt x="8" y="25"/>
                      </a:lnTo>
                      <a:lnTo>
                        <a:pt x="17" y="29"/>
                      </a:lnTo>
                      <a:lnTo>
                        <a:pt x="27" y="31"/>
                      </a:lnTo>
                      <a:lnTo>
                        <a:pt x="37" y="31"/>
                      </a:lnTo>
                      <a:lnTo>
                        <a:pt x="48" y="29"/>
                      </a:lnTo>
                      <a:lnTo>
                        <a:pt x="60" y="23"/>
                      </a:lnTo>
                      <a:lnTo>
                        <a:pt x="69" y="15"/>
                      </a:lnTo>
                      <a:lnTo>
                        <a:pt x="78" y="4"/>
                      </a:lnTo>
                      <a:lnTo>
                        <a:pt x="69" y="0"/>
                      </a:lnTo>
                      <a:lnTo>
                        <a:pt x="63" y="8"/>
                      </a:lnTo>
                      <a:lnTo>
                        <a:pt x="55" y="15"/>
                      </a:lnTo>
                      <a:lnTo>
                        <a:pt x="46" y="20"/>
                      </a:lnTo>
                      <a:lnTo>
                        <a:pt x="37" y="22"/>
                      </a:lnTo>
                      <a:lnTo>
                        <a:pt x="27" y="22"/>
                      </a:lnTo>
                      <a:lnTo>
                        <a:pt x="19" y="20"/>
                      </a:lnTo>
                      <a:lnTo>
                        <a:pt x="13" y="17"/>
                      </a:lnTo>
                      <a:lnTo>
                        <a:pt x="7" y="14"/>
                      </a:lnTo>
                      <a:lnTo>
                        <a:pt x="0" y="17"/>
                      </a:lnTo>
                      <a:lnTo>
                        <a:pt x="7" y="14"/>
                      </a:lnTo>
                      <a:lnTo>
                        <a:pt x="4" y="13"/>
                      </a:lnTo>
                      <a:lnTo>
                        <a:pt x="1" y="14"/>
                      </a:lnTo>
                      <a:lnTo>
                        <a:pt x="0" y="17"/>
                      </a:lnTo>
                      <a:lnTo>
                        <a:pt x="1" y="20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1" name="Freeform 143"/>
                <p:cNvSpPr>
                  <a:spLocks/>
                </p:cNvSpPr>
                <p:nvPr/>
              </p:nvSpPr>
              <p:spPr bwMode="auto">
                <a:xfrm>
                  <a:off x="4484" y="2258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18" y="21"/>
                    </a:cxn>
                    <a:cxn ang="0">
                      <a:pos x="18" y="21"/>
                    </a:cxn>
                    <a:cxn ang="0">
                      <a:pos x="13" y="18"/>
                    </a:cxn>
                    <a:cxn ang="0">
                      <a:pos x="9" y="14"/>
                    </a:cxn>
                    <a:cxn ang="0">
                      <a:pos x="8" y="7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1" y="16"/>
                    </a:cxn>
                    <a:cxn ang="0">
                      <a:pos x="6" y="24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21"/>
                    </a:cxn>
                  </a:cxnLst>
                  <a:rect l="0" t="0" r="r" b="b"/>
                  <a:pathLst>
                    <a:path w="18" h="30">
                      <a:moveTo>
                        <a:pt x="18" y="21"/>
                      </a:moveTo>
                      <a:lnTo>
                        <a:pt x="18" y="21"/>
                      </a:lnTo>
                      <a:lnTo>
                        <a:pt x="13" y="18"/>
                      </a:lnTo>
                      <a:lnTo>
                        <a:pt x="9" y="14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6"/>
                      </a:lnTo>
                      <a:lnTo>
                        <a:pt x="6" y="24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2" name="Freeform 144"/>
                <p:cNvSpPr>
                  <a:spLocks/>
                </p:cNvSpPr>
                <p:nvPr/>
              </p:nvSpPr>
              <p:spPr bwMode="auto">
                <a:xfrm>
                  <a:off x="4504" y="2253"/>
                  <a:ext cx="37" cy="31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7" y="7"/>
                    </a:cxn>
                    <a:cxn ang="0">
                      <a:pos x="42" y="14"/>
                    </a:cxn>
                    <a:cxn ang="0">
                      <a:pos x="37" y="21"/>
                    </a:cxn>
                    <a:cxn ang="0">
                      <a:pos x="32" y="29"/>
                    </a:cxn>
                    <a:cxn ang="0">
                      <a:pos x="24" y="35"/>
                    </a:cxn>
                    <a:cxn ang="0">
                      <a:pos x="17" y="41"/>
                    </a:cxn>
                    <a:cxn ang="0">
                      <a:pos x="8" y="45"/>
                    </a:cxn>
                    <a:cxn ang="0">
                      <a:pos x="0" y="47"/>
                    </a:cxn>
                    <a:cxn ang="0">
                      <a:pos x="2" y="58"/>
                    </a:cxn>
                    <a:cxn ang="0">
                      <a:pos x="6" y="66"/>
                    </a:cxn>
                    <a:cxn ang="0">
                      <a:pos x="12" y="74"/>
                    </a:cxn>
                    <a:cxn ang="0">
                      <a:pos x="21" y="80"/>
                    </a:cxn>
                    <a:cxn ang="0">
                      <a:pos x="29" y="85"/>
                    </a:cxn>
                    <a:cxn ang="0">
                      <a:pos x="38" y="89"/>
                    </a:cxn>
                    <a:cxn ang="0">
                      <a:pos x="46" y="92"/>
                    </a:cxn>
                    <a:cxn ang="0">
                      <a:pos x="52" y="93"/>
                    </a:cxn>
                    <a:cxn ang="0">
                      <a:pos x="63" y="91"/>
                    </a:cxn>
                    <a:cxn ang="0">
                      <a:pos x="73" y="85"/>
                    </a:cxn>
                    <a:cxn ang="0">
                      <a:pos x="84" y="78"/>
                    </a:cxn>
                    <a:cxn ang="0">
                      <a:pos x="94" y="69"/>
                    </a:cxn>
                    <a:cxn ang="0">
                      <a:pos x="102" y="60"/>
                    </a:cxn>
                    <a:cxn ang="0">
                      <a:pos x="109" y="50"/>
                    </a:cxn>
                    <a:cxn ang="0">
                      <a:pos x="113" y="42"/>
                    </a:cxn>
                    <a:cxn ang="0">
                      <a:pos x="113" y="35"/>
                    </a:cxn>
                    <a:cxn ang="0">
                      <a:pos x="104" y="35"/>
                    </a:cxn>
                    <a:cxn ang="0">
                      <a:pos x="94" y="32"/>
                    </a:cxn>
                    <a:cxn ang="0">
                      <a:pos x="84" y="28"/>
                    </a:cxn>
                    <a:cxn ang="0">
                      <a:pos x="73" y="22"/>
                    </a:cxn>
                    <a:cxn ang="0">
                      <a:pos x="65" y="16"/>
                    </a:cxn>
                    <a:cxn ang="0">
                      <a:pos x="57" y="10"/>
                    </a:cxn>
                    <a:cxn ang="0">
                      <a:pos x="52" y="4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113" h="93">
                      <a:moveTo>
                        <a:pt x="49" y="0"/>
                      </a:moveTo>
                      <a:lnTo>
                        <a:pt x="47" y="7"/>
                      </a:lnTo>
                      <a:lnTo>
                        <a:pt x="42" y="14"/>
                      </a:lnTo>
                      <a:lnTo>
                        <a:pt x="37" y="21"/>
                      </a:lnTo>
                      <a:lnTo>
                        <a:pt x="32" y="29"/>
                      </a:lnTo>
                      <a:lnTo>
                        <a:pt x="24" y="35"/>
                      </a:lnTo>
                      <a:lnTo>
                        <a:pt x="17" y="41"/>
                      </a:lnTo>
                      <a:lnTo>
                        <a:pt x="8" y="45"/>
                      </a:lnTo>
                      <a:lnTo>
                        <a:pt x="0" y="47"/>
                      </a:lnTo>
                      <a:lnTo>
                        <a:pt x="2" y="58"/>
                      </a:lnTo>
                      <a:lnTo>
                        <a:pt x="6" y="66"/>
                      </a:lnTo>
                      <a:lnTo>
                        <a:pt x="12" y="74"/>
                      </a:lnTo>
                      <a:lnTo>
                        <a:pt x="21" y="80"/>
                      </a:lnTo>
                      <a:lnTo>
                        <a:pt x="29" y="85"/>
                      </a:lnTo>
                      <a:lnTo>
                        <a:pt x="38" y="89"/>
                      </a:lnTo>
                      <a:lnTo>
                        <a:pt x="46" y="92"/>
                      </a:lnTo>
                      <a:lnTo>
                        <a:pt x="52" y="93"/>
                      </a:lnTo>
                      <a:lnTo>
                        <a:pt x="63" y="91"/>
                      </a:lnTo>
                      <a:lnTo>
                        <a:pt x="73" y="85"/>
                      </a:lnTo>
                      <a:lnTo>
                        <a:pt x="84" y="78"/>
                      </a:lnTo>
                      <a:lnTo>
                        <a:pt x="94" y="69"/>
                      </a:lnTo>
                      <a:lnTo>
                        <a:pt x="102" y="60"/>
                      </a:lnTo>
                      <a:lnTo>
                        <a:pt x="109" y="50"/>
                      </a:lnTo>
                      <a:lnTo>
                        <a:pt x="113" y="42"/>
                      </a:lnTo>
                      <a:lnTo>
                        <a:pt x="113" y="35"/>
                      </a:lnTo>
                      <a:lnTo>
                        <a:pt x="104" y="35"/>
                      </a:lnTo>
                      <a:lnTo>
                        <a:pt x="94" y="32"/>
                      </a:lnTo>
                      <a:lnTo>
                        <a:pt x="84" y="28"/>
                      </a:lnTo>
                      <a:lnTo>
                        <a:pt x="73" y="22"/>
                      </a:lnTo>
                      <a:lnTo>
                        <a:pt x="65" y="16"/>
                      </a:lnTo>
                      <a:lnTo>
                        <a:pt x="57" y="10"/>
                      </a:lnTo>
                      <a:lnTo>
                        <a:pt x="52" y="4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BCA5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3" name="Freeform 145"/>
                <p:cNvSpPr>
                  <a:spLocks/>
                </p:cNvSpPr>
                <p:nvPr/>
              </p:nvSpPr>
              <p:spPr bwMode="auto">
                <a:xfrm>
                  <a:off x="4502" y="2253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1" y="48"/>
                    </a:cxn>
                    <a:cxn ang="0">
                      <a:pos x="6" y="52"/>
                    </a:cxn>
                    <a:cxn ang="0">
                      <a:pos x="15" y="50"/>
                    </a:cxn>
                    <a:cxn ang="0">
                      <a:pos x="25" y="46"/>
                    </a:cxn>
                    <a:cxn ang="0">
                      <a:pos x="33" y="39"/>
                    </a:cxn>
                    <a:cxn ang="0">
                      <a:pos x="41" y="33"/>
                    </a:cxn>
                    <a:cxn ang="0">
                      <a:pos x="47" y="24"/>
                    </a:cxn>
                    <a:cxn ang="0">
                      <a:pos x="53" y="17"/>
                    </a:cxn>
                    <a:cxn ang="0">
                      <a:pos x="57" y="11"/>
                    </a:cxn>
                    <a:cxn ang="0">
                      <a:pos x="59" y="2"/>
                    </a:cxn>
                    <a:cxn ang="0">
                      <a:pos x="50" y="0"/>
                    </a:cxn>
                    <a:cxn ang="0">
                      <a:pos x="48" y="6"/>
                    </a:cxn>
                    <a:cxn ang="0">
                      <a:pos x="44" y="13"/>
                    </a:cxn>
                    <a:cxn ang="0">
                      <a:pos x="39" y="20"/>
                    </a:cxn>
                    <a:cxn ang="0">
                      <a:pos x="34" y="27"/>
                    </a:cxn>
                    <a:cxn ang="0">
                      <a:pos x="27" y="33"/>
                    </a:cxn>
                    <a:cxn ang="0">
                      <a:pos x="20" y="37"/>
                    </a:cxn>
                    <a:cxn ang="0">
                      <a:pos x="13" y="42"/>
                    </a:cxn>
                    <a:cxn ang="0">
                      <a:pos x="6" y="44"/>
                    </a:cxn>
                    <a:cxn ang="0">
                      <a:pos x="0" y="48"/>
                    </a:cxn>
                    <a:cxn ang="0">
                      <a:pos x="6" y="44"/>
                    </a:cxn>
                    <a:cxn ang="0">
                      <a:pos x="2" y="45"/>
                    </a:cxn>
                    <a:cxn ang="0">
                      <a:pos x="1" y="48"/>
                    </a:cxn>
                    <a:cxn ang="0">
                      <a:pos x="2" y="51"/>
                    </a:cxn>
                    <a:cxn ang="0">
                      <a:pos x="6" y="52"/>
                    </a:cxn>
                    <a:cxn ang="0">
                      <a:pos x="11" y="48"/>
                    </a:cxn>
                  </a:cxnLst>
                  <a:rect l="0" t="0" r="r" b="b"/>
                  <a:pathLst>
                    <a:path w="59" h="52">
                      <a:moveTo>
                        <a:pt x="11" y="48"/>
                      </a:moveTo>
                      <a:lnTo>
                        <a:pt x="6" y="52"/>
                      </a:lnTo>
                      <a:lnTo>
                        <a:pt x="15" y="50"/>
                      </a:lnTo>
                      <a:lnTo>
                        <a:pt x="25" y="46"/>
                      </a:lnTo>
                      <a:lnTo>
                        <a:pt x="33" y="39"/>
                      </a:lnTo>
                      <a:lnTo>
                        <a:pt x="41" y="33"/>
                      </a:lnTo>
                      <a:lnTo>
                        <a:pt x="47" y="24"/>
                      </a:lnTo>
                      <a:lnTo>
                        <a:pt x="53" y="17"/>
                      </a:lnTo>
                      <a:lnTo>
                        <a:pt x="57" y="11"/>
                      </a:lnTo>
                      <a:lnTo>
                        <a:pt x="59" y="2"/>
                      </a:lnTo>
                      <a:lnTo>
                        <a:pt x="50" y="0"/>
                      </a:lnTo>
                      <a:lnTo>
                        <a:pt x="48" y="6"/>
                      </a:lnTo>
                      <a:lnTo>
                        <a:pt x="44" y="13"/>
                      </a:lnTo>
                      <a:lnTo>
                        <a:pt x="39" y="20"/>
                      </a:lnTo>
                      <a:lnTo>
                        <a:pt x="34" y="27"/>
                      </a:lnTo>
                      <a:lnTo>
                        <a:pt x="27" y="33"/>
                      </a:lnTo>
                      <a:lnTo>
                        <a:pt x="20" y="37"/>
                      </a:lnTo>
                      <a:lnTo>
                        <a:pt x="13" y="42"/>
                      </a:lnTo>
                      <a:lnTo>
                        <a:pt x="6" y="44"/>
                      </a:lnTo>
                      <a:lnTo>
                        <a:pt x="0" y="48"/>
                      </a:lnTo>
                      <a:lnTo>
                        <a:pt x="6" y="44"/>
                      </a:lnTo>
                      <a:lnTo>
                        <a:pt x="2" y="45"/>
                      </a:lnTo>
                      <a:lnTo>
                        <a:pt x="1" y="48"/>
                      </a:lnTo>
                      <a:lnTo>
                        <a:pt x="2" y="51"/>
                      </a:lnTo>
                      <a:lnTo>
                        <a:pt x="6" y="52"/>
                      </a:lnTo>
                      <a:lnTo>
                        <a:pt x="11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4" name="Freeform 146"/>
                <p:cNvSpPr>
                  <a:spLocks/>
                </p:cNvSpPr>
                <p:nvPr/>
              </p:nvSpPr>
              <p:spPr bwMode="auto">
                <a:xfrm>
                  <a:off x="4502" y="2269"/>
                  <a:ext cx="20" cy="17"/>
                </a:xfrm>
                <a:custGeom>
                  <a:avLst/>
                  <a:gdLst/>
                  <a:ahLst/>
                  <a:cxnLst>
                    <a:cxn ang="0">
                      <a:pos x="58" y="41"/>
                    </a:cxn>
                    <a:cxn ang="0">
                      <a:pos x="58" y="41"/>
                    </a:cxn>
                    <a:cxn ang="0">
                      <a:pos x="53" y="40"/>
                    </a:cxn>
                    <a:cxn ang="0">
                      <a:pos x="45" y="38"/>
                    </a:cxn>
                    <a:cxn ang="0">
                      <a:pos x="38" y="34"/>
                    </a:cxn>
                    <a:cxn ang="0">
                      <a:pos x="29" y="29"/>
                    </a:cxn>
                    <a:cxn ang="0">
                      <a:pos x="22" y="23"/>
                    </a:cxn>
                    <a:cxn ang="0">
                      <a:pos x="16" y="17"/>
                    </a:cxn>
                    <a:cxn ang="0">
                      <a:pos x="12" y="9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3" y="12"/>
                    </a:cxn>
                    <a:cxn ang="0">
                      <a:pos x="8" y="21"/>
                    </a:cxn>
                    <a:cxn ang="0">
                      <a:pos x="15" y="30"/>
                    </a:cxn>
                    <a:cxn ang="0">
                      <a:pos x="25" y="37"/>
                    </a:cxn>
                    <a:cxn ang="0">
                      <a:pos x="33" y="42"/>
                    </a:cxn>
                    <a:cxn ang="0">
                      <a:pos x="43" y="47"/>
                    </a:cxn>
                    <a:cxn ang="0">
                      <a:pos x="50" y="49"/>
                    </a:cxn>
                    <a:cxn ang="0">
                      <a:pos x="58" y="50"/>
                    </a:cxn>
                    <a:cxn ang="0">
                      <a:pos x="58" y="50"/>
                    </a:cxn>
                    <a:cxn ang="0">
                      <a:pos x="58" y="50"/>
                    </a:cxn>
                    <a:cxn ang="0">
                      <a:pos x="61" y="49"/>
                    </a:cxn>
                    <a:cxn ang="0">
                      <a:pos x="62" y="46"/>
                    </a:cxn>
                    <a:cxn ang="0">
                      <a:pos x="61" y="42"/>
                    </a:cxn>
                    <a:cxn ang="0">
                      <a:pos x="58" y="41"/>
                    </a:cxn>
                  </a:cxnLst>
                  <a:rect l="0" t="0" r="r" b="b"/>
                  <a:pathLst>
                    <a:path w="62" h="50">
                      <a:moveTo>
                        <a:pt x="58" y="41"/>
                      </a:moveTo>
                      <a:lnTo>
                        <a:pt x="58" y="41"/>
                      </a:lnTo>
                      <a:lnTo>
                        <a:pt x="53" y="40"/>
                      </a:lnTo>
                      <a:lnTo>
                        <a:pt x="45" y="38"/>
                      </a:lnTo>
                      <a:lnTo>
                        <a:pt x="38" y="34"/>
                      </a:lnTo>
                      <a:lnTo>
                        <a:pt x="29" y="29"/>
                      </a:lnTo>
                      <a:lnTo>
                        <a:pt x="22" y="23"/>
                      </a:lnTo>
                      <a:lnTo>
                        <a:pt x="16" y="17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8" y="21"/>
                      </a:lnTo>
                      <a:lnTo>
                        <a:pt x="15" y="30"/>
                      </a:lnTo>
                      <a:lnTo>
                        <a:pt x="25" y="37"/>
                      </a:lnTo>
                      <a:lnTo>
                        <a:pt x="33" y="42"/>
                      </a:lnTo>
                      <a:lnTo>
                        <a:pt x="43" y="47"/>
                      </a:lnTo>
                      <a:lnTo>
                        <a:pt x="50" y="49"/>
                      </a:lnTo>
                      <a:lnTo>
                        <a:pt x="58" y="50"/>
                      </a:lnTo>
                      <a:lnTo>
                        <a:pt x="58" y="50"/>
                      </a:lnTo>
                      <a:lnTo>
                        <a:pt x="58" y="50"/>
                      </a:lnTo>
                      <a:lnTo>
                        <a:pt x="61" y="49"/>
                      </a:lnTo>
                      <a:lnTo>
                        <a:pt x="62" y="46"/>
                      </a:lnTo>
                      <a:lnTo>
                        <a:pt x="61" y="42"/>
                      </a:lnTo>
                      <a:lnTo>
                        <a:pt x="58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5" name="Freeform 147"/>
                <p:cNvSpPr>
                  <a:spLocks/>
                </p:cNvSpPr>
                <p:nvPr/>
              </p:nvSpPr>
              <p:spPr bwMode="auto">
                <a:xfrm>
                  <a:off x="4521" y="2264"/>
                  <a:ext cx="22" cy="22"/>
                </a:xfrm>
                <a:custGeom>
                  <a:avLst/>
                  <a:gdLst/>
                  <a:ahLst/>
                  <a:cxnLst>
                    <a:cxn ang="0">
                      <a:pos x="61" y="8"/>
                    </a:cxn>
                    <a:cxn ang="0">
                      <a:pos x="57" y="5"/>
                    </a:cxn>
                    <a:cxn ang="0">
                      <a:pos x="57" y="10"/>
                    </a:cxn>
                    <a:cxn ang="0">
                      <a:pos x="52" y="17"/>
                    </a:cxn>
                    <a:cxn ang="0">
                      <a:pos x="47" y="25"/>
                    </a:cxn>
                    <a:cxn ang="0">
                      <a:pos x="38" y="35"/>
                    </a:cxn>
                    <a:cxn ang="0">
                      <a:pos x="29" y="44"/>
                    </a:cxn>
                    <a:cxn ang="0">
                      <a:pos x="19" y="50"/>
                    </a:cxn>
                    <a:cxn ang="0">
                      <a:pos x="10" y="55"/>
                    </a:cxn>
                    <a:cxn ang="0">
                      <a:pos x="0" y="57"/>
                    </a:cxn>
                    <a:cxn ang="0">
                      <a:pos x="0" y="66"/>
                    </a:cxn>
                    <a:cxn ang="0">
                      <a:pos x="12" y="64"/>
                    </a:cxn>
                    <a:cxn ang="0">
                      <a:pos x="23" y="58"/>
                    </a:cxn>
                    <a:cxn ang="0">
                      <a:pos x="35" y="50"/>
                    </a:cxn>
                    <a:cxn ang="0">
                      <a:pos x="45" y="41"/>
                    </a:cxn>
                    <a:cxn ang="0">
                      <a:pos x="53" y="32"/>
                    </a:cxn>
                    <a:cxn ang="0">
                      <a:pos x="61" y="21"/>
                    </a:cxn>
                    <a:cxn ang="0">
                      <a:pos x="65" y="12"/>
                    </a:cxn>
                    <a:cxn ang="0">
                      <a:pos x="65" y="3"/>
                    </a:cxn>
                    <a:cxn ang="0">
                      <a:pos x="61" y="0"/>
                    </a:cxn>
                    <a:cxn ang="0">
                      <a:pos x="65" y="3"/>
                    </a:cxn>
                    <a:cxn ang="0">
                      <a:pos x="63" y="0"/>
                    </a:cxn>
                    <a:cxn ang="0">
                      <a:pos x="60" y="0"/>
                    </a:cxn>
                    <a:cxn ang="0">
                      <a:pos x="58" y="2"/>
                    </a:cxn>
                    <a:cxn ang="0">
                      <a:pos x="57" y="5"/>
                    </a:cxn>
                    <a:cxn ang="0">
                      <a:pos x="61" y="8"/>
                    </a:cxn>
                  </a:cxnLst>
                  <a:rect l="0" t="0" r="r" b="b"/>
                  <a:pathLst>
                    <a:path w="65" h="66">
                      <a:moveTo>
                        <a:pt x="61" y="8"/>
                      </a:moveTo>
                      <a:lnTo>
                        <a:pt x="57" y="5"/>
                      </a:lnTo>
                      <a:lnTo>
                        <a:pt x="57" y="10"/>
                      </a:lnTo>
                      <a:lnTo>
                        <a:pt x="52" y="17"/>
                      </a:lnTo>
                      <a:lnTo>
                        <a:pt x="47" y="25"/>
                      </a:lnTo>
                      <a:lnTo>
                        <a:pt x="38" y="35"/>
                      </a:lnTo>
                      <a:lnTo>
                        <a:pt x="29" y="44"/>
                      </a:lnTo>
                      <a:lnTo>
                        <a:pt x="19" y="50"/>
                      </a:lnTo>
                      <a:lnTo>
                        <a:pt x="10" y="55"/>
                      </a:lnTo>
                      <a:lnTo>
                        <a:pt x="0" y="57"/>
                      </a:lnTo>
                      <a:lnTo>
                        <a:pt x="0" y="66"/>
                      </a:lnTo>
                      <a:lnTo>
                        <a:pt x="12" y="64"/>
                      </a:lnTo>
                      <a:lnTo>
                        <a:pt x="23" y="58"/>
                      </a:lnTo>
                      <a:lnTo>
                        <a:pt x="35" y="50"/>
                      </a:lnTo>
                      <a:lnTo>
                        <a:pt x="45" y="41"/>
                      </a:lnTo>
                      <a:lnTo>
                        <a:pt x="53" y="32"/>
                      </a:lnTo>
                      <a:lnTo>
                        <a:pt x="61" y="21"/>
                      </a:lnTo>
                      <a:lnTo>
                        <a:pt x="65" y="12"/>
                      </a:lnTo>
                      <a:lnTo>
                        <a:pt x="65" y="3"/>
                      </a:lnTo>
                      <a:lnTo>
                        <a:pt x="61" y="0"/>
                      </a:lnTo>
                      <a:lnTo>
                        <a:pt x="65" y="3"/>
                      </a:lnTo>
                      <a:lnTo>
                        <a:pt x="63" y="0"/>
                      </a:lnTo>
                      <a:lnTo>
                        <a:pt x="60" y="0"/>
                      </a:lnTo>
                      <a:lnTo>
                        <a:pt x="58" y="2"/>
                      </a:lnTo>
                      <a:lnTo>
                        <a:pt x="57" y="5"/>
                      </a:lnTo>
                      <a:lnTo>
                        <a:pt x="6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6" name="Freeform 148"/>
                <p:cNvSpPr>
                  <a:spLocks/>
                </p:cNvSpPr>
                <p:nvPr/>
              </p:nvSpPr>
              <p:spPr bwMode="auto">
                <a:xfrm>
                  <a:off x="4518" y="2252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0" y="5"/>
                    </a:cxn>
                    <a:cxn ang="0">
                      <a:pos x="5" y="11"/>
                    </a:cxn>
                    <a:cxn ang="0">
                      <a:pos x="10" y="17"/>
                    </a:cxn>
                    <a:cxn ang="0">
                      <a:pos x="18" y="23"/>
                    </a:cxn>
                    <a:cxn ang="0">
                      <a:pos x="27" y="31"/>
                    </a:cxn>
                    <a:cxn ang="0">
                      <a:pos x="38" y="36"/>
                    </a:cxn>
                    <a:cxn ang="0">
                      <a:pos x="49" y="40"/>
                    </a:cxn>
                    <a:cxn ang="0">
                      <a:pos x="60" y="43"/>
                    </a:cxn>
                    <a:cxn ang="0">
                      <a:pos x="69" y="43"/>
                    </a:cxn>
                    <a:cxn ang="0">
                      <a:pos x="69" y="35"/>
                    </a:cxn>
                    <a:cxn ang="0">
                      <a:pos x="60" y="35"/>
                    </a:cxn>
                    <a:cxn ang="0">
                      <a:pos x="51" y="32"/>
                    </a:cxn>
                    <a:cxn ang="0">
                      <a:pos x="42" y="27"/>
                    </a:cxn>
                    <a:cxn ang="0">
                      <a:pos x="31" y="22"/>
                    </a:cxn>
                    <a:cxn ang="0">
                      <a:pos x="24" y="17"/>
                    </a:cxn>
                    <a:cxn ang="0">
                      <a:pos x="16" y="10"/>
                    </a:cxn>
                    <a:cxn ang="0">
                      <a:pos x="11" y="5"/>
                    </a:cxn>
                    <a:cxn ang="0">
                      <a:pos x="9" y="3"/>
                    </a:cxn>
                    <a:cxn ang="0">
                      <a:pos x="0" y="3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69" h="43">
                      <a:moveTo>
                        <a:pt x="9" y="5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10" y="17"/>
                      </a:lnTo>
                      <a:lnTo>
                        <a:pt x="18" y="23"/>
                      </a:lnTo>
                      <a:lnTo>
                        <a:pt x="27" y="31"/>
                      </a:lnTo>
                      <a:lnTo>
                        <a:pt x="38" y="36"/>
                      </a:lnTo>
                      <a:lnTo>
                        <a:pt x="49" y="40"/>
                      </a:lnTo>
                      <a:lnTo>
                        <a:pt x="60" y="43"/>
                      </a:lnTo>
                      <a:lnTo>
                        <a:pt x="69" y="43"/>
                      </a:lnTo>
                      <a:lnTo>
                        <a:pt x="69" y="35"/>
                      </a:lnTo>
                      <a:lnTo>
                        <a:pt x="60" y="35"/>
                      </a:lnTo>
                      <a:lnTo>
                        <a:pt x="51" y="32"/>
                      </a:lnTo>
                      <a:lnTo>
                        <a:pt x="42" y="27"/>
                      </a:lnTo>
                      <a:lnTo>
                        <a:pt x="31" y="22"/>
                      </a:lnTo>
                      <a:lnTo>
                        <a:pt x="24" y="17"/>
                      </a:lnTo>
                      <a:lnTo>
                        <a:pt x="16" y="10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7" name="Freeform 149"/>
                <p:cNvSpPr>
                  <a:spLocks/>
                </p:cNvSpPr>
                <p:nvPr/>
              </p:nvSpPr>
              <p:spPr bwMode="auto">
                <a:xfrm>
                  <a:off x="4676" y="2134"/>
                  <a:ext cx="114" cy="160"/>
                </a:xfrm>
                <a:custGeom>
                  <a:avLst/>
                  <a:gdLst/>
                  <a:ahLst/>
                  <a:cxnLst>
                    <a:cxn ang="0">
                      <a:pos x="340" y="69"/>
                    </a:cxn>
                    <a:cxn ang="0">
                      <a:pos x="343" y="114"/>
                    </a:cxn>
                    <a:cxn ang="0">
                      <a:pos x="331" y="140"/>
                    </a:cxn>
                    <a:cxn ang="0">
                      <a:pos x="314" y="151"/>
                    </a:cxn>
                    <a:cxn ang="0">
                      <a:pos x="300" y="159"/>
                    </a:cxn>
                    <a:cxn ang="0">
                      <a:pos x="289" y="168"/>
                    </a:cxn>
                    <a:cxn ang="0">
                      <a:pos x="274" y="184"/>
                    </a:cxn>
                    <a:cxn ang="0">
                      <a:pos x="269" y="212"/>
                    </a:cxn>
                    <a:cxn ang="0">
                      <a:pos x="277" y="225"/>
                    </a:cxn>
                    <a:cxn ang="0">
                      <a:pos x="265" y="237"/>
                    </a:cxn>
                    <a:cxn ang="0">
                      <a:pos x="259" y="254"/>
                    </a:cxn>
                    <a:cxn ang="0">
                      <a:pos x="263" y="269"/>
                    </a:cxn>
                    <a:cxn ang="0">
                      <a:pos x="260" y="281"/>
                    </a:cxn>
                    <a:cxn ang="0">
                      <a:pos x="252" y="312"/>
                    </a:cxn>
                    <a:cxn ang="0">
                      <a:pos x="256" y="326"/>
                    </a:cxn>
                    <a:cxn ang="0">
                      <a:pos x="247" y="345"/>
                    </a:cxn>
                    <a:cxn ang="0">
                      <a:pos x="250" y="364"/>
                    </a:cxn>
                    <a:cxn ang="0">
                      <a:pos x="274" y="374"/>
                    </a:cxn>
                    <a:cxn ang="0">
                      <a:pos x="292" y="380"/>
                    </a:cxn>
                    <a:cxn ang="0">
                      <a:pos x="278" y="410"/>
                    </a:cxn>
                    <a:cxn ang="0">
                      <a:pos x="261" y="444"/>
                    </a:cxn>
                    <a:cxn ang="0">
                      <a:pos x="247" y="470"/>
                    </a:cxn>
                    <a:cxn ang="0">
                      <a:pos x="239" y="476"/>
                    </a:cxn>
                    <a:cxn ang="0">
                      <a:pos x="224" y="477"/>
                    </a:cxn>
                    <a:cxn ang="0">
                      <a:pos x="202" y="478"/>
                    </a:cxn>
                    <a:cxn ang="0">
                      <a:pos x="177" y="478"/>
                    </a:cxn>
                    <a:cxn ang="0">
                      <a:pos x="138" y="478"/>
                    </a:cxn>
                    <a:cxn ang="0">
                      <a:pos x="87" y="478"/>
                    </a:cxn>
                    <a:cxn ang="0">
                      <a:pos x="41" y="477"/>
                    </a:cxn>
                    <a:cxn ang="0">
                      <a:pos x="9" y="474"/>
                    </a:cxn>
                    <a:cxn ang="0">
                      <a:pos x="23" y="446"/>
                    </a:cxn>
                    <a:cxn ang="0">
                      <a:pos x="66" y="346"/>
                    </a:cxn>
                    <a:cxn ang="0">
                      <a:pos x="96" y="208"/>
                    </a:cxn>
                    <a:cxn ang="0">
                      <a:pos x="95" y="64"/>
                    </a:cxn>
                    <a:cxn ang="0">
                      <a:pos x="86" y="0"/>
                    </a:cxn>
                    <a:cxn ang="0">
                      <a:pos x="105" y="3"/>
                    </a:cxn>
                    <a:cxn ang="0">
                      <a:pos x="132" y="4"/>
                    </a:cxn>
                    <a:cxn ang="0">
                      <a:pos x="165" y="6"/>
                    </a:cxn>
                    <a:cxn ang="0">
                      <a:pos x="197" y="8"/>
                    </a:cxn>
                    <a:cxn ang="0">
                      <a:pos x="226" y="10"/>
                    </a:cxn>
                    <a:cxn ang="0">
                      <a:pos x="254" y="13"/>
                    </a:cxn>
                    <a:cxn ang="0">
                      <a:pos x="278" y="15"/>
                    </a:cxn>
                    <a:cxn ang="0">
                      <a:pos x="296" y="17"/>
                    </a:cxn>
                    <a:cxn ang="0">
                      <a:pos x="307" y="18"/>
                    </a:cxn>
                    <a:cxn ang="0">
                      <a:pos x="317" y="21"/>
                    </a:cxn>
                    <a:cxn ang="0">
                      <a:pos x="323" y="22"/>
                    </a:cxn>
                    <a:cxn ang="0">
                      <a:pos x="329" y="27"/>
                    </a:cxn>
                    <a:cxn ang="0">
                      <a:pos x="334" y="40"/>
                    </a:cxn>
                  </a:cxnLst>
                  <a:rect l="0" t="0" r="r" b="b"/>
                  <a:pathLst>
                    <a:path w="343" h="478">
                      <a:moveTo>
                        <a:pt x="336" y="47"/>
                      </a:moveTo>
                      <a:lnTo>
                        <a:pt x="340" y="69"/>
                      </a:lnTo>
                      <a:lnTo>
                        <a:pt x="343" y="92"/>
                      </a:lnTo>
                      <a:lnTo>
                        <a:pt x="343" y="114"/>
                      </a:lnTo>
                      <a:lnTo>
                        <a:pt x="341" y="133"/>
                      </a:lnTo>
                      <a:lnTo>
                        <a:pt x="331" y="140"/>
                      </a:lnTo>
                      <a:lnTo>
                        <a:pt x="322" y="146"/>
                      </a:lnTo>
                      <a:lnTo>
                        <a:pt x="314" y="151"/>
                      </a:lnTo>
                      <a:lnTo>
                        <a:pt x="306" y="155"/>
                      </a:lnTo>
                      <a:lnTo>
                        <a:pt x="300" y="159"/>
                      </a:lnTo>
                      <a:lnTo>
                        <a:pt x="294" y="163"/>
                      </a:lnTo>
                      <a:lnTo>
                        <a:pt x="289" y="168"/>
                      </a:lnTo>
                      <a:lnTo>
                        <a:pt x="284" y="172"/>
                      </a:lnTo>
                      <a:lnTo>
                        <a:pt x="274" y="184"/>
                      </a:lnTo>
                      <a:lnTo>
                        <a:pt x="268" y="198"/>
                      </a:lnTo>
                      <a:lnTo>
                        <a:pt x="269" y="212"/>
                      </a:lnTo>
                      <a:lnTo>
                        <a:pt x="284" y="223"/>
                      </a:lnTo>
                      <a:lnTo>
                        <a:pt x="277" y="225"/>
                      </a:lnTo>
                      <a:lnTo>
                        <a:pt x="271" y="229"/>
                      </a:lnTo>
                      <a:lnTo>
                        <a:pt x="265" y="237"/>
                      </a:lnTo>
                      <a:lnTo>
                        <a:pt x="261" y="245"/>
                      </a:lnTo>
                      <a:lnTo>
                        <a:pt x="259" y="254"/>
                      </a:lnTo>
                      <a:lnTo>
                        <a:pt x="259" y="262"/>
                      </a:lnTo>
                      <a:lnTo>
                        <a:pt x="263" y="269"/>
                      </a:lnTo>
                      <a:lnTo>
                        <a:pt x="271" y="273"/>
                      </a:lnTo>
                      <a:lnTo>
                        <a:pt x="260" y="281"/>
                      </a:lnTo>
                      <a:lnTo>
                        <a:pt x="253" y="296"/>
                      </a:lnTo>
                      <a:lnTo>
                        <a:pt x="252" y="312"/>
                      </a:lnTo>
                      <a:lnTo>
                        <a:pt x="261" y="321"/>
                      </a:lnTo>
                      <a:lnTo>
                        <a:pt x="256" y="326"/>
                      </a:lnTo>
                      <a:lnTo>
                        <a:pt x="250" y="335"/>
                      </a:lnTo>
                      <a:lnTo>
                        <a:pt x="247" y="345"/>
                      </a:lnTo>
                      <a:lnTo>
                        <a:pt x="247" y="355"/>
                      </a:lnTo>
                      <a:lnTo>
                        <a:pt x="250" y="364"/>
                      </a:lnTo>
                      <a:lnTo>
                        <a:pt x="259" y="371"/>
                      </a:lnTo>
                      <a:lnTo>
                        <a:pt x="274" y="374"/>
                      </a:lnTo>
                      <a:lnTo>
                        <a:pt x="296" y="371"/>
                      </a:lnTo>
                      <a:lnTo>
                        <a:pt x="292" y="380"/>
                      </a:lnTo>
                      <a:lnTo>
                        <a:pt x="286" y="393"/>
                      </a:lnTo>
                      <a:lnTo>
                        <a:pt x="278" y="410"/>
                      </a:lnTo>
                      <a:lnTo>
                        <a:pt x="270" y="427"/>
                      </a:lnTo>
                      <a:lnTo>
                        <a:pt x="261" y="444"/>
                      </a:lnTo>
                      <a:lnTo>
                        <a:pt x="254" y="459"/>
                      </a:lnTo>
                      <a:lnTo>
                        <a:pt x="247" y="470"/>
                      </a:lnTo>
                      <a:lnTo>
                        <a:pt x="244" y="476"/>
                      </a:lnTo>
                      <a:lnTo>
                        <a:pt x="239" y="476"/>
                      </a:lnTo>
                      <a:lnTo>
                        <a:pt x="232" y="477"/>
                      </a:lnTo>
                      <a:lnTo>
                        <a:pt x="224" y="477"/>
                      </a:lnTo>
                      <a:lnTo>
                        <a:pt x="213" y="477"/>
                      </a:lnTo>
                      <a:lnTo>
                        <a:pt x="202" y="478"/>
                      </a:lnTo>
                      <a:lnTo>
                        <a:pt x="189" y="478"/>
                      </a:lnTo>
                      <a:lnTo>
                        <a:pt x="177" y="478"/>
                      </a:lnTo>
                      <a:lnTo>
                        <a:pt x="163" y="478"/>
                      </a:lnTo>
                      <a:lnTo>
                        <a:pt x="138" y="478"/>
                      </a:lnTo>
                      <a:lnTo>
                        <a:pt x="111" y="478"/>
                      </a:lnTo>
                      <a:lnTo>
                        <a:pt x="87" y="478"/>
                      </a:lnTo>
                      <a:lnTo>
                        <a:pt x="62" y="477"/>
                      </a:lnTo>
                      <a:lnTo>
                        <a:pt x="41" y="477"/>
                      </a:lnTo>
                      <a:lnTo>
                        <a:pt x="23" y="475"/>
                      </a:lnTo>
                      <a:lnTo>
                        <a:pt x="9" y="474"/>
                      </a:lnTo>
                      <a:lnTo>
                        <a:pt x="0" y="472"/>
                      </a:lnTo>
                      <a:lnTo>
                        <a:pt x="23" y="446"/>
                      </a:lnTo>
                      <a:lnTo>
                        <a:pt x="46" y="403"/>
                      </a:lnTo>
                      <a:lnTo>
                        <a:pt x="66" y="346"/>
                      </a:lnTo>
                      <a:lnTo>
                        <a:pt x="85" y="279"/>
                      </a:lnTo>
                      <a:lnTo>
                        <a:pt x="96" y="208"/>
                      </a:lnTo>
                      <a:lnTo>
                        <a:pt x="101" y="135"/>
                      </a:lnTo>
                      <a:lnTo>
                        <a:pt x="95" y="64"/>
                      </a:lnTo>
                      <a:lnTo>
                        <a:pt x="79" y="0"/>
                      </a:lnTo>
                      <a:lnTo>
                        <a:pt x="86" y="0"/>
                      </a:lnTo>
                      <a:lnTo>
                        <a:pt x="94" y="1"/>
                      </a:lnTo>
                      <a:lnTo>
                        <a:pt x="105" y="3"/>
                      </a:lnTo>
                      <a:lnTo>
                        <a:pt x="118" y="3"/>
                      </a:lnTo>
                      <a:lnTo>
                        <a:pt x="132" y="4"/>
                      </a:lnTo>
                      <a:lnTo>
                        <a:pt x="148" y="5"/>
                      </a:lnTo>
                      <a:lnTo>
                        <a:pt x="165" y="6"/>
                      </a:lnTo>
                      <a:lnTo>
                        <a:pt x="182" y="7"/>
                      </a:lnTo>
                      <a:lnTo>
                        <a:pt x="197" y="8"/>
                      </a:lnTo>
                      <a:lnTo>
                        <a:pt x="211" y="9"/>
                      </a:lnTo>
                      <a:lnTo>
                        <a:pt x="226" y="10"/>
                      </a:lnTo>
                      <a:lnTo>
                        <a:pt x="240" y="11"/>
                      </a:lnTo>
                      <a:lnTo>
                        <a:pt x="254" y="13"/>
                      </a:lnTo>
                      <a:lnTo>
                        <a:pt x="266" y="14"/>
                      </a:lnTo>
                      <a:lnTo>
                        <a:pt x="278" y="15"/>
                      </a:lnTo>
                      <a:lnTo>
                        <a:pt x="290" y="16"/>
                      </a:lnTo>
                      <a:lnTo>
                        <a:pt x="296" y="17"/>
                      </a:lnTo>
                      <a:lnTo>
                        <a:pt x="302" y="17"/>
                      </a:lnTo>
                      <a:lnTo>
                        <a:pt x="307" y="18"/>
                      </a:lnTo>
                      <a:lnTo>
                        <a:pt x="312" y="20"/>
                      </a:lnTo>
                      <a:lnTo>
                        <a:pt x="317" y="21"/>
                      </a:lnTo>
                      <a:lnTo>
                        <a:pt x="320" y="21"/>
                      </a:lnTo>
                      <a:lnTo>
                        <a:pt x="323" y="22"/>
                      </a:lnTo>
                      <a:lnTo>
                        <a:pt x="325" y="22"/>
                      </a:lnTo>
                      <a:lnTo>
                        <a:pt x="329" y="27"/>
                      </a:lnTo>
                      <a:lnTo>
                        <a:pt x="332" y="32"/>
                      </a:lnTo>
                      <a:lnTo>
                        <a:pt x="334" y="40"/>
                      </a:lnTo>
                      <a:lnTo>
                        <a:pt x="336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8" name="Freeform 150"/>
                <p:cNvSpPr>
                  <a:spLocks/>
                </p:cNvSpPr>
                <p:nvPr/>
              </p:nvSpPr>
              <p:spPr bwMode="auto">
                <a:xfrm>
                  <a:off x="4787" y="2150"/>
                  <a:ext cx="5" cy="30"/>
                </a:xfrm>
                <a:custGeom>
                  <a:avLst/>
                  <a:gdLst/>
                  <a:ahLst/>
                  <a:cxnLst>
                    <a:cxn ang="0">
                      <a:pos x="11" y="92"/>
                    </a:cxn>
                    <a:cxn ang="0">
                      <a:pos x="14" y="87"/>
                    </a:cxn>
                    <a:cxn ang="0">
                      <a:pos x="16" y="68"/>
                    </a:cxn>
                    <a:cxn ang="0">
                      <a:pos x="16" y="46"/>
                    </a:cxn>
                    <a:cxn ang="0">
                      <a:pos x="13" y="23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4" y="23"/>
                    </a:cxn>
                    <a:cxn ang="0">
                      <a:pos x="7" y="46"/>
                    </a:cxn>
                    <a:cxn ang="0">
                      <a:pos x="7" y="68"/>
                    </a:cxn>
                    <a:cxn ang="0">
                      <a:pos x="5" y="87"/>
                    </a:cxn>
                    <a:cxn ang="0">
                      <a:pos x="7" y="83"/>
                    </a:cxn>
                    <a:cxn ang="0">
                      <a:pos x="5" y="87"/>
                    </a:cxn>
                    <a:cxn ang="0">
                      <a:pos x="6" y="91"/>
                    </a:cxn>
                    <a:cxn ang="0">
                      <a:pos x="9" y="92"/>
                    </a:cxn>
                    <a:cxn ang="0">
                      <a:pos x="13" y="91"/>
                    </a:cxn>
                    <a:cxn ang="0">
                      <a:pos x="14" y="87"/>
                    </a:cxn>
                    <a:cxn ang="0">
                      <a:pos x="11" y="92"/>
                    </a:cxn>
                  </a:cxnLst>
                  <a:rect l="0" t="0" r="r" b="b"/>
                  <a:pathLst>
                    <a:path w="16" h="92">
                      <a:moveTo>
                        <a:pt x="11" y="92"/>
                      </a:moveTo>
                      <a:lnTo>
                        <a:pt x="14" y="87"/>
                      </a:lnTo>
                      <a:lnTo>
                        <a:pt x="16" y="68"/>
                      </a:lnTo>
                      <a:lnTo>
                        <a:pt x="16" y="46"/>
                      </a:lnTo>
                      <a:lnTo>
                        <a:pt x="13" y="23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4" y="23"/>
                      </a:lnTo>
                      <a:lnTo>
                        <a:pt x="7" y="46"/>
                      </a:lnTo>
                      <a:lnTo>
                        <a:pt x="7" y="68"/>
                      </a:lnTo>
                      <a:lnTo>
                        <a:pt x="5" y="87"/>
                      </a:lnTo>
                      <a:lnTo>
                        <a:pt x="7" y="83"/>
                      </a:lnTo>
                      <a:lnTo>
                        <a:pt x="5" y="87"/>
                      </a:lnTo>
                      <a:lnTo>
                        <a:pt x="6" y="91"/>
                      </a:lnTo>
                      <a:lnTo>
                        <a:pt x="9" y="92"/>
                      </a:lnTo>
                      <a:lnTo>
                        <a:pt x="13" y="91"/>
                      </a:lnTo>
                      <a:lnTo>
                        <a:pt x="14" y="87"/>
                      </a:lnTo>
                      <a:lnTo>
                        <a:pt x="11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799" name="Freeform 151"/>
                <p:cNvSpPr>
                  <a:spLocks/>
                </p:cNvSpPr>
                <p:nvPr/>
              </p:nvSpPr>
              <p:spPr bwMode="auto">
                <a:xfrm>
                  <a:off x="4769" y="2177"/>
                  <a:ext cx="21" cy="16"/>
                </a:xfrm>
                <a:custGeom>
                  <a:avLst/>
                  <a:gdLst/>
                  <a:ahLst/>
                  <a:cxnLst>
                    <a:cxn ang="0">
                      <a:pos x="7" y="46"/>
                    </a:cxn>
                    <a:cxn ang="0">
                      <a:pos x="7" y="46"/>
                    </a:cxn>
                    <a:cxn ang="0">
                      <a:pos x="12" y="42"/>
                    </a:cxn>
                    <a:cxn ang="0">
                      <a:pos x="17" y="37"/>
                    </a:cxn>
                    <a:cxn ang="0">
                      <a:pos x="22" y="34"/>
                    </a:cxn>
                    <a:cxn ang="0">
                      <a:pos x="28" y="30"/>
                    </a:cxn>
                    <a:cxn ang="0">
                      <a:pos x="36" y="26"/>
                    </a:cxn>
                    <a:cxn ang="0">
                      <a:pos x="44" y="22"/>
                    </a:cxn>
                    <a:cxn ang="0">
                      <a:pos x="53" y="15"/>
                    </a:cxn>
                    <a:cxn ang="0">
                      <a:pos x="63" y="9"/>
                    </a:cxn>
                    <a:cxn ang="0">
                      <a:pos x="59" y="0"/>
                    </a:cxn>
                    <a:cxn ang="0">
                      <a:pos x="49" y="7"/>
                    </a:cxn>
                    <a:cxn ang="0">
                      <a:pos x="40" y="13"/>
                    </a:cxn>
                    <a:cxn ang="0">
                      <a:pos x="31" y="17"/>
                    </a:cxn>
                    <a:cxn ang="0">
                      <a:pos x="24" y="22"/>
                    </a:cxn>
                    <a:cxn ang="0">
                      <a:pos x="17" y="26"/>
                    </a:cxn>
                    <a:cxn ang="0">
                      <a:pos x="11" y="31"/>
                    </a:cxn>
                    <a:cxn ang="0">
                      <a:pos x="6" y="35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7" y="46"/>
                    </a:cxn>
                  </a:cxnLst>
                  <a:rect l="0" t="0" r="r" b="b"/>
                  <a:pathLst>
                    <a:path w="63" h="46">
                      <a:moveTo>
                        <a:pt x="7" y="46"/>
                      </a:moveTo>
                      <a:lnTo>
                        <a:pt x="7" y="46"/>
                      </a:lnTo>
                      <a:lnTo>
                        <a:pt x="12" y="42"/>
                      </a:lnTo>
                      <a:lnTo>
                        <a:pt x="17" y="37"/>
                      </a:lnTo>
                      <a:lnTo>
                        <a:pt x="22" y="34"/>
                      </a:lnTo>
                      <a:lnTo>
                        <a:pt x="28" y="30"/>
                      </a:lnTo>
                      <a:lnTo>
                        <a:pt x="36" y="26"/>
                      </a:lnTo>
                      <a:lnTo>
                        <a:pt x="44" y="22"/>
                      </a:lnTo>
                      <a:lnTo>
                        <a:pt x="53" y="15"/>
                      </a:lnTo>
                      <a:lnTo>
                        <a:pt x="63" y="9"/>
                      </a:lnTo>
                      <a:lnTo>
                        <a:pt x="59" y="0"/>
                      </a:lnTo>
                      <a:lnTo>
                        <a:pt x="49" y="7"/>
                      </a:lnTo>
                      <a:lnTo>
                        <a:pt x="40" y="13"/>
                      </a:lnTo>
                      <a:lnTo>
                        <a:pt x="31" y="17"/>
                      </a:lnTo>
                      <a:lnTo>
                        <a:pt x="24" y="22"/>
                      </a:lnTo>
                      <a:lnTo>
                        <a:pt x="17" y="26"/>
                      </a:lnTo>
                      <a:lnTo>
                        <a:pt x="11" y="31"/>
                      </a:lnTo>
                      <a:lnTo>
                        <a:pt x="6" y="35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7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0" name="Freeform 152"/>
                <p:cNvSpPr>
                  <a:spLocks/>
                </p:cNvSpPr>
                <p:nvPr/>
              </p:nvSpPr>
              <p:spPr bwMode="auto">
                <a:xfrm>
                  <a:off x="4764" y="2191"/>
                  <a:ext cx="8" cy="19"/>
                </a:xfrm>
                <a:custGeom>
                  <a:avLst/>
                  <a:gdLst/>
                  <a:ahLst/>
                  <a:cxnLst>
                    <a:cxn ang="0">
                      <a:pos x="21" y="59"/>
                    </a:cxn>
                    <a:cxn ang="0">
                      <a:pos x="22" y="50"/>
                    </a:cxn>
                    <a:cxn ang="0">
                      <a:pos x="10" y="41"/>
                    </a:cxn>
                    <a:cxn ang="0">
                      <a:pos x="9" y="29"/>
                    </a:cxn>
                    <a:cxn ang="0">
                      <a:pos x="15" y="17"/>
                    </a:cxn>
                    <a:cxn ang="0">
                      <a:pos x="24" y="6"/>
                    </a:cxn>
                    <a:cxn ang="0">
                      <a:pos x="17" y="0"/>
                    </a:cxn>
                    <a:cxn ang="0">
                      <a:pos x="7" y="12"/>
                    </a:cxn>
                    <a:cxn ang="0">
                      <a:pos x="0" y="29"/>
                    </a:cxn>
                    <a:cxn ang="0">
                      <a:pos x="1" y="45"/>
                    </a:cxn>
                    <a:cxn ang="0">
                      <a:pos x="20" y="58"/>
                    </a:cxn>
                    <a:cxn ang="0">
                      <a:pos x="21" y="49"/>
                    </a:cxn>
                    <a:cxn ang="0">
                      <a:pos x="20" y="58"/>
                    </a:cxn>
                    <a:cxn ang="0">
                      <a:pos x="23" y="57"/>
                    </a:cxn>
                    <a:cxn ang="0">
                      <a:pos x="25" y="55"/>
                    </a:cxn>
                    <a:cxn ang="0">
                      <a:pos x="25" y="52"/>
                    </a:cxn>
                    <a:cxn ang="0">
                      <a:pos x="22" y="50"/>
                    </a:cxn>
                    <a:cxn ang="0">
                      <a:pos x="21" y="59"/>
                    </a:cxn>
                  </a:cxnLst>
                  <a:rect l="0" t="0" r="r" b="b"/>
                  <a:pathLst>
                    <a:path w="25" h="59">
                      <a:moveTo>
                        <a:pt x="21" y="59"/>
                      </a:moveTo>
                      <a:lnTo>
                        <a:pt x="22" y="50"/>
                      </a:lnTo>
                      <a:lnTo>
                        <a:pt x="10" y="41"/>
                      </a:lnTo>
                      <a:lnTo>
                        <a:pt x="9" y="29"/>
                      </a:lnTo>
                      <a:lnTo>
                        <a:pt x="15" y="17"/>
                      </a:lnTo>
                      <a:lnTo>
                        <a:pt x="24" y="6"/>
                      </a:lnTo>
                      <a:lnTo>
                        <a:pt x="17" y="0"/>
                      </a:lnTo>
                      <a:lnTo>
                        <a:pt x="7" y="12"/>
                      </a:lnTo>
                      <a:lnTo>
                        <a:pt x="0" y="29"/>
                      </a:lnTo>
                      <a:lnTo>
                        <a:pt x="1" y="45"/>
                      </a:lnTo>
                      <a:lnTo>
                        <a:pt x="20" y="58"/>
                      </a:lnTo>
                      <a:lnTo>
                        <a:pt x="21" y="49"/>
                      </a:lnTo>
                      <a:lnTo>
                        <a:pt x="20" y="58"/>
                      </a:lnTo>
                      <a:lnTo>
                        <a:pt x="23" y="57"/>
                      </a:lnTo>
                      <a:lnTo>
                        <a:pt x="25" y="55"/>
                      </a:lnTo>
                      <a:lnTo>
                        <a:pt x="25" y="52"/>
                      </a:lnTo>
                      <a:lnTo>
                        <a:pt x="22" y="50"/>
                      </a:lnTo>
                      <a:lnTo>
                        <a:pt x="21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1" name="Freeform 153"/>
                <p:cNvSpPr>
                  <a:spLocks/>
                </p:cNvSpPr>
                <p:nvPr/>
              </p:nvSpPr>
              <p:spPr bwMode="auto">
                <a:xfrm>
                  <a:off x="4761" y="2207"/>
                  <a:ext cx="10" cy="20"/>
                </a:xfrm>
                <a:custGeom>
                  <a:avLst/>
                  <a:gdLst/>
                  <a:ahLst/>
                  <a:cxnLst>
                    <a:cxn ang="0">
                      <a:pos x="17" y="59"/>
                    </a:cxn>
                    <a:cxn ang="0">
                      <a:pos x="17" y="51"/>
                    </a:cxn>
                    <a:cxn ang="0">
                      <a:pos x="11" y="47"/>
                    </a:cxn>
                    <a:cxn ang="0">
                      <a:pos x="8" y="43"/>
                    </a:cxn>
                    <a:cxn ang="0">
                      <a:pos x="8" y="36"/>
                    </a:cxn>
                    <a:cxn ang="0">
                      <a:pos x="10" y="28"/>
                    </a:cxn>
                    <a:cxn ang="0">
                      <a:pos x="15" y="21"/>
                    </a:cxn>
                    <a:cxn ang="0">
                      <a:pos x="19" y="14"/>
                    </a:cxn>
                    <a:cxn ang="0">
                      <a:pos x="24" y="11"/>
                    </a:cxn>
                    <a:cxn ang="0">
                      <a:pos x="29" y="10"/>
                    </a:cxn>
                    <a:cxn ang="0">
                      <a:pos x="29" y="0"/>
                    </a:cxn>
                    <a:cxn ang="0">
                      <a:pos x="20" y="3"/>
                    </a:cxn>
                    <a:cxn ang="0">
                      <a:pos x="13" y="8"/>
                    </a:cxn>
                    <a:cxn ang="0">
                      <a:pos x="6" y="17"/>
                    </a:cxn>
                    <a:cxn ang="0">
                      <a:pos x="2" y="26"/>
                    </a:cxn>
                    <a:cxn ang="0">
                      <a:pos x="0" y="36"/>
                    </a:cxn>
                    <a:cxn ang="0">
                      <a:pos x="0" y="45"/>
                    </a:cxn>
                    <a:cxn ang="0">
                      <a:pos x="5" y="54"/>
                    </a:cxn>
                    <a:cxn ang="0">
                      <a:pos x="15" y="59"/>
                    </a:cxn>
                    <a:cxn ang="0">
                      <a:pos x="15" y="51"/>
                    </a:cxn>
                    <a:cxn ang="0">
                      <a:pos x="15" y="59"/>
                    </a:cxn>
                    <a:cxn ang="0">
                      <a:pos x="18" y="58"/>
                    </a:cxn>
                    <a:cxn ang="0">
                      <a:pos x="20" y="56"/>
                    </a:cxn>
                    <a:cxn ang="0">
                      <a:pos x="20" y="53"/>
                    </a:cxn>
                    <a:cxn ang="0">
                      <a:pos x="17" y="51"/>
                    </a:cxn>
                    <a:cxn ang="0">
                      <a:pos x="17" y="59"/>
                    </a:cxn>
                  </a:cxnLst>
                  <a:rect l="0" t="0" r="r" b="b"/>
                  <a:pathLst>
                    <a:path w="29" h="59">
                      <a:moveTo>
                        <a:pt x="17" y="59"/>
                      </a:moveTo>
                      <a:lnTo>
                        <a:pt x="17" y="51"/>
                      </a:lnTo>
                      <a:lnTo>
                        <a:pt x="11" y="47"/>
                      </a:lnTo>
                      <a:lnTo>
                        <a:pt x="8" y="43"/>
                      </a:lnTo>
                      <a:lnTo>
                        <a:pt x="8" y="36"/>
                      </a:lnTo>
                      <a:lnTo>
                        <a:pt x="10" y="28"/>
                      </a:lnTo>
                      <a:lnTo>
                        <a:pt x="15" y="21"/>
                      </a:lnTo>
                      <a:lnTo>
                        <a:pt x="19" y="14"/>
                      </a:lnTo>
                      <a:lnTo>
                        <a:pt x="24" y="11"/>
                      </a:lnTo>
                      <a:lnTo>
                        <a:pt x="29" y="10"/>
                      </a:lnTo>
                      <a:lnTo>
                        <a:pt x="29" y="0"/>
                      </a:lnTo>
                      <a:lnTo>
                        <a:pt x="20" y="3"/>
                      </a:lnTo>
                      <a:lnTo>
                        <a:pt x="13" y="8"/>
                      </a:lnTo>
                      <a:lnTo>
                        <a:pt x="6" y="17"/>
                      </a:lnTo>
                      <a:lnTo>
                        <a:pt x="2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5" y="54"/>
                      </a:lnTo>
                      <a:lnTo>
                        <a:pt x="15" y="59"/>
                      </a:lnTo>
                      <a:lnTo>
                        <a:pt x="15" y="51"/>
                      </a:lnTo>
                      <a:lnTo>
                        <a:pt x="15" y="59"/>
                      </a:lnTo>
                      <a:lnTo>
                        <a:pt x="18" y="58"/>
                      </a:lnTo>
                      <a:lnTo>
                        <a:pt x="20" y="56"/>
                      </a:lnTo>
                      <a:lnTo>
                        <a:pt x="20" y="53"/>
                      </a:lnTo>
                      <a:lnTo>
                        <a:pt x="17" y="51"/>
                      </a:lnTo>
                      <a:lnTo>
                        <a:pt x="17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2" name="Freeform 154"/>
                <p:cNvSpPr>
                  <a:spLocks/>
                </p:cNvSpPr>
                <p:nvPr/>
              </p:nvSpPr>
              <p:spPr bwMode="auto">
                <a:xfrm>
                  <a:off x="4758" y="2224"/>
                  <a:ext cx="9" cy="19"/>
                </a:xfrm>
                <a:custGeom>
                  <a:avLst/>
                  <a:gdLst/>
                  <a:ahLst/>
                  <a:cxnLst>
                    <a:cxn ang="0">
                      <a:pos x="16" y="56"/>
                    </a:cxn>
                    <a:cxn ang="0">
                      <a:pos x="14" y="48"/>
                    </a:cxn>
                    <a:cxn ang="0">
                      <a:pos x="9" y="42"/>
                    </a:cxn>
                    <a:cxn ang="0">
                      <a:pos x="10" y="28"/>
                    </a:cxn>
                    <a:cxn ang="0">
                      <a:pos x="16" y="16"/>
                    </a:cxn>
                    <a:cxn ang="0">
                      <a:pos x="25" y="8"/>
                    </a:cxn>
                    <a:cxn ang="0">
                      <a:pos x="23" y="0"/>
                    </a:cxn>
                    <a:cxn ang="0">
                      <a:pos x="10" y="9"/>
                    </a:cxn>
                    <a:cxn ang="0">
                      <a:pos x="1" y="26"/>
                    </a:cxn>
                    <a:cxn ang="0">
                      <a:pos x="0" y="44"/>
                    </a:cxn>
                    <a:cxn ang="0">
                      <a:pos x="14" y="56"/>
                    </a:cxn>
                    <a:cxn ang="0">
                      <a:pos x="12" y="48"/>
                    </a:cxn>
                    <a:cxn ang="0">
                      <a:pos x="14" y="56"/>
                    </a:cxn>
                    <a:cxn ang="0">
                      <a:pos x="17" y="55"/>
                    </a:cxn>
                    <a:cxn ang="0">
                      <a:pos x="18" y="52"/>
                    </a:cxn>
                    <a:cxn ang="0">
                      <a:pos x="17" y="49"/>
                    </a:cxn>
                    <a:cxn ang="0">
                      <a:pos x="14" y="48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25" h="56">
                      <a:moveTo>
                        <a:pt x="16" y="56"/>
                      </a:moveTo>
                      <a:lnTo>
                        <a:pt x="14" y="48"/>
                      </a:lnTo>
                      <a:lnTo>
                        <a:pt x="9" y="42"/>
                      </a:lnTo>
                      <a:lnTo>
                        <a:pt x="10" y="28"/>
                      </a:lnTo>
                      <a:lnTo>
                        <a:pt x="16" y="16"/>
                      </a:lnTo>
                      <a:lnTo>
                        <a:pt x="25" y="8"/>
                      </a:lnTo>
                      <a:lnTo>
                        <a:pt x="23" y="0"/>
                      </a:lnTo>
                      <a:lnTo>
                        <a:pt x="10" y="9"/>
                      </a:lnTo>
                      <a:lnTo>
                        <a:pt x="1" y="26"/>
                      </a:lnTo>
                      <a:lnTo>
                        <a:pt x="0" y="44"/>
                      </a:lnTo>
                      <a:lnTo>
                        <a:pt x="14" y="56"/>
                      </a:lnTo>
                      <a:lnTo>
                        <a:pt x="12" y="48"/>
                      </a:lnTo>
                      <a:lnTo>
                        <a:pt x="14" y="56"/>
                      </a:lnTo>
                      <a:lnTo>
                        <a:pt x="17" y="55"/>
                      </a:lnTo>
                      <a:lnTo>
                        <a:pt x="18" y="52"/>
                      </a:lnTo>
                      <a:lnTo>
                        <a:pt x="17" y="49"/>
                      </a:lnTo>
                      <a:lnTo>
                        <a:pt x="14" y="48"/>
                      </a:lnTo>
                      <a:lnTo>
                        <a:pt x="16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3" name="Freeform 155"/>
                <p:cNvSpPr>
                  <a:spLocks/>
                </p:cNvSpPr>
                <p:nvPr/>
              </p:nvSpPr>
              <p:spPr bwMode="auto">
                <a:xfrm>
                  <a:off x="4757" y="2240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58" y="55"/>
                    </a:cxn>
                    <a:cxn ang="0">
                      <a:pos x="52" y="50"/>
                    </a:cxn>
                    <a:cxn ang="0">
                      <a:pos x="31" y="52"/>
                    </a:cxn>
                    <a:cxn ang="0">
                      <a:pos x="17" y="50"/>
                    </a:cxn>
                    <a:cxn ang="0">
                      <a:pos x="12" y="45"/>
                    </a:cxn>
                    <a:cxn ang="0">
                      <a:pos x="9" y="38"/>
                    </a:cxn>
                    <a:cxn ang="0">
                      <a:pos x="9" y="28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0" y="8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3" y="16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3" y="50"/>
                    </a:cxn>
                    <a:cxn ang="0">
                      <a:pos x="15" y="58"/>
                    </a:cxn>
                    <a:cxn ang="0">
                      <a:pos x="31" y="62"/>
                    </a:cxn>
                    <a:cxn ang="0">
                      <a:pos x="54" y="58"/>
                    </a:cxn>
                    <a:cxn ang="0">
                      <a:pos x="49" y="53"/>
                    </a:cxn>
                    <a:cxn ang="0">
                      <a:pos x="54" y="58"/>
                    </a:cxn>
                    <a:cxn ang="0">
                      <a:pos x="58" y="56"/>
                    </a:cxn>
                    <a:cxn ang="0">
                      <a:pos x="58" y="53"/>
                    </a:cxn>
                    <a:cxn ang="0">
                      <a:pos x="56" y="51"/>
                    </a:cxn>
                    <a:cxn ang="0">
                      <a:pos x="52" y="50"/>
                    </a:cxn>
                    <a:cxn ang="0">
                      <a:pos x="58" y="55"/>
                    </a:cxn>
                  </a:cxnLst>
                  <a:rect l="0" t="0" r="r" b="b"/>
                  <a:pathLst>
                    <a:path w="58" h="62">
                      <a:moveTo>
                        <a:pt x="58" y="55"/>
                      </a:moveTo>
                      <a:lnTo>
                        <a:pt x="52" y="50"/>
                      </a:lnTo>
                      <a:lnTo>
                        <a:pt x="31" y="52"/>
                      </a:lnTo>
                      <a:lnTo>
                        <a:pt x="17" y="50"/>
                      </a:lnTo>
                      <a:lnTo>
                        <a:pt x="12" y="45"/>
                      </a:lnTo>
                      <a:lnTo>
                        <a:pt x="9" y="38"/>
                      </a:lnTo>
                      <a:lnTo>
                        <a:pt x="9" y="28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3" y="16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3" y="50"/>
                      </a:lnTo>
                      <a:lnTo>
                        <a:pt x="15" y="58"/>
                      </a:lnTo>
                      <a:lnTo>
                        <a:pt x="31" y="62"/>
                      </a:lnTo>
                      <a:lnTo>
                        <a:pt x="54" y="58"/>
                      </a:lnTo>
                      <a:lnTo>
                        <a:pt x="49" y="53"/>
                      </a:lnTo>
                      <a:lnTo>
                        <a:pt x="54" y="58"/>
                      </a:lnTo>
                      <a:lnTo>
                        <a:pt x="58" y="56"/>
                      </a:lnTo>
                      <a:lnTo>
                        <a:pt x="58" y="53"/>
                      </a:lnTo>
                      <a:lnTo>
                        <a:pt x="56" y="51"/>
                      </a:lnTo>
                      <a:lnTo>
                        <a:pt x="52" y="50"/>
                      </a:lnTo>
                      <a:lnTo>
                        <a:pt x="5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4" name="Freeform 156"/>
                <p:cNvSpPr>
                  <a:spLocks/>
                </p:cNvSpPr>
                <p:nvPr/>
              </p:nvSpPr>
              <p:spPr bwMode="auto">
                <a:xfrm>
                  <a:off x="4756" y="2258"/>
                  <a:ext cx="20" cy="37"/>
                </a:xfrm>
                <a:custGeom>
                  <a:avLst/>
                  <a:gdLst/>
                  <a:ahLst/>
                  <a:cxnLst>
                    <a:cxn ang="0">
                      <a:pos x="4" y="111"/>
                    </a:cxn>
                    <a:cxn ang="0">
                      <a:pos x="8" y="108"/>
                    </a:cxn>
                    <a:cxn ang="0">
                      <a:pos x="12" y="102"/>
                    </a:cxn>
                    <a:cxn ang="0">
                      <a:pos x="18" y="91"/>
                    </a:cxn>
                    <a:cxn ang="0">
                      <a:pos x="25" y="76"/>
                    </a:cxn>
                    <a:cxn ang="0">
                      <a:pos x="34" y="59"/>
                    </a:cxn>
                    <a:cxn ang="0">
                      <a:pos x="43" y="42"/>
                    </a:cxn>
                    <a:cxn ang="0">
                      <a:pos x="50" y="25"/>
                    </a:cxn>
                    <a:cxn ang="0">
                      <a:pos x="56" y="13"/>
                    </a:cxn>
                    <a:cxn ang="0">
                      <a:pos x="61" y="2"/>
                    </a:cxn>
                    <a:cxn ang="0">
                      <a:pos x="52" y="0"/>
                    </a:cxn>
                    <a:cxn ang="0">
                      <a:pos x="48" y="8"/>
                    </a:cxn>
                    <a:cxn ang="0">
                      <a:pos x="41" y="21"/>
                    </a:cxn>
                    <a:cxn ang="0">
                      <a:pos x="34" y="38"/>
                    </a:cxn>
                    <a:cxn ang="0">
                      <a:pos x="25" y="55"/>
                    </a:cxn>
                    <a:cxn ang="0">
                      <a:pos x="17" y="72"/>
                    </a:cxn>
                    <a:cxn ang="0">
                      <a:pos x="9" y="87"/>
                    </a:cxn>
                    <a:cxn ang="0">
                      <a:pos x="3" y="98"/>
                    </a:cxn>
                    <a:cxn ang="0">
                      <a:pos x="0" y="104"/>
                    </a:cxn>
                    <a:cxn ang="0">
                      <a:pos x="4" y="102"/>
                    </a:cxn>
                    <a:cxn ang="0">
                      <a:pos x="0" y="104"/>
                    </a:cxn>
                    <a:cxn ang="0">
                      <a:pos x="0" y="107"/>
                    </a:cxn>
                    <a:cxn ang="0">
                      <a:pos x="3" y="111"/>
                    </a:cxn>
                    <a:cxn ang="0">
                      <a:pos x="6" y="111"/>
                    </a:cxn>
                    <a:cxn ang="0">
                      <a:pos x="8" y="108"/>
                    </a:cxn>
                    <a:cxn ang="0">
                      <a:pos x="4" y="111"/>
                    </a:cxn>
                  </a:cxnLst>
                  <a:rect l="0" t="0" r="r" b="b"/>
                  <a:pathLst>
                    <a:path w="61" h="111">
                      <a:moveTo>
                        <a:pt x="4" y="111"/>
                      </a:moveTo>
                      <a:lnTo>
                        <a:pt x="8" y="108"/>
                      </a:lnTo>
                      <a:lnTo>
                        <a:pt x="12" y="102"/>
                      </a:lnTo>
                      <a:lnTo>
                        <a:pt x="18" y="91"/>
                      </a:lnTo>
                      <a:lnTo>
                        <a:pt x="25" y="76"/>
                      </a:lnTo>
                      <a:lnTo>
                        <a:pt x="34" y="59"/>
                      </a:lnTo>
                      <a:lnTo>
                        <a:pt x="43" y="42"/>
                      </a:lnTo>
                      <a:lnTo>
                        <a:pt x="50" y="25"/>
                      </a:lnTo>
                      <a:lnTo>
                        <a:pt x="56" y="13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8" y="8"/>
                      </a:lnTo>
                      <a:lnTo>
                        <a:pt x="41" y="21"/>
                      </a:lnTo>
                      <a:lnTo>
                        <a:pt x="34" y="38"/>
                      </a:lnTo>
                      <a:lnTo>
                        <a:pt x="25" y="55"/>
                      </a:lnTo>
                      <a:lnTo>
                        <a:pt x="17" y="72"/>
                      </a:lnTo>
                      <a:lnTo>
                        <a:pt x="9" y="87"/>
                      </a:lnTo>
                      <a:lnTo>
                        <a:pt x="3" y="98"/>
                      </a:lnTo>
                      <a:lnTo>
                        <a:pt x="0" y="104"/>
                      </a:lnTo>
                      <a:lnTo>
                        <a:pt x="4" y="102"/>
                      </a:lnTo>
                      <a:lnTo>
                        <a:pt x="0" y="104"/>
                      </a:lnTo>
                      <a:lnTo>
                        <a:pt x="0" y="107"/>
                      </a:lnTo>
                      <a:lnTo>
                        <a:pt x="3" y="111"/>
                      </a:lnTo>
                      <a:lnTo>
                        <a:pt x="6" y="111"/>
                      </a:lnTo>
                      <a:lnTo>
                        <a:pt x="8" y="108"/>
                      </a:lnTo>
                      <a:lnTo>
                        <a:pt x="4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5" name="Freeform 157"/>
                <p:cNvSpPr>
                  <a:spLocks/>
                </p:cNvSpPr>
                <p:nvPr/>
              </p:nvSpPr>
              <p:spPr bwMode="auto">
                <a:xfrm>
                  <a:off x="4729" y="2292"/>
                  <a:ext cx="28" cy="4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5" y="12"/>
                    </a:cxn>
                    <a:cxn ang="0">
                      <a:pos x="19" y="12"/>
                    </a:cxn>
                    <a:cxn ang="0">
                      <a:pos x="31" y="12"/>
                    </a:cxn>
                    <a:cxn ang="0">
                      <a:pos x="44" y="12"/>
                    </a:cxn>
                    <a:cxn ang="0">
                      <a:pos x="55" y="11"/>
                    </a:cxn>
                    <a:cxn ang="0">
                      <a:pos x="66" y="11"/>
                    </a:cxn>
                    <a:cxn ang="0">
                      <a:pos x="74" y="10"/>
                    </a:cxn>
                    <a:cxn ang="0">
                      <a:pos x="81" y="9"/>
                    </a:cxn>
                    <a:cxn ang="0">
                      <a:pos x="86" y="9"/>
                    </a:cxn>
                    <a:cxn ang="0">
                      <a:pos x="86" y="0"/>
                    </a:cxn>
                    <a:cxn ang="0">
                      <a:pos x="81" y="0"/>
                    </a:cxn>
                    <a:cxn ang="0">
                      <a:pos x="74" y="1"/>
                    </a:cxn>
                    <a:cxn ang="0">
                      <a:pos x="66" y="0"/>
                    </a:cxn>
                    <a:cxn ang="0">
                      <a:pos x="55" y="0"/>
                    </a:cxn>
                    <a:cxn ang="0">
                      <a:pos x="44" y="1"/>
                    </a:cxn>
                    <a:cxn ang="0">
                      <a:pos x="31" y="1"/>
                    </a:cxn>
                    <a:cxn ang="0">
                      <a:pos x="19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2" y="10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86" h="12">
                      <a:moveTo>
                        <a:pt x="5" y="12"/>
                      </a:moveTo>
                      <a:lnTo>
                        <a:pt x="5" y="12"/>
                      </a:lnTo>
                      <a:lnTo>
                        <a:pt x="19" y="12"/>
                      </a:lnTo>
                      <a:lnTo>
                        <a:pt x="31" y="12"/>
                      </a:lnTo>
                      <a:lnTo>
                        <a:pt x="44" y="12"/>
                      </a:lnTo>
                      <a:lnTo>
                        <a:pt x="55" y="11"/>
                      </a:lnTo>
                      <a:lnTo>
                        <a:pt x="66" y="11"/>
                      </a:lnTo>
                      <a:lnTo>
                        <a:pt x="74" y="10"/>
                      </a:lnTo>
                      <a:lnTo>
                        <a:pt x="81" y="9"/>
                      </a:lnTo>
                      <a:lnTo>
                        <a:pt x="86" y="9"/>
                      </a:lnTo>
                      <a:lnTo>
                        <a:pt x="86" y="0"/>
                      </a:lnTo>
                      <a:lnTo>
                        <a:pt x="81" y="0"/>
                      </a:lnTo>
                      <a:lnTo>
                        <a:pt x="74" y="1"/>
                      </a:lnTo>
                      <a:lnTo>
                        <a:pt x="66" y="0"/>
                      </a:lnTo>
                      <a:lnTo>
                        <a:pt x="55" y="0"/>
                      </a:lnTo>
                      <a:lnTo>
                        <a:pt x="44" y="1"/>
                      </a:lnTo>
                      <a:lnTo>
                        <a:pt x="31" y="1"/>
                      </a:lnTo>
                      <a:lnTo>
                        <a:pt x="19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6" name="Freeform 158"/>
                <p:cNvSpPr>
                  <a:spLocks/>
                </p:cNvSpPr>
                <p:nvPr/>
              </p:nvSpPr>
              <p:spPr bwMode="auto">
                <a:xfrm>
                  <a:off x="4675" y="2290"/>
                  <a:ext cx="55" cy="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8"/>
                    </a:cxn>
                    <a:cxn ang="0">
                      <a:pos x="13" y="10"/>
                    </a:cxn>
                    <a:cxn ang="0">
                      <a:pos x="27" y="11"/>
                    </a:cxn>
                    <a:cxn ang="0">
                      <a:pos x="45" y="14"/>
                    </a:cxn>
                    <a:cxn ang="0">
                      <a:pos x="66" y="15"/>
                    </a:cxn>
                    <a:cxn ang="0">
                      <a:pos x="91" y="16"/>
                    </a:cxn>
                    <a:cxn ang="0">
                      <a:pos x="115" y="16"/>
                    </a:cxn>
                    <a:cxn ang="0">
                      <a:pos x="142" y="16"/>
                    </a:cxn>
                    <a:cxn ang="0">
                      <a:pos x="167" y="16"/>
                    </a:cxn>
                    <a:cxn ang="0">
                      <a:pos x="167" y="5"/>
                    </a:cxn>
                    <a:cxn ang="0">
                      <a:pos x="142" y="5"/>
                    </a:cxn>
                    <a:cxn ang="0">
                      <a:pos x="115" y="5"/>
                    </a:cxn>
                    <a:cxn ang="0">
                      <a:pos x="91" y="5"/>
                    </a:cxn>
                    <a:cxn ang="0">
                      <a:pos x="66" y="4"/>
                    </a:cxn>
                    <a:cxn ang="0">
                      <a:pos x="45" y="5"/>
                    </a:cxn>
                    <a:cxn ang="0">
                      <a:pos x="27" y="3"/>
                    </a:cxn>
                    <a:cxn ang="0">
                      <a:pos x="13" y="2"/>
                    </a:cxn>
                    <a:cxn ang="0">
                      <a:pos x="5" y="0"/>
                    </a:cxn>
                    <a:cxn ang="0">
                      <a:pos x="6" y="8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67" h="16">
                      <a:moveTo>
                        <a:pt x="2" y="0"/>
                      </a:moveTo>
                      <a:lnTo>
                        <a:pt x="3" y="8"/>
                      </a:lnTo>
                      <a:lnTo>
                        <a:pt x="13" y="10"/>
                      </a:lnTo>
                      <a:lnTo>
                        <a:pt x="27" y="11"/>
                      </a:lnTo>
                      <a:lnTo>
                        <a:pt x="45" y="14"/>
                      </a:lnTo>
                      <a:lnTo>
                        <a:pt x="66" y="15"/>
                      </a:lnTo>
                      <a:lnTo>
                        <a:pt x="91" y="16"/>
                      </a:lnTo>
                      <a:lnTo>
                        <a:pt x="115" y="16"/>
                      </a:lnTo>
                      <a:lnTo>
                        <a:pt x="142" y="16"/>
                      </a:lnTo>
                      <a:lnTo>
                        <a:pt x="167" y="16"/>
                      </a:lnTo>
                      <a:lnTo>
                        <a:pt x="167" y="5"/>
                      </a:lnTo>
                      <a:lnTo>
                        <a:pt x="142" y="5"/>
                      </a:lnTo>
                      <a:lnTo>
                        <a:pt x="115" y="5"/>
                      </a:lnTo>
                      <a:lnTo>
                        <a:pt x="91" y="5"/>
                      </a:lnTo>
                      <a:lnTo>
                        <a:pt x="66" y="4"/>
                      </a:lnTo>
                      <a:lnTo>
                        <a:pt x="45" y="5"/>
                      </a:lnTo>
                      <a:lnTo>
                        <a:pt x="27" y="3"/>
                      </a:lnTo>
                      <a:lnTo>
                        <a:pt x="13" y="2"/>
                      </a:lnTo>
                      <a:lnTo>
                        <a:pt x="5" y="0"/>
                      </a:lnTo>
                      <a:lnTo>
                        <a:pt x="6" y="8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7" name="Freeform 159"/>
                <p:cNvSpPr>
                  <a:spLocks/>
                </p:cNvSpPr>
                <p:nvPr/>
              </p:nvSpPr>
              <p:spPr bwMode="auto">
                <a:xfrm>
                  <a:off x="4675" y="2133"/>
                  <a:ext cx="36" cy="160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77" y="5"/>
                    </a:cxn>
                    <a:cxn ang="0">
                      <a:pos x="93" y="68"/>
                    </a:cxn>
                    <a:cxn ang="0">
                      <a:pos x="97" y="139"/>
                    </a:cxn>
                    <a:cxn ang="0">
                      <a:pos x="94" y="212"/>
                    </a:cxn>
                    <a:cxn ang="0">
                      <a:pos x="82" y="282"/>
                    </a:cxn>
                    <a:cxn ang="0">
                      <a:pos x="64" y="349"/>
                    </a:cxn>
                    <a:cxn ang="0">
                      <a:pos x="44" y="406"/>
                    </a:cxn>
                    <a:cxn ang="0">
                      <a:pos x="20" y="448"/>
                    </a:cxn>
                    <a:cxn ang="0">
                      <a:pos x="0" y="472"/>
                    </a:cxn>
                    <a:cxn ang="0">
                      <a:pos x="4" y="480"/>
                    </a:cxn>
                    <a:cxn ang="0">
                      <a:pos x="29" y="453"/>
                    </a:cxn>
                    <a:cxn ang="0">
                      <a:pos x="52" y="408"/>
                    </a:cxn>
                    <a:cxn ang="0">
                      <a:pos x="73" y="351"/>
                    </a:cxn>
                    <a:cxn ang="0">
                      <a:pos x="91" y="284"/>
                    </a:cxn>
                    <a:cxn ang="0">
                      <a:pos x="103" y="212"/>
                    </a:cxn>
                    <a:cxn ang="0">
                      <a:pos x="108" y="139"/>
                    </a:cxn>
                    <a:cxn ang="0">
                      <a:pos x="102" y="68"/>
                    </a:cxn>
                    <a:cxn ang="0">
                      <a:pos x="86" y="3"/>
                    </a:cxn>
                    <a:cxn ang="0">
                      <a:pos x="81" y="9"/>
                    </a:cxn>
                    <a:cxn ang="0">
                      <a:pos x="86" y="3"/>
                    </a:cxn>
                    <a:cxn ang="0">
                      <a:pos x="83" y="0"/>
                    </a:cxn>
                    <a:cxn ang="0">
                      <a:pos x="80" y="0"/>
                    </a:cxn>
                    <a:cxn ang="0">
                      <a:pos x="78" y="2"/>
                    </a:cxn>
                    <a:cxn ang="0">
                      <a:pos x="77" y="5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108" h="480">
                      <a:moveTo>
                        <a:pt x="81" y="0"/>
                      </a:moveTo>
                      <a:lnTo>
                        <a:pt x="77" y="5"/>
                      </a:lnTo>
                      <a:lnTo>
                        <a:pt x="93" y="68"/>
                      </a:lnTo>
                      <a:lnTo>
                        <a:pt x="97" y="139"/>
                      </a:lnTo>
                      <a:lnTo>
                        <a:pt x="94" y="212"/>
                      </a:lnTo>
                      <a:lnTo>
                        <a:pt x="82" y="282"/>
                      </a:lnTo>
                      <a:lnTo>
                        <a:pt x="64" y="349"/>
                      </a:lnTo>
                      <a:lnTo>
                        <a:pt x="44" y="406"/>
                      </a:lnTo>
                      <a:lnTo>
                        <a:pt x="20" y="448"/>
                      </a:lnTo>
                      <a:lnTo>
                        <a:pt x="0" y="472"/>
                      </a:lnTo>
                      <a:lnTo>
                        <a:pt x="4" y="480"/>
                      </a:lnTo>
                      <a:lnTo>
                        <a:pt x="29" y="453"/>
                      </a:lnTo>
                      <a:lnTo>
                        <a:pt x="52" y="408"/>
                      </a:lnTo>
                      <a:lnTo>
                        <a:pt x="73" y="351"/>
                      </a:lnTo>
                      <a:lnTo>
                        <a:pt x="91" y="284"/>
                      </a:lnTo>
                      <a:lnTo>
                        <a:pt x="103" y="212"/>
                      </a:lnTo>
                      <a:lnTo>
                        <a:pt x="108" y="139"/>
                      </a:lnTo>
                      <a:lnTo>
                        <a:pt x="102" y="68"/>
                      </a:lnTo>
                      <a:lnTo>
                        <a:pt x="86" y="3"/>
                      </a:lnTo>
                      <a:lnTo>
                        <a:pt x="81" y="9"/>
                      </a:lnTo>
                      <a:lnTo>
                        <a:pt x="86" y="3"/>
                      </a:lnTo>
                      <a:lnTo>
                        <a:pt x="83" y="0"/>
                      </a:lnTo>
                      <a:lnTo>
                        <a:pt x="80" y="0"/>
                      </a:lnTo>
                      <a:lnTo>
                        <a:pt x="78" y="2"/>
                      </a:lnTo>
                      <a:lnTo>
                        <a:pt x="77" y="5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8" name="Freeform 160"/>
                <p:cNvSpPr>
                  <a:spLocks/>
                </p:cNvSpPr>
                <p:nvPr/>
              </p:nvSpPr>
              <p:spPr bwMode="auto">
                <a:xfrm>
                  <a:off x="4702" y="2133"/>
                  <a:ext cx="36" cy="5"/>
                </a:xfrm>
                <a:custGeom>
                  <a:avLst/>
                  <a:gdLst/>
                  <a:ahLst/>
                  <a:cxnLst>
                    <a:cxn ang="0">
                      <a:pos x="103" y="7"/>
                    </a:cxn>
                    <a:cxn ang="0">
                      <a:pos x="103" y="7"/>
                    </a:cxn>
                    <a:cxn ang="0">
                      <a:pos x="86" y="5"/>
                    </a:cxn>
                    <a:cxn ang="0">
                      <a:pos x="69" y="4"/>
                    </a:cxn>
                    <a:cxn ang="0">
                      <a:pos x="53" y="3"/>
                    </a:cxn>
                    <a:cxn ang="0">
                      <a:pos x="39" y="1"/>
                    </a:cxn>
                    <a:cxn ang="0">
                      <a:pos x="26" y="1"/>
                    </a:cxn>
                    <a:cxn ang="0">
                      <a:pos x="15" y="1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7" y="9"/>
                    </a:cxn>
                    <a:cxn ang="0">
                      <a:pos x="15" y="10"/>
                    </a:cxn>
                    <a:cxn ang="0">
                      <a:pos x="26" y="12"/>
                    </a:cxn>
                    <a:cxn ang="0">
                      <a:pos x="39" y="12"/>
                    </a:cxn>
                    <a:cxn ang="0">
                      <a:pos x="53" y="12"/>
                    </a:cxn>
                    <a:cxn ang="0">
                      <a:pos x="69" y="13"/>
                    </a:cxn>
                    <a:cxn ang="0">
                      <a:pos x="86" y="14"/>
                    </a:cxn>
                    <a:cxn ang="0">
                      <a:pos x="103" y="15"/>
                    </a:cxn>
                    <a:cxn ang="0">
                      <a:pos x="103" y="15"/>
                    </a:cxn>
                    <a:cxn ang="0">
                      <a:pos x="103" y="15"/>
                    </a:cxn>
                    <a:cxn ang="0">
                      <a:pos x="106" y="14"/>
                    </a:cxn>
                    <a:cxn ang="0">
                      <a:pos x="107" y="11"/>
                    </a:cxn>
                    <a:cxn ang="0">
                      <a:pos x="106" y="8"/>
                    </a:cxn>
                    <a:cxn ang="0">
                      <a:pos x="103" y="7"/>
                    </a:cxn>
                  </a:cxnLst>
                  <a:rect l="0" t="0" r="r" b="b"/>
                  <a:pathLst>
                    <a:path w="107" h="15">
                      <a:moveTo>
                        <a:pt x="103" y="7"/>
                      </a:moveTo>
                      <a:lnTo>
                        <a:pt x="103" y="7"/>
                      </a:lnTo>
                      <a:lnTo>
                        <a:pt x="86" y="5"/>
                      </a:lnTo>
                      <a:lnTo>
                        <a:pt x="69" y="4"/>
                      </a:lnTo>
                      <a:lnTo>
                        <a:pt x="53" y="3"/>
                      </a:lnTo>
                      <a:lnTo>
                        <a:pt x="39" y="1"/>
                      </a:lnTo>
                      <a:lnTo>
                        <a:pt x="26" y="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7" y="9"/>
                      </a:lnTo>
                      <a:lnTo>
                        <a:pt x="15" y="10"/>
                      </a:lnTo>
                      <a:lnTo>
                        <a:pt x="26" y="12"/>
                      </a:lnTo>
                      <a:lnTo>
                        <a:pt x="39" y="12"/>
                      </a:lnTo>
                      <a:lnTo>
                        <a:pt x="53" y="12"/>
                      </a:lnTo>
                      <a:lnTo>
                        <a:pt x="69" y="13"/>
                      </a:lnTo>
                      <a:lnTo>
                        <a:pt x="86" y="14"/>
                      </a:lnTo>
                      <a:lnTo>
                        <a:pt x="103" y="15"/>
                      </a:lnTo>
                      <a:lnTo>
                        <a:pt x="103" y="15"/>
                      </a:lnTo>
                      <a:lnTo>
                        <a:pt x="103" y="15"/>
                      </a:lnTo>
                      <a:lnTo>
                        <a:pt x="106" y="14"/>
                      </a:lnTo>
                      <a:lnTo>
                        <a:pt x="107" y="11"/>
                      </a:lnTo>
                      <a:lnTo>
                        <a:pt x="106" y="8"/>
                      </a:lnTo>
                      <a:lnTo>
                        <a:pt x="10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09" name="Freeform 161"/>
                <p:cNvSpPr>
                  <a:spLocks/>
                </p:cNvSpPr>
                <p:nvPr/>
              </p:nvSpPr>
              <p:spPr bwMode="auto">
                <a:xfrm>
                  <a:off x="4737" y="2135"/>
                  <a:ext cx="37" cy="6"/>
                </a:xfrm>
                <a:custGeom>
                  <a:avLst/>
                  <a:gdLst/>
                  <a:ahLst/>
                  <a:cxnLst>
                    <a:cxn ang="0">
                      <a:pos x="108" y="9"/>
                    </a:cxn>
                    <a:cxn ang="0">
                      <a:pos x="108" y="9"/>
                    </a:cxn>
                    <a:cxn ang="0">
                      <a:pos x="96" y="8"/>
                    </a:cxn>
                    <a:cxn ang="0">
                      <a:pos x="84" y="7"/>
                    </a:cxn>
                    <a:cxn ang="0">
                      <a:pos x="72" y="6"/>
                    </a:cxn>
                    <a:cxn ang="0">
                      <a:pos x="58" y="4"/>
                    </a:cxn>
                    <a:cxn ang="0">
                      <a:pos x="44" y="3"/>
                    </a:cxn>
                    <a:cxn ang="0">
                      <a:pos x="29" y="2"/>
                    </a:cxn>
                    <a:cxn ang="0">
                      <a:pos x="15" y="1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5" y="9"/>
                    </a:cxn>
                    <a:cxn ang="0">
                      <a:pos x="29" y="10"/>
                    </a:cxn>
                    <a:cxn ang="0">
                      <a:pos x="44" y="11"/>
                    </a:cxn>
                    <a:cxn ang="0">
                      <a:pos x="58" y="12"/>
                    </a:cxn>
                    <a:cxn ang="0">
                      <a:pos x="72" y="14"/>
                    </a:cxn>
                    <a:cxn ang="0">
                      <a:pos x="84" y="15"/>
                    </a:cxn>
                    <a:cxn ang="0">
                      <a:pos x="96" y="17"/>
                    </a:cxn>
                    <a:cxn ang="0">
                      <a:pos x="108" y="18"/>
                    </a:cxn>
                    <a:cxn ang="0">
                      <a:pos x="108" y="18"/>
                    </a:cxn>
                    <a:cxn ang="0">
                      <a:pos x="108" y="18"/>
                    </a:cxn>
                    <a:cxn ang="0">
                      <a:pos x="111" y="17"/>
                    </a:cxn>
                    <a:cxn ang="0">
                      <a:pos x="112" y="13"/>
                    </a:cxn>
                    <a:cxn ang="0">
                      <a:pos x="111" y="10"/>
                    </a:cxn>
                    <a:cxn ang="0">
                      <a:pos x="108" y="9"/>
                    </a:cxn>
                  </a:cxnLst>
                  <a:rect l="0" t="0" r="r" b="b"/>
                  <a:pathLst>
                    <a:path w="112" h="18">
                      <a:moveTo>
                        <a:pt x="108" y="9"/>
                      </a:moveTo>
                      <a:lnTo>
                        <a:pt x="108" y="9"/>
                      </a:lnTo>
                      <a:lnTo>
                        <a:pt x="96" y="8"/>
                      </a:lnTo>
                      <a:lnTo>
                        <a:pt x="84" y="7"/>
                      </a:lnTo>
                      <a:lnTo>
                        <a:pt x="72" y="6"/>
                      </a:lnTo>
                      <a:lnTo>
                        <a:pt x="58" y="4"/>
                      </a:lnTo>
                      <a:lnTo>
                        <a:pt x="44" y="3"/>
                      </a:lnTo>
                      <a:lnTo>
                        <a:pt x="29" y="2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5" y="9"/>
                      </a:lnTo>
                      <a:lnTo>
                        <a:pt x="29" y="10"/>
                      </a:lnTo>
                      <a:lnTo>
                        <a:pt x="44" y="11"/>
                      </a:lnTo>
                      <a:lnTo>
                        <a:pt x="58" y="12"/>
                      </a:lnTo>
                      <a:lnTo>
                        <a:pt x="72" y="14"/>
                      </a:lnTo>
                      <a:lnTo>
                        <a:pt x="84" y="15"/>
                      </a:lnTo>
                      <a:lnTo>
                        <a:pt x="96" y="17"/>
                      </a:lnTo>
                      <a:lnTo>
                        <a:pt x="108" y="18"/>
                      </a:lnTo>
                      <a:lnTo>
                        <a:pt x="108" y="18"/>
                      </a:lnTo>
                      <a:lnTo>
                        <a:pt x="108" y="18"/>
                      </a:lnTo>
                      <a:lnTo>
                        <a:pt x="111" y="17"/>
                      </a:lnTo>
                      <a:lnTo>
                        <a:pt x="112" y="13"/>
                      </a:lnTo>
                      <a:lnTo>
                        <a:pt x="111" y="10"/>
                      </a:lnTo>
                      <a:lnTo>
                        <a:pt x="10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0" name="Freeform 162"/>
                <p:cNvSpPr>
                  <a:spLocks/>
                </p:cNvSpPr>
                <p:nvPr/>
              </p:nvSpPr>
              <p:spPr bwMode="auto">
                <a:xfrm>
                  <a:off x="4773" y="2138"/>
                  <a:ext cx="13" cy="5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5" y="5"/>
                    </a:cxn>
                    <a:cxn ang="0">
                      <a:pos x="33" y="5"/>
                    </a:cxn>
                    <a:cxn ang="0">
                      <a:pos x="30" y="4"/>
                    </a:cxn>
                    <a:cxn ang="0">
                      <a:pos x="27" y="4"/>
                    </a:cxn>
                    <a:cxn ang="0">
                      <a:pos x="24" y="3"/>
                    </a:cxn>
                    <a:cxn ang="0">
                      <a:pos x="17" y="2"/>
                    </a:cxn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6" y="10"/>
                    </a:cxn>
                    <a:cxn ang="0">
                      <a:pos x="12" y="10"/>
                    </a:cxn>
                    <a:cxn ang="0">
                      <a:pos x="17" y="11"/>
                    </a:cxn>
                    <a:cxn ang="0">
                      <a:pos x="21" y="12"/>
                    </a:cxn>
                    <a:cxn ang="0">
                      <a:pos x="27" y="13"/>
                    </a:cxn>
                    <a:cxn ang="0">
                      <a:pos x="30" y="13"/>
                    </a:cxn>
                    <a:cxn ang="0">
                      <a:pos x="33" y="14"/>
                    </a:cxn>
                    <a:cxn ang="0">
                      <a:pos x="35" y="14"/>
                    </a:cxn>
                    <a:cxn ang="0">
                      <a:pos x="31" y="12"/>
                    </a:cxn>
                    <a:cxn ang="0">
                      <a:pos x="35" y="14"/>
                    </a:cxn>
                    <a:cxn ang="0">
                      <a:pos x="39" y="13"/>
                    </a:cxn>
                    <a:cxn ang="0">
                      <a:pos x="40" y="10"/>
                    </a:cxn>
                    <a:cxn ang="0">
                      <a:pos x="39" y="6"/>
                    </a:cxn>
                    <a:cxn ang="0">
                      <a:pos x="35" y="5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4">
                      <a:moveTo>
                        <a:pt x="40" y="8"/>
                      </a:moveTo>
                      <a:lnTo>
                        <a:pt x="35" y="5"/>
                      </a:lnTo>
                      <a:lnTo>
                        <a:pt x="33" y="5"/>
                      </a:lnTo>
                      <a:lnTo>
                        <a:pt x="30" y="4"/>
                      </a:lnTo>
                      <a:lnTo>
                        <a:pt x="27" y="4"/>
                      </a:lnTo>
                      <a:lnTo>
                        <a:pt x="24" y="3"/>
                      </a:lnTo>
                      <a:lnTo>
                        <a:pt x="17" y="2"/>
                      </a:lnTo>
                      <a:lnTo>
                        <a:pt x="12" y="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6" y="10"/>
                      </a:lnTo>
                      <a:lnTo>
                        <a:pt x="12" y="10"/>
                      </a:lnTo>
                      <a:lnTo>
                        <a:pt x="17" y="11"/>
                      </a:lnTo>
                      <a:lnTo>
                        <a:pt x="21" y="12"/>
                      </a:lnTo>
                      <a:lnTo>
                        <a:pt x="27" y="13"/>
                      </a:lnTo>
                      <a:lnTo>
                        <a:pt x="30" y="13"/>
                      </a:lnTo>
                      <a:lnTo>
                        <a:pt x="33" y="14"/>
                      </a:lnTo>
                      <a:lnTo>
                        <a:pt x="35" y="14"/>
                      </a:lnTo>
                      <a:lnTo>
                        <a:pt x="31" y="12"/>
                      </a:lnTo>
                      <a:lnTo>
                        <a:pt x="35" y="14"/>
                      </a:lnTo>
                      <a:lnTo>
                        <a:pt x="39" y="13"/>
                      </a:lnTo>
                      <a:lnTo>
                        <a:pt x="40" y="10"/>
                      </a:lnTo>
                      <a:lnTo>
                        <a:pt x="39" y="6"/>
                      </a:lnTo>
                      <a:lnTo>
                        <a:pt x="35" y="5"/>
                      </a:lnTo>
                      <a:lnTo>
                        <a:pt x="4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1" name="Freeform 163"/>
                <p:cNvSpPr>
                  <a:spLocks/>
                </p:cNvSpPr>
                <p:nvPr/>
              </p:nvSpPr>
              <p:spPr bwMode="auto">
                <a:xfrm>
                  <a:off x="4783" y="2141"/>
                  <a:ext cx="6" cy="9"/>
                </a:xfrm>
                <a:custGeom>
                  <a:avLst/>
                  <a:gdLst/>
                  <a:ahLst/>
                  <a:cxnLst>
                    <a:cxn ang="0">
                      <a:pos x="19" y="26"/>
                    </a:cxn>
                    <a:cxn ang="0">
                      <a:pos x="19" y="27"/>
                    </a:cxn>
                    <a:cxn ang="0">
                      <a:pos x="17" y="19"/>
                    </a:cxn>
                    <a:cxn ang="0">
                      <a:pos x="15" y="11"/>
                    </a:cxn>
                    <a:cxn ang="0">
                      <a:pos x="12" y="5"/>
                    </a:cxn>
                    <a:cxn ang="0">
                      <a:pos x="9" y="0"/>
                    </a:cxn>
                    <a:cxn ang="0">
                      <a:pos x="0" y="4"/>
                    </a:cxn>
                    <a:cxn ang="0">
                      <a:pos x="3" y="9"/>
                    </a:cxn>
                    <a:cxn ang="0">
                      <a:pos x="6" y="13"/>
                    </a:cxn>
                    <a:cxn ang="0">
                      <a:pos x="9" y="21"/>
                    </a:cxn>
                    <a:cxn ang="0">
                      <a:pos x="11" y="27"/>
                    </a:cxn>
                    <a:cxn ang="0">
                      <a:pos x="11" y="28"/>
                    </a:cxn>
                    <a:cxn ang="0">
                      <a:pos x="19" y="26"/>
                    </a:cxn>
                  </a:cxnLst>
                  <a:rect l="0" t="0" r="r" b="b"/>
                  <a:pathLst>
                    <a:path w="19" h="28">
                      <a:moveTo>
                        <a:pt x="19" y="26"/>
                      </a:moveTo>
                      <a:lnTo>
                        <a:pt x="19" y="27"/>
                      </a:lnTo>
                      <a:lnTo>
                        <a:pt x="17" y="19"/>
                      </a:lnTo>
                      <a:lnTo>
                        <a:pt x="15" y="11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3" y="9"/>
                      </a:lnTo>
                      <a:lnTo>
                        <a:pt x="6" y="13"/>
                      </a:lnTo>
                      <a:lnTo>
                        <a:pt x="9" y="21"/>
                      </a:lnTo>
                      <a:lnTo>
                        <a:pt x="11" y="27"/>
                      </a:lnTo>
                      <a:lnTo>
                        <a:pt x="11" y="28"/>
                      </a:lnTo>
                      <a:lnTo>
                        <a:pt x="19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2" name="Freeform 164"/>
                <p:cNvSpPr>
                  <a:spLocks/>
                </p:cNvSpPr>
                <p:nvPr/>
              </p:nvSpPr>
              <p:spPr bwMode="auto">
                <a:xfrm>
                  <a:off x="4407" y="2258"/>
                  <a:ext cx="238" cy="148"/>
                </a:xfrm>
                <a:custGeom>
                  <a:avLst/>
                  <a:gdLst/>
                  <a:ahLst/>
                  <a:cxnLst>
                    <a:cxn ang="0">
                      <a:pos x="26" y="440"/>
                    </a:cxn>
                    <a:cxn ang="0">
                      <a:pos x="80" y="429"/>
                    </a:cxn>
                    <a:cxn ang="0">
                      <a:pos x="123" y="423"/>
                    </a:cxn>
                    <a:cxn ang="0">
                      <a:pos x="155" y="419"/>
                    </a:cxn>
                    <a:cxn ang="0">
                      <a:pos x="205" y="415"/>
                    </a:cxn>
                    <a:cxn ang="0">
                      <a:pos x="267" y="412"/>
                    </a:cxn>
                    <a:cxn ang="0">
                      <a:pos x="336" y="413"/>
                    </a:cxn>
                    <a:cxn ang="0">
                      <a:pos x="405" y="419"/>
                    </a:cxn>
                    <a:cxn ang="0">
                      <a:pos x="424" y="398"/>
                    </a:cxn>
                    <a:cxn ang="0">
                      <a:pos x="407" y="397"/>
                    </a:cxn>
                    <a:cxn ang="0">
                      <a:pos x="396" y="397"/>
                    </a:cxn>
                    <a:cxn ang="0">
                      <a:pos x="391" y="365"/>
                    </a:cxn>
                    <a:cxn ang="0">
                      <a:pos x="396" y="319"/>
                    </a:cxn>
                    <a:cxn ang="0">
                      <a:pos x="424" y="320"/>
                    </a:cxn>
                    <a:cxn ang="0">
                      <a:pos x="473" y="322"/>
                    </a:cxn>
                    <a:cxn ang="0">
                      <a:pos x="541" y="322"/>
                    </a:cxn>
                    <a:cxn ang="0">
                      <a:pos x="622" y="322"/>
                    </a:cxn>
                    <a:cxn ang="0">
                      <a:pos x="714" y="322"/>
                    </a:cxn>
                    <a:cxn ang="0">
                      <a:pos x="714" y="294"/>
                    </a:cxn>
                    <a:cxn ang="0">
                      <a:pos x="694" y="292"/>
                    </a:cxn>
                    <a:cxn ang="0">
                      <a:pos x="675" y="287"/>
                    </a:cxn>
                    <a:cxn ang="0">
                      <a:pos x="666" y="268"/>
                    </a:cxn>
                    <a:cxn ang="0">
                      <a:pos x="619" y="265"/>
                    </a:cxn>
                    <a:cxn ang="0">
                      <a:pos x="601" y="243"/>
                    </a:cxn>
                    <a:cxn ang="0">
                      <a:pos x="586" y="223"/>
                    </a:cxn>
                    <a:cxn ang="0">
                      <a:pos x="538" y="209"/>
                    </a:cxn>
                    <a:cxn ang="0">
                      <a:pos x="516" y="174"/>
                    </a:cxn>
                    <a:cxn ang="0">
                      <a:pos x="496" y="149"/>
                    </a:cxn>
                    <a:cxn ang="0">
                      <a:pos x="465" y="112"/>
                    </a:cxn>
                    <a:cxn ang="0">
                      <a:pos x="488" y="46"/>
                    </a:cxn>
                    <a:cxn ang="0">
                      <a:pos x="467" y="33"/>
                    </a:cxn>
                    <a:cxn ang="0">
                      <a:pos x="447" y="14"/>
                    </a:cxn>
                    <a:cxn ang="0">
                      <a:pos x="434" y="4"/>
                    </a:cxn>
                    <a:cxn ang="0">
                      <a:pos x="421" y="14"/>
                    </a:cxn>
                    <a:cxn ang="0">
                      <a:pos x="407" y="20"/>
                    </a:cxn>
                    <a:cxn ang="0">
                      <a:pos x="399" y="36"/>
                    </a:cxn>
                    <a:cxn ang="0">
                      <a:pos x="374" y="64"/>
                    </a:cxn>
                    <a:cxn ang="0">
                      <a:pos x="342" y="79"/>
                    </a:cxn>
                    <a:cxn ang="0">
                      <a:pos x="303" y="127"/>
                    </a:cxn>
                    <a:cxn ang="0">
                      <a:pos x="263" y="192"/>
                    </a:cxn>
                    <a:cxn ang="0">
                      <a:pos x="222" y="260"/>
                    </a:cxn>
                    <a:cxn ang="0">
                      <a:pos x="181" y="319"/>
                    </a:cxn>
                    <a:cxn ang="0">
                      <a:pos x="140" y="354"/>
                    </a:cxn>
                    <a:cxn ang="0">
                      <a:pos x="108" y="361"/>
                    </a:cxn>
                    <a:cxn ang="0">
                      <a:pos x="71" y="365"/>
                    </a:cxn>
                    <a:cxn ang="0">
                      <a:pos x="29" y="368"/>
                    </a:cxn>
                    <a:cxn ang="0">
                      <a:pos x="2" y="426"/>
                    </a:cxn>
                  </a:cxnLst>
                  <a:rect l="0" t="0" r="r" b="b"/>
                  <a:pathLst>
                    <a:path w="714" h="445">
                      <a:moveTo>
                        <a:pt x="0" y="445"/>
                      </a:moveTo>
                      <a:lnTo>
                        <a:pt x="11" y="442"/>
                      </a:lnTo>
                      <a:lnTo>
                        <a:pt x="26" y="440"/>
                      </a:lnTo>
                      <a:lnTo>
                        <a:pt x="44" y="436"/>
                      </a:lnTo>
                      <a:lnTo>
                        <a:pt x="62" y="432"/>
                      </a:lnTo>
                      <a:lnTo>
                        <a:pt x="80" y="429"/>
                      </a:lnTo>
                      <a:lnTo>
                        <a:pt x="97" y="427"/>
                      </a:lnTo>
                      <a:lnTo>
                        <a:pt x="111" y="425"/>
                      </a:lnTo>
                      <a:lnTo>
                        <a:pt x="123" y="423"/>
                      </a:lnTo>
                      <a:lnTo>
                        <a:pt x="131" y="421"/>
                      </a:lnTo>
                      <a:lnTo>
                        <a:pt x="142" y="420"/>
                      </a:lnTo>
                      <a:lnTo>
                        <a:pt x="155" y="419"/>
                      </a:lnTo>
                      <a:lnTo>
                        <a:pt x="170" y="418"/>
                      </a:lnTo>
                      <a:lnTo>
                        <a:pt x="186" y="416"/>
                      </a:lnTo>
                      <a:lnTo>
                        <a:pt x="205" y="415"/>
                      </a:lnTo>
                      <a:lnTo>
                        <a:pt x="224" y="414"/>
                      </a:lnTo>
                      <a:lnTo>
                        <a:pt x="245" y="413"/>
                      </a:lnTo>
                      <a:lnTo>
                        <a:pt x="267" y="412"/>
                      </a:lnTo>
                      <a:lnTo>
                        <a:pt x="290" y="412"/>
                      </a:lnTo>
                      <a:lnTo>
                        <a:pt x="312" y="412"/>
                      </a:lnTo>
                      <a:lnTo>
                        <a:pt x="336" y="413"/>
                      </a:lnTo>
                      <a:lnTo>
                        <a:pt x="359" y="414"/>
                      </a:lnTo>
                      <a:lnTo>
                        <a:pt x="383" y="416"/>
                      </a:lnTo>
                      <a:lnTo>
                        <a:pt x="405" y="419"/>
                      </a:lnTo>
                      <a:lnTo>
                        <a:pt x="427" y="423"/>
                      </a:lnTo>
                      <a:lnTo>
                        <a:pt x="431" y="398"/>
                      </a:lnTo>
                      <a:lnTo>
                        <a:pt x="424" y="398"/>
                      </a:lnTo>
                      <a:lnTo>
                        <a:pt x="418" y="398"/>
                      </a:lnTo>
                      <a:lnTo>
                        <a:pt x="413" y="398"/>
                      </a:lnTo>
                      <a:lnTo>
                        <a:pt x="407" y="397"/>
                      </a:lnTo>
                      <a:lnTo>
                        <a:pt x="403" y="397"/>
                      </a:lnTo>
                      <a:lnTo>
                        <a:pt x="400" y="397"/>
                      </a:lnTo>
                      <a:lnTo>
                        <a:pt x="396" y="397"/>
                      </a:lnTo>
                      <a:lnTo>
                        <a:pt x="393" y="397"/>
                      </a:lnTo>
                      <a:lnTo>
                        <a:pt x="391" y="384"/>
                      </a:lnTo>
                      <a:lnTo>
                        <a:pt x="391" y="365"/>
                      </a:lnTo>
                      <a:lnTo>
                        <a:pt x="391" y="343"/>
                      </a:lnTo>
                      <a:lnTo>
                        <a:pt x="393" y="318"/>
                      </a:lnTo>
                      <a:lnTo>
                        <a:pt x="396" y="319"/>
                      </a:lnTo>
                      <a:lnTo>
                        <a:pt x="404" y="319"/>
                      </a:lnTo>
                      <a:lnTo>
                        <a:pt x="413" y="320"/>
                      </a:lnTo>
                      <a:lnTo>
                        <a:pt x="424" y="320"/>
                      </a:lnTo>
                      <a:lnTo>
                        <a:pt x="438" y="321"/>
                      </a:lnTo>
                      <a:lnTo>
                        <a:pt x="455" y="321"/>
                      </a:lnTo>
                      <a:lnTo>
                        <a:pt x="473" y="322"/>
                      </a:lnTo>
                      <a:lnTo>
                        <a:pt x="495" y="322"/>
                      </a:lnTo>
                      <a:lnTo>
                        <a:pt x="517" y="322"/>
                      </a:lnTo>
                      <a:lnTo>
                        <a:pt x="541" y="322"/>
                      </a:lnTo>
                      <a:lnTo>
                        <a:pt x="567" y="322"/>
                      </a:lnTo>
                      <a:lnTo>
                        <a:pt x="594" y="322"/>
                      </a:lnTo>
                      <a:lnTo>
                        <a:pt x="622" y="322"/>
                      </a:lnTo>
                      <a:lnTo>
                        <a:pt x="652" y="322"/>
                      </a:lnTo>
                      <a:lnTo>
                        <a:pt x="683" y="322"/>
                      </a:lnTo>
                      <a:lnTo>
                        <a:pt x="714" y="322"/>
                      </a:lnTo>
                      <a:lnTo>
                        <a:pt x="713" y="312"/>
                      </a:lnTo>
                      <a:lnTo>
                        <a:pt x="713" y="301"/>
                      </a:lnTo>
                      <a:lnTo>
                        <a:pt x="714" y="294"/>
                      </a:lnTo>
                      <a:lnTo>
                        <a:pt x="714" y="291"/>
                      </a:lnTo>
                      <a:lnTo>
                        <a:pt x="703" y="292"/>
                      </a:lnTo>
                      <a:lnTo>
                        <a:pt x="694" y="292"/>
                      </a:lnTo>
                      <a:lnTo>
                        <a:pt x="685" y="292"/>
                      </a:lnTo>
                      <a:lnTo>
                        <a:pt x="679" y="291"/>
                      </a:lnTo>
                      <a:lnTo>
                        <a:pt x="675" y="287"/>
                      </a:lnTo>
                      <a:lnTo>
                        <a:pt x="670" y="283"/>
                      </a:lnTo>
                      <a:lnTo>
                        <a:pt x="668" y="277"/>
                      </a:lnTo>
                      <a:lnTo>
                        <a:pt x="666" y="268"/>
                      </a:lnTo>
                      <a:lnTo>
                        <a:pt x="647" y="270"/>
                      </a:lnTo>
                      <a:lnTo>
                        <a:pt x="631" y="269"/>
                      </a:lnTo>
                      <a:lnTo>
                        <a:pt x="619" y="265"/>
                      </a:lnTo>
                      <a:lnTo>
                        <a:pt x="609" y="259"/>
                      </a:lnTo>
                      <a:lnTo>
                        <a:pt x="604" y="251"/>
                      </a:lnTo>
                      <a:lnTo>
                        <a:pt x="601" y="243"/>
                      </a:lnTo>
                      <a:lnTo>
                        <a:pt x="600" y="233"/>
                      </a:lnTo>
                      <a:lnTo>
                        <a:pt x="601" y="223"/>
                      </a:lnTo>
                      <a:lnTo>
                        <a:pt x="586" y="223"/>
                      </a:lnTo>
                      <a:lnTo>
                        <a:pt x="569" y="220"/>
                      </a:lnTo>
                      <a:lnTo>
                        <a:pt x="553" y="216"/>
                      </a:lnTo>
                      <a:lnTo>
                        <a:pt x="538" y="209"/>
                      </a:lnTo>
                      <a:lnTo>
                        <a:pt x="526" y="199"/>
                      </a:lnTo>
                      <a:lnTo>
                        <a:pt x="518" y="187"/>
                      </a:lnTo>
                      <a:lnTo>
                        <a:pt x="516" y="174"/>
                      </a:lnTo>
                      <a:lnTo>
                        <a:pt x="521" y="160"/>
                      </a:lnTo>
                      <a:lnTo>
                        <a:pt x="509" y="155"/>
                      </a:lnTo>
                      <a:lnTo>
                        <a:pt x="496" y="149"/>
                      </a:lnTo>
                      <a:lnTo>
                        <a:pt x="483" y="139"/>
                      </a:lnTo>
                      <a:lnTo>
                        <a:pt x="472" y="128"/>
                      </a:lnTo>
                      <a:lnTo>
                        <a:pt x="465" y="112"/>
                      </a:lnTo>
                      <a:lnTo>
                        <a:pt x="464" y="94"/>
                      </a:lnTo>
                      <a:lnTo>
                        <a:pt x="471" y="71"/>
                      </a:lnTo>
                      <a:lnTo>
                        <a:pt x="488" y="46"/>
                      </a:lnTo>
                      <a:lnTo>
                        <a:pt x="482" y="42"/>
                      </a:lnTo>
                      <a:lnTo>
                        <a:pt x="475" y="38"/>
                      </a:lnTo>
                      <a:lnTo>
                        <a:pt x="467" y="33"/>
                      </a:lnTo>
                      <a:lnTo>
                        <a:pt x="460" y="28"/>
                      </a:lnTo>
                      <a:lnTo>
                        <a:pt x="453" y="20"/>
                      </a:lnTo>
                      <a:lnTo>
                        <a:pt x="447" y="14"/>
                      </a:lnTo>
                      <a:lnTo>
                        <a:pt x="441" y="6"/>
                      </a:lnTo>
                      <a:lnTo>
                        <a:pt x="437" y="0"/>
                      </a:lnTo>
                      <a:lnTo>
                        <a:pt x="434" y="4"/>
                      </a:lnTo>
                      <a:lnTo>
                        <a:pt x="430" y="7"/>
                      </a:lnTo>
                      <a:lnTo>
                        <a:pt x="425" y="11"/>
                      </a:lnTo>
                      <a:lnTo>
                        <a:pt x="421" y="14"/>
                      </a:lnTo>
                      <a:lnTo>
                        <a:pt x="417" y="16"/>
                      </a:lnTo>
                      <a:lnTo>
                        <a:pt x="413" y="18"/>
                      </a:lnTo>
                      <a:lnTo>
                        <a:pt x="407" y="20"/>
                      </a:lnTo>
                      <a:lnTo>
                        <a:pt x="403" y="21"/>
                      </a:lnTo>
                      <a:lnTo>
                        <a:pt x="403" y="28"/>
                      </a:lnTo>
                      <a:lnTo>
                        <a:pt x="399" y="36"/>
                      </a:lnTo>
                      <a:lnTo>
                        <a:pt x="392" y="46"/>
                      </a:lnTo>
                      <a:lnTo>
                        <a:pt x="384" y="55"/>
                      </a:lnTo>
                      <a:lnTo>
                        <a:pt x="374" y="64"/>
                      </a:lnTo>
                      <a:lnTo>
                        <a:pt x="363" y="71"/>
                      </a:lnTo>
                      <a:lnTo>
                        <a:pt x="353" y="77"/>
                      </a:lnTo>
                      <a:lnTo>
                        <a:pt x="342" y="79"/>
                      </a:lnTo>
                      <a:lnTo>
                        <a:pt x="329" y="91"/>
                      </a:lnTo>
                      <a:lnTo>
                        <a:pt x="316" y="107"/>
                      </a:lnTo>
                      <a:lnTo>
                        <a:pt x="303" y="127"/>
                      </a:lnTo>
                      <a:lnTo>
                        <a:pt x="290" y="147"/>
                      </a:lnTo>
                      <a:lnTo>
                        <a:pt x="277" y="168"/>
                      </a:lnTo>
                      <a:lnTo>
                        <a:pt x="263" y="192"/>
                      </a:lnTo>
                      <a:lnTo>
                        <a:pt x="250" y="214"/>
                      </a:lnTo>
                      <a:lnTo>
                        <a:pt x="236" y="237"/>
                      </a:lnTo>
                      <a:lnTo>
                        <a:pt x="222" y="260"/>
                      </a:lnTo>
                      <a:lnTo>
                        <a:pt x="208" y="281"/>
                      </a:lnTo>
                      <a:lnTo>
                        <a:pt x="195" y="301"/>
                      </a:lnTo>
                      <a:lnTo>
                        <a:pt x="181" y="319"/>
                      </a:lnTo>
                      <a:lnTo>
                        <a:pt x="168" y="334"/>
                      </a:lnTo>
                      <a:lnTo>
                        <a:pt x="154" y="346"/>
                      </a:lnTo>
                      <a:lnTo>
                        <a:pt x="140" y="354"/>
                      </a:lnTo>
                      <a:lnTo>
                        <a:pt x="126" y="359"/>
                      </a:lnTo>
                      <a:lnTo>
                        <a:pt x="117" y="360"/>
                      </a:lnTo>
                      <a:lnTo>
                        <a:pt x="108" y="361"/>
                      </a:lnTo>
                      <a:lnTo>
                        <a:pt x="96" y="362"/>
                      </a:lnTo>
                      <a:lnTo>
                        <a:pt x="84" y="363"/>
                      </a:lnTo>
                      <a:lnTo>
                        <a:pt x="71" y="365"/>
                      </a:lnTo>
                      <a:lnTo>
                        <a:pt x="57" y="366"/>
                      </a:lnTo>
                      <a:lnTo>
                        <a:pt x="42" y="367"/>
                      </a:lnTo>
                      <a:lnTo>
                        <a:pt x="29" y="368"/>
                      </a:lnTo>
                      <a:lnTo>
                        <a:pt x="16" y="384"/>
                      </a:lnTo>
                      <a:lnTo>
                        <a:pt x="7" y="404"/>
                      </a:lnTo>
                      <a:lnTo>
                        <a:pt x="2" y="426"/>
                      </a:lnTo>
                      <a:lnTo>
                        <a:pt x="0" y="4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3" name="Freeform 165"/>
                <p:cNvSpPr>
                  <a:spLocks/>
                </p:cNvSpPr>
                <p:nvPr/>
              </p:nvSpPr>
              <p:spPr bwMode="auto">
                <a:xfrm>
                  <a:off x="4407" y="2397"/>
                  <a:ext cx="42" cy="11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124" y="0"/>
                    </a:cxn>
                    <a:cxn ang="0">
                      <a:pos x="112" y="2"/>
                    </a:cxn>
                    <a:cxn ang="0">
                      <a:pos x="98" y="5"/>
                    </a:cxn>
                    <a:cxn ang="0">
                      <a:pos x="81" y="7"/>
                    </a:cxn>
                    <a:cxn ang="0">
                      <a:pos x="63" y="10"/>
                    </a:cxn>
                    <a:cxn ang="0">
                      <a:pos x="43" y="14"/>
                    </a:cxn>
                    <a:cxn ang="0">
                      <a:pos x="27" y="17"/>
                    </a:cxn>
                    <a:cxn ang="0">
                      <a:pos x="12" y="19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12" y="28"/>
                    </a:cxn>
                    <a:cxn ang="0">
                      <a:pos x="27" y="26"/>
                    </a:cxn>
                    <a:cxn ang="0">
                      <a:pos x="46" y="23"/>
                    </a:cxn>
                    <a:cxn ang="0">
                      <a:pos x="63" y="18"/>
                    </a:cxn>
                    <a:cxn ang="0">
                      <a:pos x="81" y="15"/>
                    </a:cxn>
                    <a:cxn ang="0">
                      <a:pos x="98" y="13"/>
                    </a:cxn>
                    <a:cxn ang="0">
                      <a:pos x="112" y="11"/>
                    </a:cxn>
                    <a:cxn ang="0">
                      <a:pos x="124" y="9"/>
                    </a:cxn>
                    <a:cxn ang="0">
                      <a:pos x="124" y="9"/>
                    </a:cxn>
                    <a:cxn ang="0">
                      <a:pos x="124" y="9"/>
                    </a:cxn>
                    <a:cxn ang="0">
                      <a:pos x="127" y="8"/>
                    </a:cxn>
                    <a:cxn ang="0">
                      <a:pos x="128" y="5"/>
                    </a:cxn>
                    <a:cxn ang="0">
                      <a:pos x="127" y="1"/>
                    </a:cxn>
                    <a:cxn ang="0">
                      <a:pos x="124" y="0"/>
                    </a:cxn>
                  </a:cxnLst>
                  <a:rect l="0" t="0" r="r" b="b"/>
                  <a:pathLst>
                    <a:path w="128" h="31">
                      <a:moveTo>
                        <a:pt x="124" y="0"/>
                      </a:moveTo>
                      <a:lnTo>
                        <a:pt x="124" y="0"/>
                      </a:lnTo>
                      <a:lnTo>
                        <a:pt x="112" y="2"/>
                      </a:lnTo>
                      <a:lnTo>
                        <a:pt x="98" y="5"/>
                      </a:lnTo>
                      <a:lnTo>
                        <a:pt x="81" y="7"/>
                      </a:lnTo>
                      <a:lnTo>
                        <a:pt x="63" y="10"/>
                      </a:lnTo>
                      <a:lnTo>
                        <a:pt x="43" y="14"/>
                      </a:lnTo>
                      <a:lnTo>
                        <a:pt x="27" y="17"/>
                      </a:lnTo>
                      <a:lnTo>
                        <a:pt x="12" y="19"/>
                      </a:lnTo>
                      <a:lnTo>
                        <a:pt x="0" y="23"/>
                      </a:lnTo>
                      <a:lnTo>
                        <a:pt x="2" y="31"/>
                      </a:lnTo>
                      <a:lnTo>
                        <a:pt x="12" y="28"/>
                      </a:lnTo>
                      <a:lnTo>
                        <a:pt x="27" y="26"/>
                      </a:lnTo>
                      <a:lnTo>
                        <a:pt x="46" y="23"/>
                      </a:lnTo>
                      <a:lnTo>
                        <a:pt x="63" y="18"/>
                      </a:lnTo>
                      <a:lnTo>
                        <a:pt x="81" y="15"/>
                      </a:lnTo>
                      <a:lnTo>
                        <a:pt x="98" y="13"/>
                      </a:lnTo>
                      <a:lnTo>
                        <a:pt x="112" y="11"/>
                      </a:lnTo>
                      <a:lnTo>
                        <a:pt x="124" y="9"/>
                      </a:lnTo>
                      <a:lnTo>
                        <a:pt x="124" y="9"/>
                      </a:lnTo>
                      <a:lnTo>
                        <a:pt x="124" y="9"/>
                      </a:lnTo>
                      <a:lnTo>
                        <a:pt x="127" y="8"/>
                      </a:lnTo>
                      <a:lnTo>
                        <a:pt x="128" y="5"/>
                      </a:lnTo>
                      <a:lnTo>
                        <a:pt x="127" y="1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4" name="Freeform 166"/>
                <p:cNvSpPr>
                  <a:spLocks/>
                </p:cNvSpPr>
                <p:nvPr/>
              </p:nvSpPr>
              <p:spPr bwMode="auto">
                <a:xfrm>
                  <a:off x="4448" y="2394"/>
                  <a:ext cx="103" cy="6"/>
                </a:xfrm>
                <a:custGeom>
                  <a:avLst/>
                  <a:gdLst/>
                  <a:ahLst/>
                  <a:cxnLst>
                    <a:cxn ang="0">
                      <a:pos x="300" y="16"/>
                    </a:cxn>
                    <a:cxn ang="0">
                      <a:pos x="304" y="11"/>
                    </a:cxn>
                    <a:cxn ang="0">
                      <a:pos x="282" y="8"/>
                    </a:cxn>
                    <a:cxn ang="0">
                      <a:pos x="260" y="5"/>
                    </a:cxn>
                    <a:cxn ang="0">
                      <a:pos x="236" y="3"/>
                    </a:cxn>
                    <a:cxn ang="0">
                      <a:pos x="213" y="2"/>
                    </a:cxn>
                    <a:cxn ang="0">
                      <a:pos x="189" y="0"/>
                    </a:cxn>
                    <a:cxn ang="0">
                      <a:pos x="167" y="0"/>
                    </a:cxn>
                    <a:cxn ang="0">
                      <a:pos x="144" y="0"/>
                    </a:cxn>
                    <a:cxn ang="0">
                      <a:pos x="122" y="2"/>
                    </a:cxn>
                    <a:cxn ang="0">
                      <a:pos x="101" y="3"/>
                    </a:cxn>
                    <a:cxn ang="0">
                      <a:pos x="82" y="4"/>
                    </a:cxn>
                    <a:cxn ang="0">
                      <a:pos x="63" y="5"/>
                    </a:cxn>
                    <a:cxn ang="0">
                      <a:pos x="47" y="7"/>
                    </a:cxn>
                    <a:cxn ang="0">
                      <a:pos x="32" y="8"/>
                    </a:cxn>
                    <a:cxn ang="0">
                      <a:pos x="19" y="9"/>
                    </a:cxn>
                    <a:cxn ang="0">
                      <a:pos x="8" y="10"/>
                    </a:cxn>
                    <a:cxn ang="0">
                      <a:pos x="0" y="11"/>
                    </a:cxn>
                    <a:cxn ang="0">
                      <a:pos x="0" y="20"/>
                    </a:cxn>
                    <a:cxn ang="0">
                      <a:pos x="8" y="19"/>
                    </a:cxn>
                    <a:cxn ang="0">
                      <a:pos x="19" y="18"/>
                    </a:cxn>
                    <a:cxn ang="0">
                      <a:pos x="32" y="17"/>
                    </a:cxn>
                    <a:cxn ang="0">
                      <a:pos x="47" y="16"/>
                    </a:cxn>
                    <a:cxn ang="0">
                      <a:pos x="63" y="13"/>
                    </a:cxn>
                    <a:cxn ang="0">
                      <a:pos x="82" y="12"/>
                    </a:cxn>
                    <a:cxn ang="0">
                      <a:pos x="101" y="11"/>
                    </a:cxn>
                    <a:cxn ang="0">
                      <a:pos x="122" y="10"/>
                    </a:cxn>
                    <a:cxn ang="0">
                      <a:pos x="144" y="10"/>
                    </a:cxn>
                    <a:cxn ang="0">
                      <a:pos x="167" y="10"/>
                    </a:cxn>
                    <a:cxn ang="0">
                      <a:pos x="189" y="10"/>
                    </a:cxn>
                    <a:cxn ang="0">
                      <a:pos x="213" y="10"/>
                    </a:cxn>
                    <a:cxn ang="0">
                      <a:pos x="236" y="11"/>
                    </a:cxn>
                    <a:cxn ang="0">
                      <a:pos x="260" y="13"/>
                    </a:cxn>
                    <a:cxn ang="0">
                      <a:pos x="282" y="17"/>
                    </a:cxn>
                    <a:cxn ang="0">
                      <a:pos x="304" y="20"/>
                    </a:cxn>
                    <a:cxn ang="0">
                      <a:pos x="309" y="16"/>
                    </a:cxn>
                    <a:cxn ang="0">
                      <a:pos x="304" y="20"/>
                    </a:cxn>
                    <a:cxn ang="0">
                      <a:pos x="308" y="19"/>
                    </a:cxn>
                    <a:cxn ang="0">
                      <a:pos x="309" y="16"/>
                    </a:cxn>
                    <a:cxn ang="0">
                      <a:pos x="308" y="12"/>
                    </a:cxn>
                    <a:cxn ang="0">
                      <a:pos x="304" y="11"/>
                    </a:cxn>
                    <a:cxn ang="0">
                      <a:pos x="300" y="16"/>
                    </a:cxn>
                  </a:cxnLst>
                  <a:rect l="0" t="0" r="r" b="b"/>
                  <a:pathLst>
                    <a:path w="309" h="20">
                      <a:moveTo>
                        <a:pt x="300" y="16"/>
                      </a:moveTo>
                      <a:lnTo>
                        <a:pt x="304" y="11"/>
                      </a:lnTo>
                      <a:lnTo>
                        <a:pt x="282" y="8"/>
                      </a:lnTo>
                      <a:lnTo>
                        <a:pt x="260" y="5"/>
                      </a:lnTo>
                      <a:lnTo>
                        <a:pt x="236" y="3"/>
                      </a:lnTo>
                      <a:lnTo>
                        <a:pt x="213" y="2"/>
                      </a:lnTo>
                      <a:lnTo>
                        <a:pt x="189" y="0"/>
                      </a:lnTo>
                      <a:lnTo>
                        <a:pt x="167" y="0"/>
                      </a:lnTo>
                      <a:lnTo>
                        <a:pt x="144" y="0"/>
                      </a:lnTo>
                      <a:lnTo>
                        <a:pt x="122" y="2"/>
                      </a:lnTo>
                      <a:lnTo>
                        <a:pt x="101" y="3"/>
                      </a:lnTo>
                      <a:lnTo>
                        <a:pt x="82" y="4"/>
                      </a:lnTo>
                      <a:lnTo>
                        <a:pt x="63" y="5"/>
                      </a:lnTo>
                      <a:lnTo>
                        <a:pt x="47" y="7"/>
                      </a:lnTo>
                      <a:lnTo>
                        <a:pt x="32" y="8"/>
                      </a:lnTo>
                      <a:lnTo>
                        <a:pt x="19" y="9"/>
                      </a:lnTo>
                      <a:lnTo>
                        <a:pt x="8" y="10"/>
                      </a:ln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8" y="19"/>
                      </a:lnTo>
                      <a:lnTo>
                        <a:pt x="19" y="18"/>
                      </a:lnTo>
                      <a:lnTo>
                        <a:pt x="32" y="17"/>
                      </a:lnTo>
                      <a:lnTo>
                        <a:pt x="47" y="16"/>
                      </a:lnTo>
                      <a:lnTo>
                        <a:pt x="63" y="13"/>
                      </a:lnTo>
                      <a:lnTo>
                        <a:pt x="82" y="12"/>
                      </a:lnTo>
                      <a:lnTo>
                        <a:pt x="101" y="11"/>
                      </a:lnTo>
                      <a:lnTo>
                        <a:pt x="122" y="10"/>
                      </a:lnTo>
                      <a:lnTo>
                        <a:pt x="144" y="10"/>
                      </a:lnTo>
                      <a:lnTo>
                        <a:pt x="167" y="10"/>
                      </a:lnTo>
                      <a:lnTo>
                        <a:pt x="189" y="10"/>
                      </a:lnTo>
                      <a:lnTo>
                        <a:pt x="213" y="10"/>
                      </a:lnTo>
                      <a:lnTo>
                        <a:pt x="236" y="11"/>
                      </a:lnTo>
                      <a:lnTo>
                        <a:pt x="260" y="13"/>
                      </a:lnTo>
                      <a:lnTo>
                        <a:pt x="282" y="17"/>
                      </a:lnTo>
                      <a:lnTo>
                        <a:pt x="304" y="20"/>
                      </a:lnTo>
                      <a:lnTo>
                        <a:pt x="309" y="16"/>
                      </a:lnTo>
                      <a:lnTo>
                        <a:pt x="304" y="20"/>
                      </a:lnTo>
                      <a:lnTo>
                        <a:pt x="308" y="19"/>
                      </a:lnTo>
                      <a:lnTo>
                        <a:pt x="309" y="16"/>
                      </a:lnTo>
                      <a:lnTo>
                        <a:pt x="308" y="12"/>
                      </a:lnTo>
                      <a:lnTo>
                        <a:pt x="304" y="11"/>
                      </a:lnTo>
                      <a:lnTo>
                        <a:pt x="30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5" name="Freeform 167"/>
                <p:cNvSpPr>
                  <a:spLocks/>
                </p:cNvSpPr>
                <p:nvPr/>
              </p:nvSpPr>
              <p:spPr bwMode="auto">
                <a:xfrm>
                  <a:off x="4548" y="2389"/>
                  <a:ext cx="4" cy="10"/>
                </a:xfrm>
                <a:custGeom>
                  <a:avLst/>
                  <a:gdLst/>
                  <a:ahLst/>
                  <a:cxnLst>
                    <a:cxn ang="0">
                      <a:pos x="8" y="10"/>
                    </a:cxn>
                    <a:cxn ang="0">
                      <a:pos x="3" y="5"/>
                    </a:cxn>
                    <a:cxn ang="0">
                      <a:pos x="0" y="30"/>
                    </a:cxn>
                    <a:cxn ang="0">
                      <a:pos x="9" y="30"/>
                    </a:cxn>
                    <a:cxn ang="0">
                      <a:pos x="12" y="5"/>
                    </a:cxn>
                    <a:cxn ang="0">
                      <a:pos x="8" y="0"/>
                    </a:cxn>
                    <a:cxn ang="0">
                      <a:pos x="12" y="5"/>
                    </a:cxn>
                    <a:cxn ang="0">
                      <a:pos x="11" y="2"/>
                    </a:cxn>
                    <a:cxn ang="0">
                      <a:pos x="8" y="1"/>
                    </a:cxn>
                    <a:cxn ang="0">
                      <a:pos x="4" y="2"/>
                    </a:cxn>
                    <a:cxn ang="0">
                      <a:pos x="3" y="5"/>
                    </a:cxn>
                    <a:cxn ang="0">
                      <a:pos x="8" y="10"/>
                    </a:cxn>
                  </a:cxnLst>
                  <a:rect l="0" t="0" r="r" b="b"/>
                  <a:pathLst>
                    <a:path w="12" h="30">
                      <a:moveTo>
                        <a:pt x="8" y="10"/>
                      </a:moveTo>
                      <a:lnTo>
                        <a:pt x="3" y="5"/>
                      </a:lnTo>
                      <a:lnTo>
                        <a:pt x="0" y="30"/>
                      </a:lnTo>
                      <a:lnTo>
                        <a:pt x="9" y="30"/>
                      </a:lnTo>
                      <a:lnTo>
                        <a:pt x="12" y="5"/>
                      </a:ln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8" y="1"/>
                      </a:lnTo>
                      <a:lnTo>
                        <a:pt x="4" y="2"/>
                      </a:lnTo>
                      <a:lnTo>
                        <a:pt x="3" y="5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6" name="Freeform 168"/>
                <p:cNvSpPr>
                  <a:spLocks/>
                </p:cNvSpPr>
                <p:nvPr/>
              </p:nvSpPr>
              <p:spPr bwMode="auto">
                <a:xfrm>
                  <a:off x="4537" y="2389"/>
                  <a:ext cx="14" cy="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" y="10"/>
                    </a:cxn>
                    <a:cxn ang="0">
                      <a:pos x="7" y="10"/>
                    </a:cxn>
                    <a:cxn ang="0">
                      <a:pos x="11" y="10"/>
                    </a:cxn>
                    <a:cxn ang="0">
                      <a:pos x="14" y="10"/>
                    </a:cxn>
                    <a:cxn ang="0">
                      <a:pos x="18" y="9"/>
                    </a:cxn>
                    <a:cxn ang="0">
                      <a:pos x="24" y="10"/>
                    </a:cxn>
                    <a:cxn ang="0">
                      <a:pos x="29" y="11"/>
                    </a:cxn>
                    <a:cxn ang="0">
                      <a:pos x="35" y="11"/>
                    </a:cxn>
                    <a:cxn ang="0">
                      <a:pos x="42" y="11"/>
                    </a:cxn>
                    <a:cxn ang="0">
                      <a:pos x="42" y="1"/>
                    </a:cxn>
                    <a:cxn ang="0">
                      <a:pos x="35" y="1"/>
                    </a:cxn>
                    <a:cxn ang="0">
                      <a:pos x="29" y="1"/>
                    </a:cxn>
                    <a:cxn ang="0">
                      <a:pos x="24" y="2"/>
                    </a:cxn>
                    <a:cxn ang="0">
                      <a:pos x="18" y="1"/>
                    </a:cxn>
                    <a:cxn ang="0">
                      <a:pos x="14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9" y="4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2" h="11">
                      <a:moveTo>
                        <a:pt x="0" y="6"/>
                      </a:moveTo>
                      <a:lnTo>
                        <a:pt x="4" y="10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4" y="10"/>
                      </a:lnTo>
                      <a:lnTo>
                        <a:pt x="18" y="9"/>
                      </a:lnTo>
                      <a:lnTo>
                        <a:pt x="24" y="10"/>
                      </a:lnTo>
                      <a:lnTo>
                        <a:pt x="29" y="11"/>
                      </a:lnTo>
                      <a:lnTo>
                        <a:pt x="35" y="11"/>
                      </a:lnTo>
                      <a:lnTo>
                        <a:pt x="42" y="11"/>
                      </a:ln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1"/>
                      </a:lnTo>
                      <a:lnTo>
                        <a:pt x="24" y="2"/>
                      </a:lnTo>
                      <a:lnTo>
                        <a:pt x="18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7" name="Freeform 169"/>
                <p:cNvSpPr>
                  <a:spLocks/>
                </p:cNvSpPr>
                <p:nvPr/>
              </p:nvSpPr>
              <p:spPr bwMode="auto">
                <a:xfrm>
                  <a:off x="4536" y="2363"/>
                  <a:ext cx="4" cy="2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4"/>
                    </a:cxn>
                    <a:cxn ang="0">
                      <a:pos x="1" y="29"/>
                    </a:cxn>
                    <a:cxn ang="0">
                      <a:pos x="0" y="51"/>
                    </a:cxn>
                    <a:cxn ang="0">
                      <a:pos x="1" y="70"/>
                    </a:cxn>
                    <a:cxn ang="0">
                      <a:pos x="3" y="84"/>
                    </a:cxn>
                    <a:cxn ang="0">
                      <a:pos x="12" y="82"/>
                    </a:cxn>
                    <a:cxn ang="0">
                      <a:pos x="9" y="70"/>
                    </a:cxn>
                    <a:cxn ang="0">
                      <a:pos x="10" y="51"/>
                    </a:cxn>
                    <a:cxn ang="0">
                      <a:pos x="9" y="29"/>
                    </a:cxn>
                    <a:cxn ang="0">
                      <a:pos x="12" y="4"/>
                    </a:cxn>
                    <a:cxn ang="0">
                      <a:pos x="6" y="8"/>
                    </a:cxn>
                    <a:cxn ang="0">
                      <a:pos x="12" y="4"/>
                    </a:cxn>
                    <a:cxn ang="0">
                      <a:pos x="10" y="1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3" y="4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2" h="84">
                      <a:moveTo>
                        <a:pt x="8" y="0"/>
                      </a:moveTo>
                      <a:lnTo>
                        <a:pt x="3" y="4"/>
                      </a:lnTo>
                      <a:lnTo>
                        <a:pt x="1" y="29"/>
                      </a:lnTo>
                      <a:lnTo>
                        <a:pt x="0" y="51"/>
                      </a:lnTo>
                      <a:lnTo>
                        <a:pt x="1" y="70"/>
                      </a:lnTo>
                      <a:lnTo>
                        <a:pt x="3" y="84"/>
                      </a:lnTo>
                      <a:lnTo>
                        <a:pt x="12" y="82"/>
                      </a:lnTo>
                      <a:lnTo>
                        <a:pt x="9" y="70"/>
                      </a:lnTo>
                      <a:lnTo>
                        <a:pt x="10" y="51"/>
                      </a:lnTo>
                      <a:lnTo>
                        <a:pt x="9" y="29"/>
                      </a:lnTo>
                      <a:lnTo>
                        <a:pt x="12" y="4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8" name="Freeform 170"/>
                <p:cNvSpPr>
                  <a:spLocks/>
                </p:cNvSpPr>
                <p:nvPr/>
              </p:nvSpPr>
              <p:spPr bwMode="auto">
                <a:xfrm>
                  <a:off x="4538" y="2363"/>
                  <a:ext cx="109" cy="4"/>
                </a:xfrm>
                <a:custGeom>
                  <a:avLst/>
                  <a:gdLst/>
                  <a:ahLst/>
                  <a:cxnLst>
                    <a:cxn ang="0">
                      <a:pos x="318" y="10"/>
                    </a:cxn>
                    <a:cxn ang="0">
                      <a:pos x="322" y="3"/>
                    </a:cxn>
                    <a:cxn ang="0">
                      <a:pos x="291" y="3"/>
                    </a:cxn>
                    <a:cxn ang="0">
                      <a:pos x="260" y="3"/>
                    </a:cxn>
                    <a:cxn ang="0">
                      <a:pos x="230" y="3"/>
                    </a:cxn>
                    <a:cxn ang="0">
                      <a:pos x="202" y="3"/>
                    </a:cxn>
                    <a:cxn ang="0">
                      <a:pos x="175" y="3"/>
                    </a:cxn>
                    <a:cxn ang="0">
                      <a:pos x="149" y="3"/>
                    </a:cxn>
                    <a:cxn ang="0">
                      <a:pos x="125" y="3"/>
                    </a:cxn>
                    <a:cxn ang="0">
                      <a:pos x="103" y="3"/>
                    </a:cxn>
                    <a:cxn ang="0">
                      <a:pos x="81" y="3"/>
                    </a:cxn>
                    <a:cxn ang="0">
                      <a:pos x="63" y="2"/>
                    </a:cxn>
                    <a:cxn ang="0">
                      <a:pos x="46" y="2"/>
                    </a:cxn>
                    <a:cxn ang="0">
                      <a:pos x="32" y="1"/>
                    </a:cxn>
                    <a:cxn ang="0">
                      <a:pos x="21" y="1"/>
                    </a:cxn>
                    <a:cxn ang="0">
                      <a:pos x="12" y="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8"/>
                    </a:cxn>
                    <a:cxn ang="0">
                      <a:pos x="4" y="10"/>
                    </a:cxn>
                    <a:cxn ang="0">
                      <a:pos x="12" y="10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6" y="13"/>
                    </a:cxn>
                    <a:cxn ang="0">
                      <a:pos x="63" y="13"/>
                    </a:cxn>
                    <a:cxn ang="0">
                      <a:pos x="81" y="14"/>
                    </a:cxn>
                    <a:cxn ang="0">
                      <a:pos x="103" y="14"/>
                    </a:cxn>
                    <a:cxn ang="0">
                      <a:pos x="125" y="14"/>
                    </a:cxn>
                    <a:cxn ang="0">
                      <a:pos x="149" y="14"/>
                    </a:cxn>
                    <a:cxn ang="0">
                      <a:pos x="175" y="14"/>
                    </a:cxn>
                    <a:cxn ang="0">
                      <a:pos x="202" y="14"/>
                    </a:cxn>
                    <a:cxn ang="0">
                      <a:pos x="230" y="14"/>
                    </a:cxn>
                    <a:cxn ang="0">
                      <a:pos x="260" y="14"/>
                    </a:cxn>
                    <a:cxn ang="0">
                      <a:pos x="291" y="14"/>
                    </a:cxn>
                    <a:cxn ang="0">
                      <a:pos x="322" y="14"/>
                    </a:cxn>
                    <a:cxn ang="0">
                      <a:pos x="326" y="7"/>
                    </a:cxn>
                    <a:cxn ang="0">
                      <a:pos x="322" y="14"/>
                    </a:cxn>
                    <a:cxn ang="0">
                      <a:pos x="325" y="12"/>
                    </a:cxn>
                    <a:cxn ang="0">
                      <a:pos x="327" y="8"/>
                    </a:cxn>
                    <a:cxn ang="0">
                      <a:pos x="325" y="5"/>
                    </a:cxn>
                    <a:cxn ang="0">
                      <a:pos x="322" y="3"/>
                    </a:cxn>
                    <a:cxn ang="0">
                      <a:pos x="318" y="10"/>
                    </a:cxn>
                  </a:cxnLst>
                  <a:rect l="0" t="0" r="r" b="b"/>
                  <a:pathLst>
                    <a:path w="327" h="14">
                      <a:moveTo>
                        <a:pt x="318" y="10"/>
                      </a:moveTo>
                      <a:lnTo>
                        <a:pt x="322" y="3"/>
                      </a:lnTo>
                      <a:lnTo>
                        <a:pt x="291" y="3"/>
                      </a:lnTo>
                      <a:lnTo>
                        <a:pt x="260" y="3"/>
                      </a:lnTo>
                      <a:lnTo>
                        <a:pt x="230" y="3"/>
                      </a:lnTo>
                      <a:lnTo>
                        <a:pt x="202" y="3"/>
                      </a:lnTo>
                      <a:lnTo>
                        <a:pt x="175" y="3"/>
                      </a:lnTo>
                      <a:lnTo>
                        <a:pt x="149" y="3"/>
                      </a:lnTo>
                      <a:lnTo>
                        <a:pt x="125" y="3"/>
                      </a:lnTo>
                      <a:lnTo>
                        <a:pt x="103" y="3"/>
                      </a:lnTo>
                      <a:lnTo>
                        <a:pt x="81" y="3"/>
                      </a:lnTo>
                      <a:lnTo>
                        <a:pt x="63" y="2"/>
                      </a:lnTo>
                      <a:lnTo>
                        <a:pt x="46" y="2"/>
                      </a:lnTo>
                      <a:lnTo>
                        <a:pt x="32" y="1"/>
                      </a:lnTo>
                      <a:lnTo>
                        <a:pt x="21" y="1"/>
                      </a:lnTo>
                      <a:lnTo>
                        <a:pt x="12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12" y="10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6" y="13"/>
                      </a:lnTo>
                      <a:lnTo>
                        <a:pt x="63" y="13"/>
                      </a:lnTo>
                      <a:lnTo>
                        <a:pt x="81" y="14"/>
                      </a:lnTo>
                      <a:lnTo>
                        <a:pt x="103" y="14"/>
                      </a:lnTo>
                      <a:lnTo>
                        <a:pt x="125" y="14"/>
                      </a:lnTo>
                      <a:lnTo>
                        <a:pt x="149" y="14"/>
                      </a:lnTo>
                      <a:lnTo>
                        <a:pt x="175" y="14"/>
                      </a:lnTo>
                      <a:lnTo>
                        <a:pt x="202" y="14"/>
                      </a:lnTo>
                      <a:lnTo>
                        <a:pt x="230" y="14"/>
                      </a:lnTo>
                      <a:lnTo>
                        <a:pt x="260" y="14"/>
                      </a:lnTo>
                      <a:lnTo>
                        <a:pt x="291" y="14"/>
                      </a:lnTo>
                      <a:lnTo>
                        <a:pt x="322" y="14"/>
                      </a:lnTo>
                      <a:lnTo>
                        <a:pt x="326" y="7"/>
                      </a:lnTo>
                      <a:lnTo>
                        <a:pt x="322" y="14"/>
                      </a:lnTo>
                      <a:lnTo>
                        <a:pt x="325" y="12"/>
                      </a:lnTo>
                      <a:lnTo>
                        <a:pt x="327" y="8"/>
                      </a:lnTo>
                      <a:lnTo>
                        <a:pt x="325" y="5"/>
                      </a:lnTo>
                      <a:lnTo>
                        <a:pt x="322" y="3"/>
                      </a:lnTo>
                      <a:lnTo>
                        <a:pt x="318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19" name="Freeform 171"/>
                <p:cNvSpPr>
                  <a:spLocks/>
                </p:cNvSpPr>
                <p:nvPr/>
              </p:nvSpPr>
              <p:spPr bwMode="auto">
                <a:xfrm>
                  <a:off x="4643" y="2353"/>
                  <a:ext cx="3" cy="13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" y="5"/>
                    </a:cxn>
                    <a:cxn ang="0">
                      <a:pos x="2" y="8"/>
                    </a:cxn>
                    <a:cxn ang="0">
                      <a:pos x="0" y="15"/>
                    </a:cxn>
                    <a:cxn ang="0">
                      <a:pos x="0" y="26"/>
                    </a:cxn>
                    <a:cxn ang="0">
                      <a:pos x="2" y="38"/>
                    </a:cxn>
                    <a:cxn ang="0">
                      <a:pos x="10" y="35"/>
                    </a:cxn>
                    <a:cxn ang="0">
                      <a:pos x="10" y="26"/>
                    </a:cxn>
                    <a:cxn ang="0">
                      <a:pos x="10" y="15"/>
                    </a:cxn>
                    <a:cxn ang="0">
                      <a:pos x="10" y="8"/>
                    </a:cxn>
                    <a:cxn ang="0">
                      <a:pos x="10" y="5"/>
                    </a:cxn>
                    <a:cxn ang="0">
                      <a:pos x="6" y="0"/>
                    </a:cxn>
                    <a:cxn ang="0">
                      <a:pos x="10" y="5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3" y="1"/>
                    </a:cxn>
                    <a:cxn ang="0">
                      <a:pos x="2" y="5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10" h="38">
                      <a:moveTo>
                        <a:pt x="6" y="9"/>
                      </a:move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2" y="38"/>
                      </a:lnTo>
                      <a:lnTo>
                        <a:pt x="10" y="35"/>
                      </a:lnTo>
                      <a:lnTo>
                        <a:pt x="10" y="26"/>
                      </a:lnTo>
                      <a:lnTo>
                        <a:pt x="10" y="15"/>
                      </a:lnTo>
                      <a:lnTo>
                        <a:pt x="10" y="8"/>
                      </a:lnTo>
                      <a:lnTo>
                        <a:pt x="1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0" name="Freeform 172"/>
                <p:cNvSpPr>
                  <a:spLocks/>
                </p:cNvSpPr>
                <p:nvPr/>
              </p:nvSpPr>
              <p:spPr bwMode="auto">
                <a:xfrm>
                  <a:off x="4628" y="234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0" y="4"/>
                    </a:cxn>
                    <a:cxn ang="0">
                      <a:pos x="2" y="14"/>
                    </a:cxn>
                    <a:cxn ang="0">
                      <a:pos x="4" y="21"/>
                    </a:cxn>
                    <a:cxn ang="0">
                      <a:pos x="9" y="27"/>
                    </a:cxn>
                    <a:cxn ang="0">
                      <a:pos x="16" y="31"/>
                    </a:cxn>
                    <a:cxn ang="0">
                      <a:pos x="23" y="32"/>
                    </a:cxn>
                    <a:cxn ang="0">
                      <a:pos x="32" y="33"/>
                    </a:cxn>
                    <a:cxn ang="0">
                      <a:pos x="41" y="33"/>
                    </a:cxn>
                    <a:cxn ang="0">
                      <a:pos x="52" y="31"/>
                    </a:cxn>
                    <a:cxn ang="0">
                      <a:pos x="52" y="22"/>
                    </a:cxn>
                    <a:cxn ang="0">
                      <a:pos x="41" y="22"/>
                    </a:cxn>
                    <a:cxn ang="0">
                      <a:pos x="32" y="22"/>
                    </a:cxn>
                    <a:cxn ang="0">
                      <a:pos x="23" y="23"/>
                    </a:cxn>
                    <a:cxn ang="0">
                      <a:pos x="18" y="22"/>
                    </a:cxn>
                    <a:cxn ang="0">
                      <a:pos x="16" y="20"/>
                    </a:cxn>
                    <a:cxn ang="0">
                      <a:pos x="13" y="17"/>
                    </a:cxn>
                    <a:cxn ang="0">
                      <a:pos x="10" y="12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52" h="33">
                      <a:moveTo>
                        <a:pt x="4" y="8"/>
                      </a:moveTo>
                      <a:lnTo>
                        <a:pt x="0" y="4"/>
                      </a:lnTo>
                      <a:lnTo>
                        <a:pt x="2" y="14"/>
                      </a:lnTo>
                      <a:lnTo>
                        <a:pt x="4" y="21"/>
                      </a:lnTo>
                      <a:lnTo>
                        <a:pt x="9" y="27"/>
                      </a:lnTo>
                      <a:lnTo>
                        <a:pt x="16" y="31"/>
                      </a:lnTo>
                      <a:lnTo>
                        <a:pt x="23" y="32"/>
                      </a:lnTo>
                      <a:lnTo>
                        <a:pt x="32" y="33"/>
                      </a:lnTo>
                      <a:lnTo>
                        <a:pt x="41" y="33"/>
                      </a:lnTo>
                      <a:lnTo>
                        <a:pt x="52" y="31"/>
                      </a:lnTo>
                      <a:lnTo>
                        <a:pt x="52" y="22"/>
                      </a:lnTo>
                      <a:lnTo>
                        <a:pt x="41" y="22"/>
                      </a:lnTo>
                      <a:lnTo>
                        <a:pt x="32" y="22"/>
                      </a:lnTo>
                      <a:lnTo>
                        <a:pt x="23" y="23"/>
                      </a:lnTo>
                      <a:lnTo>
                        <a:pt x="18" y="22"/>
                      </a:lnTo>
                      <a:lnTo>
                        <a:pt x="16" y="20"/>
                      </a:lnTo>
                      <a:lnTo>
                        <a:pt x="13" y="17"/>
                      </a:lnTo>
                      <a:lnTo>
                        <a:pt x="10" y="12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1" name="Freeform 173"/>
                <p:cNvSpPr>
                  <a:spLocks/>
                </p:cNvSpPr>
                <p:nvPr/>
              </p:nvSpPr>
              <p:spPr bwMode="auto">
                <a:xfrm>
                  <a:off x="4605" y="2331"/>
                  <a:ext cx="24" cy="19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2" y="3"/>
                    </a:cxn>
                    <a:cxn ang="0">
                      <a:pos x="0" y="14"/>
                    </a:cxn>
                    <a:cxn ang="0">
                      <a:pos x="2" y="25"/>
                    </a:cxn>
                    <a:cxn ang="0">
                      <a:pos x="6" y="34"/>
                    </a:cxn>
                    <a:cxn ang="0">
                      <a:pos x="12" y="43"/>
                    </a:cxn>
                    <a:cxn ang="0">
                      <a:pos x="23" y="50"/>
                    </a:cxn>
                    <a:cxn ang="0">
                      <a:pos x="37" y="54"/>
                    </a:cxn>
                    <a:cxn ang="0">
                      <a:pos x="53" y="57"/>
                    </a:cxn>
                    <a:cxn ang="0">
                      <a:pos x="72" y="53"/>
                    </a:cxn>
                    <a:cxn ang="0">
                      <a:pos x="72" y="45"/>
                    </a:cxn>
                    <a:cxn ang="0">
                      <a:pos x="53" y="46"/>
                    </a:cxn>
                    <a:cxn ang="0">
                      <a:pos x="37" y="46"/>
                    </a:cxn>
                    <a:cxn ang="0">
                      <a:pos x="27" y="42"/>
                    </a:cxn>
                    <a:cxn ang="0">
                      <a:pos x="19" y="36"/>
                    </a:cxn>
                    <a:cxn ang="0">
                      <a:pos x="14" y="30"/>
                    </a:cxn>
                    <a:cxn ang="0">
                      <a:pos x="11" y="23"/>
                    </a:cxn>
                    <a:cxn ang="0">
                      <a:pos x="11" y="14"/>
                    </a:cxn>
                    <a:cxn ang="0">
                      <a:pos x="11" y="6"/>
                    </a:cxn>
                    <a:cxn ang="0">
                      <a:pos x="7" y="0"/>
                    </a:cxn>
                    <a:cxn ang="0">
                      <a:pos x="11" y="6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72" h="57">
                      <a:moveTo>
                        <a:pt x="7" y="9"/>
                      </a:move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2" y="25"/>
                      </a:lnTo>
                      <a:lnTo>
                        <a:pt x="6" y="34"/>
                      </a:lnTo>
                      <a:lnTo>
                        <a:pt x="12" y="43"/>
                      </a:lnTo>
                      <a:lnTo>
                        <a:pt x="23" y="50"/>
                      </a:lnTo>
                      <a:lnTo>
                        <a:pt x="37" y="54"/>
                      </a:lnTo>
                      <a:lnTo>
                        <a:pt x="53" y="57"/>
                      </a:lnTo>
                      <a:lnTo>
                        <a:pt x="72" y="53"/>
                      </a:lnTo>
                      <a:lnTo>
                        <a:pt x="72" y="45"/>
                      </a:lnTo>
                      <a:lnTo>
                        <a:pt x="53" y="46"/>
                      </a:lnTo>
                      <a:lnTo>
                        <a:pt x="37" y="46"/>
                      </a:lnTo>
                      <a:lnTo>
                        <a:pt x="27" y="42"/>
                      </a:lnTo>
                      <a:lnTo>
                        <a:pt x="19" y="36"/>
                      </a:lnTo>
                      <a:lnTo>
                        <a:pt x="14" y="30"/>
                      </a:lnTo>
                      <a:lnTo>
                        <a:pt x="11" y="23"/>
                      </a:lnTo>
                      <a:lnTo>
                        <a:pt x="11" y="14"/>
                      </a:lnTo>
                      <a:lnTo>
                        <a:pt x="11" y="6"/>
                      </a:lnTo>
                      <a:lnTo>
                        <a:pt x="7" y="0"/>
                      </a:lnTo>
                      <a:lnTo>
                        <a:pt x="11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2" name="Freeform 174"/>
                <p:cNvSpPr>
                  <a:spLocks/>
                </p:cNvSpPr>
                <p:nvPr/>
              </p:nvSpPr>
              <p:spPr bwMode="auto">
                <a:xfrm>
                  <a:off x="4578" y="2310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4" y="2"/>
                    </a:cxn>
                    <a:cxn ang="0">
                      <a:pos x="0" y="19"/>
                    </a:cxn>
                    <a:cxn ang="0">
                      <a:pos x="2" y="33"/>
                    </a:cxn>
                    <a:cxn ang="0">
                      <a:pos x="11" y="47"/>
                    </a:cxn>
                    <a:cxn ang="0">
                      <a:pos x="24" y="58"/>
                    </a:cxn>
                    <a:cxn ang="0">
                      <a:pos x="40" y="65"/>
                    </a:cxn>
                    <a:cxn ang="0">
                      <a:pos x="56" y="70"/>
                    </a:cxn>
                    <a:cxn ang="0">
                      <a:pos x="74" y="73"/>
                    </a:cxn>
                    <a:cxn ang="0">
                      <a:pos x="89" y="73"/>
                    </a:cxn>
                    <a:cxn ang="0">
                      <a:pos x="89" y="64"/>
                    </a:cxn>
                    <a:cxn ang="0">
                      <a:pos x="74" y="64"/>
                    </a:cxn>
                    <a:cxn ang="0">
                      <a:pos x="58" y="61"/>
                    </a:cxn>
                    <a:cxn ang="0">
                      <a:pos x="42" y="57"/>
                    </a:cxn>
                    <a:cxn ang="0">
                      <a:pos x="28" y="49"/>
                    </a:cxn>
                    <a:cxn ang="0">
                      <a:pos x="17" y="41"/>
                    </a:cxn>
                    <a:cxn ang="0">
                      <a:pos x="11" y="31"/>
                    </a:cxn>
                    <a:cxn ang="0">
                      <a:pos x="9" y="19"/>
                    </a:cxn>
                    <a:cxn ang="0">
                      <a:pos x="13" y="7"/>
                    </a:cxn>
                    <a:cxn ang="0">
                      <a:pos x="10" y="0"/>
                    </a:cxn>
                    <a:cxn ang="0">
                      <a:pos x="13" y="7"/>
                    </a:cxn>
                    <a:cxn ang="0">
                      <a:pos x="13" y="4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89" h="73">
                      <a:moveTo>
                        <a:pt x="7" y="9"/>
                      </a:moveTo>
                      <a:lnTo>
                        <a:pt x="4" y="2"/>
                      </a:lnTo>
                      <a:lnTo>
                        <a:pt x="0" y="19"/>
                      </a:lnTo>
                      <a:lnTo>
                        <a:pt x="2" y="33"/>
                      </a:lnTo>
                      <a:lnTo>
                        <a:pt x="11" y="47"/>
                      </a:lnTo>
                      <a:lnTo>
                        <a:pt x="24" y="58"/>
                      </a:lnTo>
                      <a:lnTo>
                        <a:pt x="40" y="65"/>
                      </a:lnTo>
                      <a:lnTo>
                        <a:pt x="56" y="70"/>
                      </a:lnTo>
                      <a:lnTo>
                        <a:pt x="74" y="73"/>
                      </a:lnTo>
                      <a:lnTo>
                        <a:pt x="89" y="73"/>
                      </a:lnTo>
                      <a:lnTo>
                        <a:pt x="89" y="64"/>
                      </a:lnTo>
                      <a:lnTo>
                        <a:pt x="74" y="64"/>
                      </a:lnTo>
                      <a:lnTo>
                        <a:pt x="58" y="61"/>
                      </a:lnTo>
                      <a:lnTo>
                        <a:pt x="42" y="57"/>
                      </a:lnTo>
                      <a:lnTo>
                        <a:pt x="28" y="49"/>
                      </a:lnTo>
                      <a:lnTo>
                        <a:pt x="17" y="41"/>
                      </a:lnTo>
                      <a:lnTo>
                        <a:pt x="11" y="31"/>
                      </a:lnTo>
                      <a:lnTo>
                        <a:pt x="9" y="19"/>
                      </a:lnTo>
                      <a:lnTo>
                        <a:pt x="13" y="7"/>
                      </a:lnTo>
                      <a:lnTo>
                        <a:pt x="10" y="0"/>
                      </a:lnTo>
                      <a:lnTo>
                        <a:pt x="13" y="7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3" name="Freeform 175"/>
                <p:cNvSpPr>
                  <a:spLocks/>
                </p:cNvSpPr>
                <p:nvPr/>
              </p:nvSpPr>
              <p:spPr bwMode="auto">
                <a:xfrm>
                  <a:off x="4560" y="2272"/>
                  <a:ext cx="21" cy="41"/>
                </a:xfrm>
                <a:custGeom>
                  <a:avLst/>
                  <a:gdLst/>
                  <a:ahLst/>
                  <a:cxnLst>
                    <a:cxn ang="0">
                      <a:pos x="27" y="9"/>
                    </a:cxn>
                    <a:cxn ang="0">
                      <a:pos x="25" y="1"/>
                    </a:cxn>
                    <a:cxn ang="0">
                      <a:pos x="7" y="28"/>
                    </a:cxn>
                    <a:cxn ang="0">
                      <a:pos x="0" y="53"/>
                    </a:cxn>
                    <a:cxn ang="0">
                      <a:pos x="1" y="72"/>
                    </a:cxn>
                    <a:cxn ang="0">
                      <a:pos x="8" y="89"/>
                    </a:cxn>
                    <a:cxn ang="0">
                      <a:pos x="20" y="102"/>
                    </a:cxn>
                    <a:cxn ang="0">
                      <a:pos x="34" y="112"/>
                    </a:cxn>
                    <a:cxn ang="0">
                      <a:pos x="48" y="119"/>
                    </a:cxn>
                    <a:cxn ang="0">
                      <a:pos x="59" y="123"/>
                    </a:cxn>
                    <a:cxn ang="0">
                      <a:pos x="62" y="114"/>
                    </a:cxn>
                    <a:cxn ang="0">
                      <a:pos x="50" y="110"/>
                    </a:cxn>
                    <a:cxn ang="0">
                      <a:pos x="38" y="104"/>
                    </a:cxn>
                    <a:cxn ang="0">
                      <a:pos x="26" y="95"/>
                    </a:cxn>
                    <a:cxn ang="0">
                      <a:pos x="17" y="85"/>
                    </a:cxn>
                    <a:cxn ang="0">
                      <a:pos x="9" y="70"/>
                    </a:cxn>
                    <a:cxn ang="0">
                      <a:pos x="8" y="53"/>
                    </a:cxn>
                    <a:cxn ang="0">
                      <a:pos x="16" y="32"/>
                    </a:cxn>
                    <a:cxn ang="0">
                      <a:pos x="32" y="8"/>
                    </a:cxn>
                    <a:cxn ang="0">
                      <a:pos x="30" y="0"/>
                    </a:cxn>
                    <a:cxn ang="0">
                      <a:pos x="32" y="8"/>
                    </a:cxn>
                    <a:cxn ang="0">
                      <a:pos x="33" y="5"/>
                    </a:cxn>
                    <a:cxn ang="0">
                      <a:pos x="32" y="1"/>
                    </a:cxn>
                    <a:cxn ang="0">
                      <a:pos x="28" y="0"/>
                    </a:cxn>
                    <a:cxn ang="0">
                      <a:pos x="25" y="1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62" h="123">
                      <a:moveTo>
                        <a:pt x="27" y="9"/>
                      </a:moveTo>
                      <a:lnTo>
                        <a:pt x="25" y="1"/>
                      </a:lnTo>
                      <a:lnTo>
                        <a:pt x="7" y="28"/>
                      </a:lnTo>
                      <a:lnTo>
                        <a:pt x="0" y="53"/>
                      </a:lnTo>
                      <a:lnTo>
                        <a:pt x="1" y="72"/>
                      </a:lnTo>
                      <a:lnTo>
                        <a:pt x="8" y="89"/>
                      </a:lnTo>
                      <a:lnTo>
                        <a:pt x="20" y="102"/>
                      </a:lnTo>
                      <a:lnTo>
                        <a:pt x="34" y="112"/>
                      </a:lnTo>
                      <a:lnTo>
                        <a:pt x="48" y="119"/>
                      </a:lnTo>
                      <a:lnTo>
                        <a:pt x="59" y="123"/>
                      </a:lnTo>
                      <a:lnTo>
                        <a:pt x="62" y="114"/>
                      </a:lnTo>
                      <a:lnTo>
                        <a:pt x="50" y="110"/>
                      </a:lnTo>
                      <a:lnTo>
                        <a:pt x="38" y="104"/>
                      </a:lnTo>
                      <a:lnTo>
                        <a:pt x="26" y="95"/>
                      </a:lnTo>
                      <a:lnTo>
                        <a:pt x="17" y="85"/>
                      </a:lnTo>
                      <a:lnTo>
                        <a:pt x="9" y="70"/>
                      </a:lnTo>
                      <a:lnTo>
                        <a:pt x="8" y="53"/>
                      </a:lnTo>
                      <a:lnTo>
                        <a:pt x="16" y="32"/>
                      </a:lnTo>
                      <a:lnTo>
                        <a:pt x="32" y="8"/>
                      </a:lnTo>
                      <a:lnTo>
                        <a:pt x="30" y="0"/>
                      </a:lnTo>
                      <a:lnTo>
                        <a:pt x="32" y="8"/>
                      </a:lnTo>
                      <a:lnTo>
                        <a:pt x="33" y="5"/>
                      </a:lnTo>
                      <a:lnTo>
                        <a:pt x="32" y="1"/>
                      </a:lnTo>
                      <a:lnTo>
                        <a:pt x="28" y="0"/>
                      </a:lnTo>
                      <a:lnTo>
                        <a:pt x="25" y="1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4" name="Freeform 176"/>
                <p:cNvSpPr>
                  <a:spLocks/>
                </p:cNvSpPr>
                <p:nvPr/>
              </p:nvSpPr>
              <p:spPr bwMode="auto">
                <a:xfrm>
                  <a:off x="4551" y="2257"/>
                  <a:ext cx="19" cy="18"/>
                </a:xfrm>
                <a:custGeom>
                  <a:avLst/>
                  <a:gdLst/>
                  <a:ahLst/>
                  <a:cxnLst>
                    <a:cxn ang="0">
                      <a:pos x="7" y="7"/>
                    </a:cxn>
                    <a:cxn ang="0">
                      <a:pos x="0" y="6"/>
                    </a:cxn>
                    <a:cxn ang="0">
                      <a:pos x="4" y="12"/>
                    </a:cxn>
                    <a:cxn ang="0">
                      <a:pos x="11" y="21"/>
                    </a:cxn>
                    <a:cxn ang="0">
                      <a:pos x="17" y="27"/>
                    </a:cxn>
                    <a:cxn ang="0">
                      <a:pos x="23" y="35"/>
                    </a:cxn>
                    <a:cxn ang="0">
                      <a:pos x="32" y="41"/>
                    </a:cxn>
                    <a:cxn ang="0">
                      <a:pos x="39" y="46"/>
                    </a:cxn>
                    <a:cxn ang="0">
                      <a:pos x="47" y="51"/>
                    </a:cxn>
                    <a:cxn ang="0">
                      <a:pos x="54" y="54"/>
                    </a:cxn>
                    <a:cxn ang="0">
                      <a:pos x="57" y="45"/>
                    </a:cxn>
                    <a:cxn ang="0">
                      <a:pos x="51" y="42"/>
                    </a:cxn>
                    <a:cxn ang="0">
                      <a:pos x="44" y="38"/>
                    </a:cxn>
                    <a:cxn ang="0">
                      <a:pos x="36" y="33"/>
                    </a:cxn>
                    <a:cxn ang="0">
                      <a:pos x="30" y="28"/>
                    </a:cxn>
                    <a:cxn ang="0">
                      <a:pos x="23" y="21"/>
                    </a:cxn>
                    <a:cxn ang="0">
                      <a:pos x="17" y="15"/>
                    </a:cxn>
                    <a:cxn ang="0">
                      <a:pos x="13" y="8"/>
                    </a:cxn>
                    <a:cxn ang="0">
                      <a:pos x="8" y="2"/>
                    </a:cxn>
                    <a:cxn ang="0">
                      <a:pos x="1" y="1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7" y="7"/>
                    </a:cxn>
                  </a:cxnLst>
                  <a:rect l="0" t="0" r="r" b="b"/>
                  <a:pathLst>
                    <a:path w="57" h="54">
                      <a:moveTo>
                        <a:pt x="7" y="7"/>
                      </a:move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11" y="21"/>
                      </a:lnTo>
                      <a:lnTo>
                        <a:pt x="17" y="27"/>
                      </a:lnTo>
                      <a:lnTo>
                        <a:pt x="23" y="35"/>
                      </a:lnTo>
                      <a:lnTo>
                        <a:pt x="32" y="41"/>
                      </a:lnTo>
                      <a:lnTo>
                        <a:pt x="39" y="46"/>
                      </a:lnTo>
                      <a:lnTo>
                        <a:pt x="47" y="51"/>
                      </a:lnTo>
                      <a:lnTo>
                        <a:pt x="54" y="54"/>
                      </a:lnTo>
                      <a:lnTo>
                        <a:pt x="57" y="45"/>
                      </a:lnTo>
                      <a:lnTo>
                        <a:pt x="51" y="42"/>
                      </a:lnTo>
                      <a:lnTo>
                        <a:pt x="44" y="38"/>
                      </a:lnTo>
                      <a:lnTo>
                        <a:pt x="36" y="33"/>
                      </a:lnTo>
                      <a:lnTo>
                        <a:pt x="30" y="28"/>
                      </a:lnTo>
                      <a:lnTo>
                        <a:pt x="23" y="21"/>
                      </a:lnTo>
                      <a:lnTo>
                        <a:pt x="17" y="15"/>
                      </a:lnTo>
                      <a:lnTo>
                        <a:pt x="13" y="8"/>
                      </a:lnTo>
                      <a:lnTo>
                        <a:pt x="8" y="2"/>
                      </a:lnTo>
                      <a:lnTo>
                        <a:pt x="1" y="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5" name="Freeform 177"/>
                <p:cNvSpPr>
                  <a:spLocks/>
                </p:cNvSpPr>
                <p:nvPr/>
              </p:nvSpPr>
              <p:spPr bwMode="auto">
                <a:xfrm>
                  <a:off x="4540" y="2257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8" y="23"/>
                    </a:cxn>
                    <a:cxn ang="0">
                      <a:pos x="5" y="28"/>
                    </a:cxn>
                    <a:cxn ang="0">
                      <a:pos x="9" y="27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21"/>
                    </a:cxn>
                    <a:cxn ang="0">
                      <a:pos x="28" y="17"/>
                    </a:cxn>
                    <a:cxn ang="0">
                      <a:pos x="33" y="14"/>
                    </a:cxn>
                    <a:cxn ang="0">
                      <a:pos x="38" y="10"/>
                    </a:cxn>
                    <a:cxn ang="0">
                      <a:pos x="41" y="6"/>
                    </a:cxn>
                    <a:cxn ang="0">
                      <a:pos x="35" y="0"/>
                    </a:cxn>
                    <a:cxn ang="0">
                      <a:pos x="32" y="4"/>
                    </a:cxn>
                    <a:cxn ang="0">
                      <a:pos x="28" y="7"/>
                    </a:cxn>
                    <a:cxn ang="0">
                      <a:pos x="24" y="10"/>
                    </a:cxn>
                    <a:cxn ang="0">
                      <a:pos x="20" y="12"/>
                    </a:cxn>
                    <a:cxn ang="0">
                      <a:pos x="16" y="15"/>
                    </a:cxn>
                    <a:cxn ang="0">
                      <a:pos x="11" y="17"/>
                    </a:cxn>
                    <a:cxn ang="0">
                      <a:pos x="7" y="19"/>
                    </a:cxn>
                    <a:cxn ang="0">
                      <a:pos x="3" y="20"/>
                    </a:cxn>
                    <a:cxn ang="0">
                      <a:pos x="0" y="25"/>
                    </a:cxn>
                    <a:cxn ang="0">
                      <a:pos x="3" y="20"/>
                    </a:cxn>
                    <a:cxn ang="0">
                      <a:pos x="1" y="22"/>
                    </a:cxn>
                    <a:cxn ang="0">
                      <a:pos x="0" y="25"/>
                    </a:cxn>
                    <a:cxn ang="0">
                      <a:pos x="2" y="27"/>
                    </a:cxn>
                    <a:cxn ang="0">
                      <a:pos x="5" y="28"/>
                    </a:cxn>
                    <a:cxn ang="0">
                      <a:pos x="8" y="23"/>
                    </a:cxn>
                  </a:cxnLst>
                  <a:rect l="0" t="0" r="r" b="b"/>
                  <a:pathLst>
                    <a:path w="41" h="28">
                      <a:moveTo>
                        <a:pt x="8" y="23"/>
                      </a:moveTo>
                      <a:lnTo>
                        <a:pt x="5" y="28"/>
                      </a:lnTo>
                      <a:lnTo>
                        <a:pt x="9" y="27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4" y="21"/>
                      </a:lnTo>
                      <a:lnTo>
                        <a:pt x="28" y="17"/>
                      </a:lnTo>
                      <a:lnTo>
                        <a:pt x="33" y="14"/>
                      </a:lnTo>
                      <a:lnTo>
                        <a:pt x="38" y="10"/>
                      </a:lnTo>
                      <a:lnTo>
                        <a:pt x="41" y="6"/>
                      </a:lnTo>
                      <a:lnTo>
                        <a:pt x="35" y="0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10"/>
                      </a:lnTo>
                      <a:lnTo>
                        <a:pt x="20" y="12"/>
                      </a:lnTo>
                      <a:lnTo>
                        <a:pt x="16" y="15"/>
                      </a:lnTo>
                      <a:lnTo>
                        <a:pt x="11" y="17"/>
                      </a:lnTo>
                      <a:lnTo>
                        <a:pt x="7" y="19"/>
                      </a:lnTo>
                      <a:lnTo>
                        <a:pt x="3" y="20"/>
                      </a:lnTo>
                      <a:lnTo>
                        <a:pt x="0" y="25"/>
                      </a:lnTo>
                      <a:lnTo>
                        <a:pt x="3" y="20"/>
                      </a:lnTo>
                      <a:lnTo>
                        <a:pt x="1" y="22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5" y="28"/>
                      </a:lnTo>
                      <a:lnTo>
                        <a:pt x="8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6" name="Freeform 178"/>
                <p:cNvSpPr>
                  <a:spLocks/>
                </p:cNvSpPr>
                <p:nvPr/>
              </p:nvSpPr>
              <p:spPr bwMode="auto">
                <a:xfrm>
                  <a:off x="4520" y="2265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7" y="62"/>
                    </a:cxn>
                    <a:cxn ang="0">
                      <a:pos x="4" y="63"/>
                    </a:cxn>
                    <a:cxn ang="0">
                      <a:pos x="16" y="61"/>
                    </a:cxn>
                    <a:cxn ang="0">
                      <a:pos x="27" y="55"/>
                    </a:cxn>
                    <a:cxn ang="0">
                      <a:pos x="39" y="47"/>
                    </a:cxn>
                    <a:cxn ang="0">
                      <a:pos x="49" y="38"/>
                    </a:cxn>
                    <a:cxn ang="0">
                      <a:pos x="57" y="29"/>
                    </a:cxn>
                    <a:cxn ang="0">
                      <a:pos x="65" y="18"/>
                    </a:cxn>
                    <a:cxn ang="0">
                      <a:pos x="69" y="9"/>
                    </a:cxn>
                    <a:cxn ang="0">
                      <a:pos x="69" y="0"/>
                    </a:cxn>
                    <a:cxn ang="0">
                      <a:pos x="61" y="2"/>
                    </a:cxn>
                    <a:cxn ang="0">
                      <a:pos x="61" y="7"/>
                    </a:cxn>
                    <a:cxn ang="0">
                      <a:pos x="56" y="14"/>
                    </a:cxn>
                    <a:cxn ang="0">
                      <a:pos x="51" y="22"/>
                    </a:cxn>
                    <a:cxn ang="0">
                      <a:pos x="42" y="32"/>
                    </a:cxn>
                    <a:cxn ang="0">
                      <a:pos x="33" y="41"/>
                    </a:cxn>
                    <a:cxn ang="0">
                      <a:pos x="23" y="47"/>
                    </a:cxn>
                    <a:cxn ang="0">
                      <a:pos x="14" y="52"/>
                    </a:cxn>
                    <a:cxn ang="0">
                      <a:pos x="4" y="54"/>
                    </a:cxn>
                    <a:cxn ang="0">
                      <a:pos x="1" y="55"/>
                    </a:cxn>
                    <a:cxn ang="0">
                      <a:pos x="4" y="53"/>
                    </a:cxn>
                    <a:cxn ang="0">
                      <a:pos x="1" y="55"/>
                    </a:cxn>
                    <a:cxn ang="0">
                      <a:pos x="0" y="59"/>
                    </a:cxn>
                    <a:cxn ang="0">
                      <a:pos x="1" y="62"/>
                    </a:cxn>
                    <a:cxn ang="0">
                      <a:pos x="4" y="64"/>
                    </a:cxn>
                    <a:cxn ang="0">
                      <a:pos x="7" y="62"/>
                    </a:cxn>
                  </a:cxnLst>
                  <a:rect l="0" t="0" r="r" b="b"/>
                  <a:pathLst>
                    <a:path w="69" h="64">
                      <a:moveTo>
                        <a:pt x="7" y="62"/>
                      </a:moveTo>
                      <a:lnTo>
                        <a:pt x="4" y="63"/>
                      </a:lnTo>
                      <a:lnTo>
                        <a:pt x="16" y="61"/>
                      </a:lnTo>
                      <a:lnTo>
                        <a:pt x="27" y="55"/>
                      </a:lnTo>
                      <a:lnTo>
                        <a:pt x="39" y="47"/>
                      </a:lnTo>
                      <a:lnTo>
                        <a:pt x="49" y="38"/>
                      </a:lnTo>
                      <a:lnTo>
                        <a:pt x="57" y="29"/>
                      </a:lnTo>
                      <a:lnTo>
                        <a:pt x="65" y="18"/>
                      </a:lnTo>
                      <a:lnTo>
                        <a:pt x="69" y="9"/>
                      </a:lnTo>
                      <a:lnTo>
                        <a:pt x="69" y="0"/>
                      </a:lnTo>
                      <a:lnTo>
                        <a:pt x="61" y="2"/>
                      </a:lnTo>
                      <a:lnTo>
                        <a:pt x="61" y="7"/>
                      </a:lnTo>
                      <a:lnTo>
                        <a:pt x="56" y="14"/>
                      </a:lnTo>
                      <a:lnTo>
                        <a:pt x="51" y="22"/>
                      </a:lnTo>
                      <a:lnTo>
                        <a:pt x="42" y="32"/>
                      </a:lnTo>
                      <a:lnTo>
                        <a:pt x="33" y="41"/>
                      </a:lnTo>
                      <a:lnTo>
                        <a:pt x="23" y="47"/>
                      </a:lnTo>
                      <a:lnTo>
                        <a:pt x="14" y="52"/>
                      </a:lnTo>
                      <a:lnTo>
                        <a:pt x="4" y="54"/>
                      </a:lnTo>
                      <a:lnTo>
                        <a:pt x="1" y="55"/>
                      </a:lnTo>
                      <a:lnTo>
                        <a:pt x="4" y="53"/>
                      </a:lnTo>
                      <a:lnTo>
                        <a:pt x="1" y="55"/>
                      </a:lnTo>
                      <a:lnTo>
                        <a:pt x="0" y="59"/>
                      </a:lnTo>
                      <a:lnTo>
                        <a:pt x="1" y="62"/>
                      </a:lnTo>
                      <a:lnTo>
                        <a:pt x="4" y="64"/>
                      </a:lnTo>
                      <a:lnTo>
                        <a:pt x="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7" name="Freeform 179"/>
                <p:cNvSpPr>
                  <a:spLocks/>
                </p:cNvSpPr>
                <p:nvPr/>
              </p:nvSpPr>
              <p:spPr bwMode="auto">
                <a:xfrm>
                  <a:off x="4449" y="2283"/>
                  <a:ext cx="73" cy="96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0" y="288"/>
                    </a:cxn>
                    <a:cxn ang="0">
                      <a:pos x="16" y="284"/>
                    </a:cxn>
                    <a:cxn ang="0">
                      <a:pos x="30" y="275"/>
                    </a:cxn>
                    <a:cxn ang="0">
                      <a:pos x="45" y="262"/>
                    </a:cxn>
                    <a:cxn ang="0">
                      <a:pos x="59" y="247"/>
                    </a:cxn>
                    <a:cxn ang="0">
                      <a:pos x="74" y="228"/>
                    </a:cxn>
                    <a:cxn ang="0">
                      <a:pos x="87" y="208"/>
                    </a:cxn>
                    <a:cxn ang="0">
                      <a:pos x="100" y="187"/>
                    </a:cxn>
                    <a:cxn ang="0">
                      <a:pos x="114" y="164"/>
                    </a:cxn>
                    <a:cxn ang="0">
                      <a:pos x="128" y="141"/>
                    </a:cxn>
                    <a:cxn ang="0">
                      <a:pos x="141" y="119"/>
                    </a:cxn>
                    <a:cxn ang="0">
                      <a:pos x="155" y="95"/>
                    </a:cxn>
                    <a:cxn ang="0">
                      <a:pos x="168" y="74"/>
                    </a:cxn>
                    <a:cxn ang="0">
                      <a:pos x="182" y="54"/>
                    </a:cxn>
                    <a:cxn ang="0">
                      <a:pos x="195" y="35"/>
                    </a:cxn>
                    <a:cxn ang="0">
                      <a:pos x="206" y="20"/>
                    </a:cxn>
                    <a:cxn ang="0">
                      <a:pos x="219" y="7"/>
                    </a:cxn>
                    <a:cxn ang="0">
                      <a:pos x="213" y="0"/>
                    </a:cxn>
                    <a:cxn ang="0">
                      <a:pos x="200" y="13"/>
                    </a:cxn>
                    <a:cxn ang="0">
                      <a:pos x="186" y="30"/>
                    </a:cxn>
                    <a:cxn ang="0">
                      <a:pos x="173" y="49"/>
                    </a:cxn>
                    <a:cxn ang="0">
                      <a:pos x="159" y="70"/>
                    </a:cxn>
                    <a:cxn ang="0">
                      <a:pos x="146" y="91"/>
                    </a:cxn>
                    <a:cxn ang="0">
                      <a:pos x="132" y="114"/>
                    </a:cxn>
                    <a:cxn ang="0">
                      <a:pos x="120" y="137"/>
                    </a:cxn>
                    <a:cxn ang="0">
                      <a:pos x="106" y="160"/>
                    </a:cxn>
                    <a:cxn ang="0">
                      <a:pos x="92" y="183"/>
                    </a:cxn>
                    <a:cxn ang="0">
                      <a:pos x="78" y="204"/>
                    </a:cxn>
                    <a:cxn ang="0">
                      <a:pos x="65" y="224"/>
                    </a:cxn>
                    <a:cxn ang="0">
                      <a:pos x="52" y="241"/>
                    </a:cxn>
                    <a:cxn ang="0">
                      <a:pos x="38" y="256"/>
                    </a:cxn>
                    <a:cxn ang="0">
                      <a:pos x="26" y="267"/>
                    </a:cxn>
                    <a:cxn ang="0">
                      <a:pos x="12" y="275"/>
                    </a:cxn>
                    <a:cxn ang="0">
                      <a:pos x="0" y="279"/>
                    </a:cxn>
                    <a:cxn ang="0">
                      <a:pos x="0" y="279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219" h="288">
                      <a:moveTo>
                        <a:pt x="0" y="288"/>
                      </a:moveTo>
                      <a:lnTo>
                        <a:pt x="0" y="288"/>
                      </a:lnTo>
                      <a:lnTo>
                        <a:pt x="16" y="284"/>
                      </a:lnTo>
                      <a:lnTo>
                        <a:pt x="30" y="275"/>
                      </a:lnTo>
                      <a:lnTo>
                        <a:pt x="45" y="262"/>
                      </a:lnTo>
                      <a:lnTo>
                        <a:pt x="59" y="247"/>
                      </a:lnTo>
                      <a:lnTo>
                        <a:pt x="74" y="228"/>
                      </a:lnTo>
                      <a:lnTo>
                        <a:pt x="87" y="208"/>
                      </a:lnTo>
                      <a:lnTo>
                        <a:pt x="100" y="187"/>
                      </a:lnTo>
                      <a:lnTo>
                        <a:pt x="114" y="164"/>
                      </a:lnTo>
                      <a:lnTo>
                        <a:pt x="128" y="141"/>
                      </a:lnTo>
                      <a:lnTo>
                        <a:pt x="141" y="119"/>
                      </a:lnTo>
                      <a:lnTo>
                        <a:pt x="155" y="95"/>
                      </a:lnTo>
                      <a:lnTo>
                        <a:pt x="168" y="74"/>
                      </a:lnTo>
                      <a:lnTo>
                        <a:pt x="182" y="54"/>
                      </a:lnTo>
                      <a:lnTo>
                        <a:pt x="195" y="35"/>
                      </a:lnTo>
                      <a:lnTo>
                        <a:pt x="206" y="20"/>
                      </a:lnTo>
                      <a:lnTo>
                        <a:pt x="219" y="7"/>
                      </a:lnTo>
                      <a:lnTo>
                        <a:pt x="213" y="0"/>
                      </a:lnTo>
                      <a:lnTo>
                        <a:pt x="200" y="13"/>
                      </a:lnTo>
                      <a:lnTo>
                        <a:pt x="186" y="30"/>
                      </a:lnTo>
                      <a:lnTo>
                        <a:pt x="173" y="49"/>
                      </a:lnTo>
                      <a:lnTo>
                        <a:pt x="159" y="70"/>
                      </a:lnTo>
                      <a:lnTo>
                        <a:pt x="146" y="91"/>
                      </a:lnTo>
                      <a:lnTo>
                        <a:pt x="132" y="114"/>
                      </a:lnTo>
                      <a:lnTo>
                        <a:pt x="120" y="137"/>
                      </a:lnTo>
                      <a:lnTo>
                        <a:pt x="106" y="160"/>
                      </a:lnTo>
                      <a:lnTo>
                        <a:pt x="92" y="183"/>
                      </a:lnTo>
                      <a:lnTo>
                        <a:pt x="78" y="204"/>
                      </a:lnTo>
                      <a:lnTo>
                        <a:pt x="65" y="224"/>
                      </a:lnTo>
                      <a:lnTo>
                        <a:pt x="52" y="241"/>
                      </a:lnTo>
                      <a:lnTo>
                        <a:pt x="38" y="256"/>
                      </a:lnTo>
                      <a:lnTo>
                        <a:pt x="26" y="267"/>
                      </a:lnTo>
                      <a:lnTo>
                        <a:pt x="12" y="275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8" name="Freeform 180"/>
                <p:cNvSpPr>
                  <a:spLocks/>
                </p:cNvSpPr>
                <p:nvPr/>
              </p:nvSpPr>
              <p:spPr bwMode="auto">
                <a:xfrm>
                  <a:off x="4415" y="2376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8" y="17"/>
                    </a:cxn>
                    <a:cxn ang="0">
                      <a:pos x="5" y="19"/>
                    </a:cxn>
                    <a:cxn ang="0">
                      <a:pos x="18" y="17"/>
                    </a:cxn>
                    <a:cxn ang="0">
                      <a:pos x="33" y="16"/>
                    </a:cxn>
                    <a:cxn ang="0">
                      <a:pos x="47" y="15"/>
                    </a:cxn>
                    <a:cxn ang="0">
                      <a:pos x="60" y="13"/>
                    </a:cxn>
                    <a:cxn ang="0">
                      <a:pos x="72" y="12"/>
                    </a:cxn>
                    <a:cxn ang="0">
                      <a:pos x="84" y="11"/>
                    </a:cxn>
                    <a:cxn ang="0">
                      <a:pos x="93" y="10"/>
                    </a:cxn>
                    <a:cxn ang="0">
                      <a:pos x="102" y="9"/>
                    </a:cxn>
                    <a:cxn ang="0">
                      <a:pos x="102" y="0"/>
                    </a:cxn>
                    <a:cxn ang="0">
                      <a:pos x="93" y="1"/>
                    </a:cxn>
                    <a:cxn ang="0">
                      <a:pos x="84" y="3"/>
                    </a:cxn>
                    <a:cxn ang="0">
                      <a:pos x="72" y="4"/>
                    </a:cxn>
                    <a:cxn ang="0">
                      <a:pos x="60" y="5"/>
                    </a:cxn>
                    <a:cxn ang="0">
                      <a:pos x="47" y="7"/>
                    </a:cxn>
                    <a:cxn ang="0">
                      <a:pos x="33" y="8"/>
                    </a:cxn>
                    <a:cxn ang="0">
                      <a:pos x="18" y="9"/>
                    </a:cxn>
                    <a:cxn ang="0">
                      <a:pos x="5" y="10"/>
                    </a:cxn>
                    <a:cxn ang="0">
                      <a:pos x="1" y="11"/>
                    </a:cxn>
                    <a:cxn ang="0">
                      <a:pos x="5" y="10"/>
                    </a:cxn>
                    <a:cxn ang="0">
                      <a:pos x="1" y="11"/>
                    </a:cxn>
                    <a:cxn ang="0">
                      <a:pos x="0" y="14"/>
                    </a:cxn>
                    <a:cxn ang="0">
                      <a:pos x="1" y="17"/>
                    </a:cxn>
                    <a:cxn ang="0">
                      <a:pos x="5" y="19"/>
                    </a:cxn>
                    <a:cxn ang="0">
                      <a:pos x="8" y="17"/>
                    </a:cxn>
                  </a:cxnLst>
                  <a:rect l="0" t="0" r="r" b="b"/>
                  <a:pathLst>
                    <a:path w="102" h="19">
                      <a:moveTo>
                        <a:pt x="8" y="17"/>
                      </a:moveTo>
                      <a:lnTo>
                        <a:pt x="5" y="19"/>
                      </a:lnTo>
                      <a:lnTo>
                        <a:pt x="18" y="17"/>
                      </a:lnTo>
                      <a:lnTo>
                        <a:pt x="33" y="16"/>
                      </a:lnTo>
                      <a:lnTo>
                        <a:pt x="47" y="15"/>
                      </a:lnTo>
                      <a:lnTo>
                        <a:pt x="60" y="13"/>
                      </a:lnTo>
                      <a:lnTo>
                        <a:pt x="72" y="12"/>
                      </a:lnTo>
                      <a:lnTo>
                        <a:pt x="84" y="11"/>
                      </a:lnTo>
                      <a:lnTo>
                        <a:pt x="93" y="10"/>
                      </a:lnTo>
                      <a:lnTo>
                        <a:pt x="102" y="9"/>
                      </a:lnTo>
                      <a:lnTo>
                        <a:pt x="102" y="0"/>
                      </a:lnTo>
                      <a:lnTo>
                        <a:pt x="93" y="1"/>
                      </a:lnTo>
                      <a:lnTo>
                        <a:pt x="84" y="3"/>
                      </a:lnTo>
                      <a:lnTo>
                        <a:pt x="72" y="4"/>
                      </a:lnTo>
                      <a:lnTo>
                        <a:pt x="60" y="5"/>
                      </a:lnTo>
                      <a:lnTo>
                        <a:pt x="47" y="7"/>
                      </a:lnTo>
                      <a:lnTo>
                        <a:pt x="33" y="8"/>
                      </a:lnTo>
                      <a:lnTo>
                        <a:pt x="18" y="9"/>
                      </a:lnTo>
                      <a:lnTo>
                        <a:pt x="5" y="10"/>
                      </a:lnTo>
                      <a:lnTo>
                        <a:pt x="1" y="11"/>
                      </a:lnTo>
                      <a:lnTo>
                        <a:pt x="5" y="10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5" y="19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29" name="Freeform 181"/>
                <p:cNvSpPr>
                  <a:spLocks/>
                </p:cNvSpPr>
                <p:nvPr/>
              </p:nvSpPr>
              <p:spPr bwMode="auto">
                <a:xfrm>
                  <a:off x="4405" y="2380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5" y="76"/>
                    </a:cxn>
                    <a:cxn ang="0">
                      <a:pos x="11" y="80"/>
                    </a:cxn>
                    <a:cxn ang="0">
                      <a:pos x="12" y="61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8" y="6"/>
                    </a:cxn>
                    <a:cxn ang="0">
                      <a:pos x="31" y="0"/>
                    </a:cxn>
                    <a:cxn ang="0">
                      <a:pos x="17" y="17"/>
                    </a:cxn>
                    <a:cxn ang="0">
                      <a:pos x="9" y="38"/>
                    </a:cxn>
                    <a:cxn ang="0">
                      <a:pos x="4" y="61"/>
                    </a:cxn>
                    <a:cxn ang="0">
                      <a:pos x="0" y="80"/>
                    </a:cxn>
                    <a:cxn ang="0">
                      <a:pos x="7" y="84"/>
                    </a:cxn>
                    <a:cxn ang="0">
                      <a:pos x="0" y="80"/>
                    </a:cxn>
                    <a:cxn ang="0">
                      <a:pos x="2" y="83"/>
                    </a:cxn>
                    <a:cxn ang="0">
                      <a:pos x="6" y="84"/>
                    </a:cxn>
                    <a:cxn ang="0">
                      <a:pos x="9" y="83"/>
                    </a:cxn>
                    <a:cxn ang="0">
                      <a:pos x="11" y="80"/>
                    </a:cxn>
                    <a:cxn ang="0">
                      <a:pos x="5" y="76"/>
                    </a:cxn>
                  </a:cxnLst>
                  <a:rect l="0" t="0" r="r" b="b"/>
                  <a:pathLst>
                    <a:path w="38" h="84">
                      <a:moveTo>
                        <a:pt x="5" y="76"/>
                      </a:moveTo>
                      <a:lnTo>
                        <a:pt x="11" y="80"/>
                      </a:lnTo>
                      <a:lnTo>
                        <a:pt x="12" y="61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17" y="17"/>
                      </a:lnTo>
                      <a:lnTo>
                        <a:pt x="9" y="38"/>
                      </a:lnTo>
                      <a:lnTo>
                        <a:pt x="4" y="61"/>
                      </a:lnTo>
                      <a:lnTo>
                        <a:pt x="0" y="80"/>
                      </a:lnTo>
                      <a:lnTo>
                        <a:pt x="7" y="84"/>
                      </a:lnTo>
                      <a:lnTo>
                        <a:pt x="0" y="80"/>
                      </a:lnTo>
                      <a:lnTo>
                        <a:pt x="2" y="83"/>
                      </a:lnTo>
                      <a:lnTo>
                        <a:pt x="6" y="84"/>
                      </a:lnTo>
                      <a:lnTo>
                        <a:pt x="9" y="83"/>
                      </a:lnTo>
                      <a:lnTo>
                        <a:pt x="11" y="80"/>
                      </a:lnTo>
                      <a:lnTo>
                        <a:pt x="5" y="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0" name="Freeform 182"/>
                <p:cNvSpPr>
                  <a:spLocks/>
                </p:cNvSpPr>
                <p:nvPr/>
              </p:nvSpPr>
              <p:spPr bwMode="auto">
                <a:xfrm>
                  <a:off x="4405" y="2210"/>
                  <a:ext cx="110" cy="113"/>
                </a:xfrm>
                <a:custGeom>
                  <a:avLst/>
                  <a:gdLst/>
                  <a:ahLst/>
                  <a:cxnLst>
                    <a:cxn ang="0">
                      <a:pos x="24" y="331"/>
                    </a:cxn>
                    <a:cxn ang="0">
                      <a:pos x="33" y="321"/>
                    </a:cxn>
                    <a:cxn ang="0">
                      <a:pos x="44" y="313"/>
                    </a:cxn>
                    <a:cxn ang="0">
                      <a:pos x="55" y="307"/>
                    </a:cxn>
                    <a:cxn ang="0">
                      <a:pos x="65" y="300"/>
                    </a:cxn>
                    <a:cxn ang="0">
                      <a:pos x="83" y="291"/>
                    </a:cxn>
                    <a:cxn ang="0">
                      <a:pos x="106" y="278"/>
                    </a:cxn>
                    <a:cxn ang="0">
                      <a:pos x="132" y="263"/>
                    </a:cxn>
                    <a:cxn ang="0">
                      <a:pos x="161" y="246"/>
                    </a:cxn>
                    <a:cxn ang="0">
                      <a:pos x="191" y="226"/>
                    </a:cxn>
                    <a:cxn ang="0">
                      <a:pos x="218" y="205"/>
                    </a:cxn>
                    <a:cxn ang="0">
                      <a:pos x="243" y="181"/>
                    </a:cxn>
                    <a:cxn ang="0">
                      <a:pos x="247" y="165"/>
                    </a:cxn>
                    <a:cxn ang="0">
                      <a:pos x="242" y="151"/>
                    </a:cxn>
                    <a:cxn ang="0">
                      <a:pos x="236" y="131"/>
                    </a:cxn>
                    <a:cxn ang="0">
                      <a:pos x="243" y="102"/>
                    </a:cxn>
                    <a:cxn ang="0">
                      <a:pos x="251" y="89"/>
                    </a:cxn>
                    <a:cxn ang="0">
                      <a:pos x="261" y="77"/>
                    </a:cxn>
                    <a:cxn ang="0">
                      <a:pos x="275" y="66"/>
                    </a:cxn>
                    <a:cxn ang="0">
                      <a:pos x="291" y="61"/>
                    </a:cxn>
                    <a:cxn ang="0">
                      <a:pos x="306" y="52"/>
                    </a:cxn>
                    <a:cxn ang="0">
                      <a:pos x="321" y="19"/>
                    </a:cxn>
                    <a:cxn ang="0">
                      <a:pos x="318" y="0"/>
                    </a:cxn>
                    <a:cxn ang="0">
                      <a:pos x="294" y="2"/>
                    </a:cxn>
                    <a:cxn ang="0">
                      <a:pos x="273" y="8"/>
                    </a:cxn>
                    <a:cxn ang="0">
                      <a:pos x="253" y="15"/>
                    </a:cxn>
                    <a:cxn ang="0">
                      <a:pos x="217" y="37"/>
                    </a:cxn>
                    <a:cxn ang="0">
                      <a:pos x="174" y="81"/>
                    </a:cxn>
                    <a:cxn ang="0">
                      <a:pos x="141" y="128"/>
                    </a:cxn>
                    <a:cxn ang="0">
                      <a:pos x="120" y="168"/>
                    </a:cxn>
                    <a:cxn ang="0">
                      <a:pos x="102" y="183"/>
                    </a:cxn>
                    <a:cxn ang="0">
                      <a:pos x="75" y="209"/>
                    </a:cxn>
                    <a:cxn ang="0">
                      <a:pos x="46" y="250"/>
                    </a:cxn>
                    <a:cxn ang="0">
                      <a:pos x="22" y="289"/>
                    </a:cxn>
                    <a:cxn ang="0">
                      <a:pos x="3" y="312"/>
                    </a:cxn>
                    <a:cxn ang="0">
                      <a:pos x="6" y="330"/>
                    </a:cxn>
                  </a:cxnLst>
                  <a:rect l="0" t="0" r="r" b="b"/>
                  <a:pathLst>
                    <a:path w="330" h="338">
                      <a:moveTo>
                        <a:pt x="19" y="338"/>
                      </a:moveTo>
                      <a:lnTo>
                        <a:pt x="24" y="331"/>
                      </a:lnTo>
                      <a:lnTo>
                        <a:pt x="28" y="326"/>
                      </a:lnTo>
                      <a:lnTo>
                        <a:pt x="33" y="321"/>
                      </a:lnTo>
                      <a:lnTo>
                        <a:pt x="39" y="316"/>
                      </a:lnTo>
                      <a:lnTo>
                        <a:pt x="44" y="313"/>
                      </a:lnTo>
                      <a:lnTo>
                        <a:pt x="49" y="310"/>
                      </a:lnTo>
                      <a:lnTo>
                        <a:pt x="55" y="307"/>
                      </a:lnTo>
                      <a:lnTo>
                        <a:pt x="60" y="304"/>
                      </a:lnTo>
                      <a:lnTo>
                        <a:pt x="65" y="300"/>
                      </a:lnTo>
                      <a:lnTo>
                        <a:pt x="74" y="296"/>
                      </a:lnTo>
                      <a:lnTo>
                        <a:pt x="83" y="291"/>
                      </a:lnTo>
                      <a:lnTo>
                        <a:pt x="93" y="286"/>
                      </a:lnTo>
                      <a:lnTo>
                        <a:pt x="106" y="278"/>
                      </a:lnTo>
                      <a:lnTo>
                        <a:pt x="119" y="272"/>
                      </a:lnTo>
                      <a:lnTo>
                        <a:pt x="132" y="263"/>
                      </a:lnTo>
                      <a:lnTo>
                        <a:pt x="147" y="255"/>
                      </a:lnTo>
                      <a:lnTo>
                        <a:pt x="161" y="246"/>
                      </a:lnTo>
                      <a:lnTo>
                        <a:pt x="176" y="237"/>
                      </a:lnTo>
                      <a:lnTo>
                        <a:pt x="191" y="226"/>
                      </a:lnTo>
                      <a:lnTo>
                        <a:pt x="205" y="215"/>
                      </a:lnTo>
                      <a:lnTo>
                        <a:pt x="218" y="205"/>
                      </a:lnTo>
                      <a:lnTo>
                        <a:pt x="231" y="193"/>
                      </a:lnTo>
                      <a:lnTo>
                        <a:pt x="243" y="181"/>
                      </a:lnTo>
                      <a:lnTo>
                        <a:pt x="254" y="170"/>
                      </a:lnTo>
                      <a:lnTo>
                        <a:pt x="247" y="165"/>
                      </a:lnTo>
                      <a:lnTo>
                        <a:pt x="243" y="159"/>
                      </a:lnTo>
                      <a:lnTo>
                        <a:pt x="242" y="151"/>
                      </a:lnTo>
                      <a:lnTo>
                        <a:pt x="242" y="144"/>
                      </a:lnTo>
                      <a:lnTo>
                        <a:pt x="236" y="131"/>
                      </a:lnTo>
                      <a:lnTo>
                        <a:pt x="238" y="116"/>
                      </a:lnTo>
                      <a:lnTo>
                        <a:pt x="243" y="102"/>
                      </a:lnTo>
                      <a:lnTo>
                        <a:pt x="248" y="93"/>
                      </a:lnTo>
                      <a:lnTo>
                        <a:pt x="251" y="89"/>
                      </a:lnTo>
                      <a:lnTo>
                        <a:pt x="255" y="83"/>
                      </a:lnTo>
                      <a:lnTo>
                        <a:pt x="261" y="77"/>
                      </a:lnTo>
                      <a:lnTo>
                        <a:pt x="268" y="72"/>
                      </a:lnTo>
                      <a:lnTo>
                        <a:pt x="275" y="66"/>
                      </a:lnTo>
                      <a:lnTo>
                        <a:pt x="284" y="62"/>
                      </a:lnTo>
                      <a:lnTo>
                        <a:pt x="291" y="61"/>
                      </a:lnTo>
                      <a:lnTo>
                        <a:pt x="300" y="63"/>
                      </a:lnTo>
                      <a:lnTo>
                        <a:pt x="306" y="52"/>
                      </a:lnTo>
                      <a:lnTo>
                        <a:pt x="314" y="37"/>
                      </a:lnTo>
                      <a:lnTo>
                        <a:pt x="321" y="19"/>
                      </a:lnTo>
                      <a:lnTo>
                        <a:pt x="330" y="0"/>
                      </a:lnTo>
                      <a:lnTo>
                        <a:pt x="318" y="0"/>
                      </a:lnTo>
                      <a:lnTo>
                        <a:pt x="306" y="1"/>
                      </a:lnTo>
                      <a:lnTo>
                        <a:pt x="294" y="2"/>
                      </a:lnTo>
                      <a:lnTo>
                        <a:pt x="284" y="4"/>
                      </a:lnTo>
                      <a:lnTo>
                        <a:pt x="273" y="8"/>
                      </a:lnTo>
                      <a:lnTo>
                        <a:pt x="262" y="11"/>
                      </a:lnTo>
                      <a:lnTo>
                        <a:pt x="253" y="15"/>
                      </a:lnTo>
                      <a:lnTo>
                        <a:pt x="243" y="20"/>
                      </a:lnTo>
                      <a:lnTo>
                        <a:pt x="217" y="37"/>
                      </a:lnTo>
                      <a:lnTo>
                        <a:pt x="194" y="59"/>
                      </a:lnTo>
                      <a:lnTo>
                        <a:pt x="174" y="81"/>
                      </a:lnTo>
                      <a:lnTo>
                        <a:pt x="156" y="105"/>
                      </a:lnTo>
                      <a:lnTo>
                        <a:pt x="141" y="128"/>
                      </a:lnTo>
                      <a:lnTo>
                        <a:pt x="130" y="149"/>
                      </a:lnTo>
                      <a:lnTo>
                        <a:pt x="120" y="168"/>
                      </a:lnTo>
                      <a:lnTo>
                        <a:pt x="113" y="182"/>
                      </a:lnTo>
                      <a:lnTo>
                        <a:pt x="102" y="183"/>
                      </a:lnTo>
                      <a:lnTo>
                        <a:pt x="89" y="193"/>
                      </a:lnTo>
                      <a:lnTo>
                        <a:pt x="75" y="209"/>
                      </a:lnTo>
                      <a:lnTo>
                        <a:pt x="60" y="229"/>
                      </a:lnTo>
                      <a:lnTo>
                        <a:pt x="46" y="250"/>
                      </a:lnTo>
                      <a:lnTo>
                        <a:pt x="33" y="272"/>
                      </a:lnTo>
                      <a:lnTo>
                        <a:pt x="22" y="289"/>
                      </a:lnTo>
                      <a:lnTo>
                        <a:pt x="13" y="299"/>
                      </a:lnTo>
                      <a:lnTo>
                        <a:pt x="3" y="312"/>
                      </a:lnTo>
                      <a:lnTo>
                        <a:pt x="0" y="322"/>
                      </a:lnTo>
                      <a:lnTo>
                        <a:pt x="6" y="330"/>
                      </a:lnTo>
                      <a:lnTo>
                        <a:pt x="19" y="3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1" name="Freeform 183"/>
                <p:cNvSpPr>
                  <a:spLocks/>
                </p:cNvSpPr>
                <p:nvPr/>
              </p:nvSpPr>
              <p:spPr bwMode="auto">
                <a:xfrm>
                  <a:off x="4410" y="2310"/>
                  <a:ext cx="15" cy="14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3" y="0"/>
                    </a:cxn>
                    <a:cxn ang="0">
                      <a:pos x="38" y="4"/>
                    </a:cxn>
                    <a:cxn ang="0">
                      <a:pos x="32" y="7"/>
                    </a:cxn>
                    <a:cxn ang="0">
                      <a:pos x="27" y="10"/>
                    </a:cxn>
                    <a:cxn ang="0">
                      <a:pos x="22" y="13"/>
                    </a:cxn>
                    <a:cxn ang="0">
                      <a:pos x="15" y="18"/>
                    </a:cxn>
                    <a:cxn ang="0">
                      <a:pos x="10" y="24"/>
                    </a:cxn>
                    <a:cxn ang="0">
                      <a:pos x="4" y="30"/>
                    </a:cxn>
                    <a:cxn ang="0">
                      <a:pos x="0" y="37"/>
                    </a:cxn>
                    <a:cxn ang="0">
                      <a:pos x="9" y="41"/>
                    </a:cxn>
                    <a:cxn ang="0">
                      <a:pos x="13" y="34"/>
                    </a:cxn>
                    <a:cxn ang="0">
                      <a:pos x="16" y="30"/>
                    </a:cxn>
                    <a:cxn ang="0">
                      <a:pos x="22" y="25"/>
                    </a:cxn>
                    <a:cxn ang="0">
                      <a:pos x="26" y="22"/>
                    </a:cxn>
                    <a:cxn ang="0">
                      <a:pos x="31" y="18"/>
                    </a:cxn>
                    <a:cxn ang="0">
                      <a:pos x="37" y="15"/>
                    </a:cxn>
                    <a:cxn ang="0">
                      <a:pos x="42" y="12"/>
                    </a:cxn>
                    <a:cxn ang="0">
                      <a:pos x="47" y="9"/>
                    </a:cxn>
                    <a:cxn ang="0">
                      <a:pos x="47" y="9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7" h="41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38" y="4"/>
                      </a:lnTo>
                      <a:lnTo>
                        <a:pt x="32" y="7"/>
                      </a:lnTo>
                      <a:lnTo>
                        <a:pt x="27" y="10"/>
                      </a:lnTo>
                      <a:lnTo>
                        <a:pt x="22" y="13"/>
                      </a:lnTo>
                      <a:lnTo>
                        <a:pt x="15" y="18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7"/>
                      </a:lnTo>
                      <a:lnTo>
                        <a:pt x="9" y="41"/>
                      </a:lnTo>
                      <a:lnTo>
                        <a:pt x="13" y="34"/>
                      </a:lnTo>
                      <a:lnTo>
                        <a:pt x="16" y="30"/>
                      </a:lnTo>
                      <a:lnTo>
                        <a:pt x="22" y="25"/>
                      </a:lnTo>
                      <a:lnTo>
                        <a:pt x="26" y="22"/>
                      </a:lnTo>
                      <a:lnTo>
                        <a:pt x="31" y="18"/>
                      </a:lnTo>
                      <a:lnTo>
                        <a:pt x="37" y="15"/>
                      </a:lnTo>
                      <a:lnTo>
                        <a:pt x="42" y="12"/>
                      </a:lnTo>
                      <a:lnTo>
                        <a:pt x="47" y="9"/>
                      </a:lnTo>
                      <a:lnTo>
                        <a:pt x="47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2" name="Freeform 184"/>
                <p:cNvSpPr>
                  <a:spLocks/>
                </p:cNvSpPr>
                <p:nvPr/>
              </p:nvSpPr>
              <p:spPr bwMode="auto">
                <a:xfrm>
                  <a:off x="4424" y="2265"/>
                  <a:ext cx="67" cy="48"/>
                </a:xfrm>
                <a:custGeom>
                  <a:avLst/>
                  <a:gdLst/>
                  <a:ahLst/>
                  <a:cxnLst>
                    <a:cxn ang="0">
                      <a:pos x="194" y="9"/>
                    </a:cxn>
                    <a:cxn ang="0">
                      <a:pos x="193" y="1"/>
                    </a:cxn>
                    <a:cxn ang="0">
                      <a:pos x="182" y="13"/>
                    </a:cxn>
                    <a:cxn ang="0">
                      <a:pos x="170" y="25"/>
                    </a:cxn>
                    <a:cxn ang="0">
                      <a:pos x="157" y="36"/>
                    </a:cxn>
                    <a:cxn ang="0">
                      <a:pos x="143" y="47"/>
                    </a:cxn>
                    <a:cxn ang="0">
                      <a:pos x="130" y="57"/>
                    </a:cxn>
                    <a:cxn ang="0">
                      <a:pos x="116" y="67"/>
                    </a:cxn>
                    <a:cxn ang="0">
                      <a:pos x="101" y="77"/>
                    </a:cxn>
                    <a:cxn ang="0">
                      <a:pos x="87" y="85"/>
                    </a:cxn>
                    <a:cxn ang="0">
                      <a:pos x="72" y="94"/>
                    </a:cxn>
                    <a:cxn ang="0">
                      <a:pos x="59" y="102"/>
                    </a:cxn>
                    <a:cxn ang="0">
                      <a:pos x="46" y="109"/>
                    </a:cxn>
                    <a:cxn ang="0">
                      <a:pos x="33" y="116"/>
                    </a:cxn>
                    <a:cxn ang="0">
                      <a:pos x="22" y="122"/>
                    </a:cxn>
                    <a:cxn ang="0">
                      <a:pos x="14" y="127"/>
                    </a:cxn>
                    <a:cxn ang="0">
                      <a:pos x="5" y="131"/>
                    </a:cxn>
                    <a:cxn ang="0">
                      <a:pos x="0" y="134"/>
                    </a:cxn>
                    <a:cxn ang="0">
                      <a:pos x="4" y="143"/>
                    </a:cxn>
                    <a:cxn ang="0">
                      <a:pos x="10" y="140"/>
                    </a:cxn>
                    <a:cxn ang="0">
                      <a:pos x="18" y="135"/>
                    </a:cxn>
                    <a:cxn ang="0">
                      <a:pos x="27" y="130"/>
                    </a:cxn>
                    <a:cxn ang="0">
                      <a:pos x="37" y="125"/>
                    </a:cxn>
                    <a:cxn ang="0">
                      <a:pos x="50" y="117"/>
                    </a:cxn>
                    <a:cxn ang="0">
                      <a:pos x="63" y="111"/>
                    </a:cxn>
                    <a:cxn ang="0">
                      <a:pos x="76" y="102"/>
                    </a:cxn>
                    <a:cxn ang="0">
                      <a:pos x="91" y="94"/>
                    </a:cxn>
                    <a:cxn ang="0">
                      <a:pos x="105" y="85"/>
                    </a:cxn>
                    <a:cxn ang="0">
                      <a:pos x="120" y="76"/>
                    </a:cxn>
                    <a:cxn ang="0">
                      <a:pos x="135" y="65"/>
                    </a:cxn>
                    <a:cxn ang="0">
                      <a:pos x="150" y="53"/>
                    </a:cxn>
                    <a:cxn ang="0">
                      <a:pos x="164" y="43"/>
                    </a:cxn>
                    <a:cxn ang="0">
                      <a:pos x="176" y="31"/>
                    </a:cxn>
                    <a:cxn ang="0">
                      <a:pos x="188" y="19"/>
                    </a:cxn>
                    <a:cxn ang="0">
                      <a:pos x="199" y="8"/>
                    </a:cxn>
                    <a:cxn ang="0">
                      <a:pos x="198" y="0"/>
                    </a:cxn>
                    <a:cxn ang="0">
                      <a:pos x="199" y="8"/>
                    </a:cxn>
                    <a:cxn ang="0">
                      <a:pos x="200" y="5"/>
                    </a:cxn>
                    <a:cxn ang="0">
                      <a:pos x="199" y="1"/>
                    </a:cxn>
                    <a:cxn ang="0">
                      <a:pos x="196" y="0"/>
                    </a:cxn>
                    <a:cxn ang="0">
                      <a:pos x="193" y="1"/>
                    </a:cxn>
                    <a:cxn ang="0">
                      <a:pos x="194" y="9"/>
                    </a:cxn>
                  </a:cxnLst>
                  <a:rect l="0" t="0" r="r" b="b"/>
                  <a:pathLst>
                    <a:path w="200" h="143">
                      <a:moveTo>
                        <a:pt x="194" y="9"/>
                      </a:moveTo>
                      <a:lnTo>
                        <a:pt x="193" y="1"/>
                      </a:lnTo>
                      <a:lnTo>
                        <a:pt x="182" y="13"/>
                      </a:lnTo>
                      <a:lnTo>
                        <a:pt x="170" y="25"/>
                      </a:lnTo>
                      <a:lnTo>
                        <a:pt x="157" y="36"/>
                      </a:lnTo>
                      <a:lnTo>
                        <a:pt x="143" y="47"/>
                      </a:lnTo>
                      <a:lnTo>
                        <a:pt x="130" y="57"/>
                      </a:lnTo>
                      <a:lnTo>
                        <a:pt x="116" y="67"/>
                      </a:lnTo>
                      <a:lnTo>
                        <a:pt x="101" y="77"/>
                      </a:lnTo>
                      <a:lnTo>
                        <a:pt x="87" y="85"/>
                      </a:lnTo>
                      <a:lnTo>
                        <a:pt x="72" y="94"/>
                      </a:lnTo>
                      <a:lnTo>
                        <a:pt x="59" y="102"/>
                      </a:lnTo>
                      <a:lnTo>
                        <a:pt x="46" y="109"/>
                      </a:lnTo>
                      <a:lnTo>
                        <a:pt x="33" y="116"/>
                      </a:lnTo>
                      <a:lnTo>
                        <a:pt x="22" y="122"/>
                      </a:lnTo>
                      <a:lnTo>
                        <a:pt x="14" y="127"/>
                      </a:lnTo>
                      <a:lnTo>
                        <a:pt x="5" y="131"/>
                      </a:lnTo>
                      <a:lnTo>
                        <a:pt x="0" y="134"/>
                      </a:lnTo>
                      <a:lnTo>
                        <a:pt x="4" y="143"/>
                      </a:lnTo>
                      <a:lnTo>
                        <a:pt x="10" y="140"/>
                      </a:lnTo>
                      <a:lnTo>
                        <a:pt x="18" y="135"/>
                      </a:lnTo>
                      <a:lnTo>
                        <a:pt x="27" y="130"/>
                      </a:lnTo>
                      <a:lnTo>
                        <a:pt x="37" y="125"/>
                      </a:lnTo>
                      <a:lnTo>
                        <a:pt x="50" y="117"/>
                      </a:lnTo>
                      <a:lnTo>
                        <a:pt x="63" y="111"/>
                      </a:lnTo>
                      <a:lnTo>
                        <a:pt x="76" y="102"/>
                      </a:lnTo>
                      <a:lnTo>
                        <a:pt x="91" y="94"/>
                      </a:lnTo>
                      <a:lnTo>
                        <a:pt x="105" y="85"/>
                      </a:lnTo>
                      <a:lnTo>
                        <a:pt x="120" y="76"/>
                      </a:lnTo>
                      <a:lnTo>
                        <a:pt x="135" y="65"/>
                      </a:lnTo>
                      <a:lnTo>
                        <a:pt x="150" y="53"/>
                      </a:lnTo>
                      <a:lnTo>
                        <a:pt x="164" y="43"/>
                      </a:lnTo>
                      <a:lnTo>
                        <a:pt x="176" y="31"/>
                      </a:lnTo>
                      <a:lnTo>
                        <a:pt x="188" y="19"/>
                      </a:lnTo>
                      <a:lnTo>
                        <a:pt x="199" y="8"/>
                      </a:lnTo>
                      <a:lnTo>
                        <a:pt x="198" y="0"/>
                      </a:lnTo>
                      <a:lnTo>
                        <a:pt x="199" y="8"/>
                      </a:lnTo>
                      <a:lnTo>
                        <a:pt x="200" y="5"/>
                      </a:lnTo>
                      <a:lnTo>
                        <a:pt x="199" y="1"/>
                      </a:lnTo>
                      <a:lnTo>
                        <a:pt x="196" y="0"/>
                      </a:lnTo>
                      <a:lnTo>
                        <a:pt x="193" y="1"/>
                      </a:lnTo>
                      <a:lnTo>
                        <a:pt x="19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3" name="Freeform 185"/>
                <p:cNvSpPr>
                  <a:spLocks/>
                </p:cNvSpPr>
                <p:nvPr/>
              </p:nvSpPr>
              <p:spPr bwMode="auto">
                <a:xfrm>
                  <a:off x="4484" y="2257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1" y="20"/>
                    </a:cxn>
                    <a:cxn ang="0">
                      <a:pos x="6" y="28"/>
                    </a:cxn>
                    <a:cxn ang="0">
                      <a:pos x="14" y="34"/>
                    </a:cxn>
                    <a:cxn ang="0">
                      <a:pos x="18" y="25"/>
                    </a:cxn>
                    <a:cxn ang="0">
                      <a:pos x="13" y="22"/>
                    </a:cxn>
                    <a:cxn ang="0">
                      <a:pos x="9" y="18"/>
                    </a:cxn>
                    <a:cxn ang="0">
                      <a:pos x="8" y="11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8" h="34">
                      <a:moveTo>
                        <a:pt x="1" y="7"/>
                      </a:move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1" y="20"/>
                      </a:lnTo>
                      <a:lnTo>
                        <a:pt x="6" y="28"/>
                      </a:lnTo>
                      <a:lnTo>
                        <a:pt x="14" y="34"/>
                      </a:lnTo>
                      <a:lnTo>
                        <a:pt x="18" y="25"/>
                      </a:lnTo>
                      <a:lnTo>
                        <a:pt x="13" y="22"/>
                      </a:lnTo>
                      <a:lnTo>
                        <a:pt x="9" y="18"/>
                      </a:lnTo>
                      <a:lnTo>
                        <a:pt x="8" y="11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4" name="Freeform 186"/>
                <p:cNvSpPr>
                  <a:spLocks/>
                </p:cNvSpPr>
                <p:nvPr/>
              </p:nvSpPr>
              <p:spPr bwMode="auto">
                <a:xfrm>
                  <a:off x="4482" y="2241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8" y="9"/>
                    </a:cxn>
                    <a:cxn ang="0">
                      <a:pos x="2" y="24"/>
                    </a:cxn>
                    <a:cxn ang="0">
                      <a:pos x="0" y="40"/>
                    </a:cxn>
                    <a:cxn ang="0">
                      <a:pos x="8" y="56"/>
                    </a:cxn>
                    <a:cxn ang="0">
                      <a:pos x="14" y="50"/>
                    </a:cxn>
                    <a:cxn ang="0">
                      <a:pos x="9" y="40"/>
                    </a:cxn>
                    <a:cxn ang="0">
                      <a:pos x="11" y="26"/>
                    </a:cxn>
                    <a:cxn ang="0">
                      <a:pos x="16" y="14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22" h="56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8" y="9"/>
                      </a:lnTo>
                      <a:lnTo>
                        <a:pt x="2" y="24"/>
                      </a:lnTo>
                      <a:lnTo>
                        <a:pt x="0" y="40"/>
                      </a:lnTo>
                      <a:lnTo>
                        <a:pt x="8" y="56"/>
                      </a:lnTo>
                      <a:lnTo>
                        <a:pt x="14" y="50"/>
                      </a:lnTo>
                      <a:lnTo>
                        <a:pt x="9" y="40"/>
                      </a:lnTo>
                      <a:lnTo>
                        <a:pt x="11" y="26"/>
                      </a:lnTo>
                      <a:lnTo>
                        <a:pt x="16" y="14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5" name="Freeform 187"/>
                <p:cNvSpPr>
                  <a:spLocks/>
                </p:cNvSpPr>
                <p:nvPr/>
              </p:nvSpPr>
              <p:spPr bwMode="auto">
                <a:xfrm>
                  <a:off x="4486" y="2229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51" y="4"/>
                    </a:cxn>
                    <a:cxn ang="0">
                      <a:pos x="58" y="2"/>
                    </a:cxn>
                    <a:cxn ang="0">
                      <a:pos x="47" y="0"/>
                    </a:cxn>
                    <a:cxn ang="0">
                      <a:pos x="39" y="1"/>
                    </a:cxn>
                    <a:cxn ang="0">
                      <a:pos x="29" y="5"/>
                    </a:cxn>
                    <a:cxn ang="0">
                      <a:pos x="20" y="11"/>
                    </a:cxn>
                    <a:cxn ang="0">
                      <a:pos x="14" y="17"/>
                    </a:cxn>
                    <a:cxn ang="0">
                      <a:pos x="8" y="23"/>
                    </a:cxn>
                    <a:cxn ang="0">
                      <a:pos x="2" y="29"/>
                    </a:cxn>
                    <a:cxn ang="0">
                      <a:pos x="0" y="34"/>
                    </a:cxn>
                    <a:cxn ang="0">
                      <a:pos x="9" y="38"/>
                    </a:cxn>
                    <a:cxn ang="0">
                      <a:pos x="11" y="34"/>
                    </a:cxn>
                    <a:cxn ang="0">
                      <a:pos x="14" y="29"/>
                    </a:cxn>
                    <a:cxn ang="0">
                      <a:pos x="20" y="23"/>
                    </a:cxn>
                    <a:cxn ang="0">
                      <a:pos x="27" y="18"/>
                    </a:cxn>
                    <a:cxn ang="0">
                      <a:pos x="33" y="13"/>
                    </a:cxn>
                    <a:cxn ang="0">
                      <a:pos x="41" y="9"/>
                    </a:cxn>
                    <a:cxn ang="0">
                      <a:pos x="47" y="8"/>
                    </a:cxn>
                    <a:cxn ang="0">
                      <a:pos x="54" y="10"/>
                    </a:cxn>
                    <a:cxn ang="0">
                      <a:pos x="60" y="8"/>
                    </a:cxn>
                    <a:cxn ang="0">
                      <a:pos x="54" y="10"/>
                    </a:cxn>
                    <a:cxn ang="0">
                      <a:pos x="57" y="10"/>
                    </a:cxn>
                    <a:cxn ang="0">
                      <a:pos x="60" y="7"/>
                    </a:cxn>
                    <a:cxn ang="0">
                      <a:pos x="60" y="4"/>
                    </a:cxn>
                    <a:cxn ang="0">
                      <a:pos x="58" y="2"/>
                    </a:cxn>
                    <a:cxn ang="0">
                      <a:pos x="51" y="4"/>
                    </a:cxn>
                  </a:cxnLst>
                  <a:rect l="0" t="0" r="r" b="b"/>
                  <a:pathLst>
                    <a:path w="60" h="38">
                      <a:moveTo>
                        <a:pt x="51" y="4"/>
                      </a:moveTo>
                      <a:lnTo>
                        <a:pt x="58" y="2"/>
                      </a:lnTo>
                      <a:lnTo>
                        <a:pt x="47" y="0"/>
                      </a:lnTo>
                      <a:lnTo>
                        <a:pt x="39" y="1"/>
                      </a:lnTo>
                      <a:lnTo>
                        <a:pt x="29" y="5"/>
                      </a:lnTo>
                      <a:lnTo>
                        <a:pt x="20" y="11"/>
                      </a:lnTo>
                      <a:lnTo>
                        <a:pt x="14" y="17"/>
                      </a:lnTo>
                      <a:lnTo>
                        <a:pt x="8" y="23"/>
                      </a:lnTo>
                      <a:lnTo>
                        <a:pt x="2" y="29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1" y="34"/>
                      </a:lnTo>
                      <a:lnTo>
                        <a:pt x="14" y="29"/>
                      </a:lnTo>
                      <a:lnTo>
                        <a:pt x="20" y="23"/>
                      </a:lnTo>
                      <a:lnTo>
                        <a:pt x="27" y="18"/>
                      </a:lnTo>
                      <a:lnTo>
                        <a:pt x="33" y="13"/>
                      </a:lnTo>
                      <a:lnTo>
                        <a:pt x="41" y="9"/>
                      </a:lnTo>
                      <a:lnTo>
                        <a:pt x="47" y="8"/>
                      </a:lnTo>
                      <a:lnTo>
                        <a:pt x="54" y="10"/>
                      </a:lnTo>
                      <a:lnTo>
                        <a:pt x="60" y="8"/>
                      </a:lnTo>
                      <a:lnTo>
                        <a:pt x="54" y="10"/>
                      </a:lnTo>
                      <a:lnTo>
                        <a:pt x="57" y="10"/>
                      </a:lnTo>
                      <a:lnTo>
                        <a:pt x="60" y="7"/>
                      </a:lnTo>
                      <a:lnTo>
                        <a:pt x="60" y="4"/>
                      </a:lnTo>
                      <a:lnTo>
                        <a:pt x="58" y="2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6" name="Freeform 188"/>
                <p:cNvSpPr>
                  <a:spLocks/>
                </p:cNvSpPr>
                <p:nvPr/>
              </p:nvSpPr>
              <p:spPr bwMode="auto">
                <a:xfrm>
                  <a:off x="4503" y="2209"/>
                  <a:ext cx="13" cy="23"/>
                </a:xfrm>
                <a:custGeom>
                  <a:avLst/>
                  <a:gdLst/>
                  <a:ahLst/>
                  <a:cxnLst>
                    <a:cxn ang="0">
                      <a:pos x="35" y="8"/>
                    </a:cxn>
                    <a:cxn ang="0">
                      <a:pos x="30" y="3"/>
                    </a:cxn>
                    <a:cxn ang="0">
                      <a:pos x="22" y="22"/>
                    </a:cxn>
                    <a:cxn ang="0">
                      <a:pos x="14" y="39"/>
                    </a:cxn>
                    <a:cxn ang="0">
                      <a:pos x="7" y="54"/>
                    </a:cxn>
                    <a:cxn ang="0">
                      <a:pos x="0" y="65"/>
                    </a:cxn>
                    <a:cxn ang="0">
                      <a:pos x="9" y="69"/>
                    </a:cxn>
                    <a:cxn ang="0">
                      <a:pos x="15" y="59"/>
                    </a:cxn>
                    <a:cxn ang="0">
                      <a:pos x="23" y="44"/>
                    </a:cxn>
                    <a:cxn ang="0">
                      <a:pos x="30" y="24"/>
                    </a:cxn>
                    <a:cxn ang="0">
                      <a:pos x="39" y="5"/>
                    </a:cxn>
                    <a:cxn ang="0">
                      <a:pos x="35" y="0"/>
                    </a:cxn>
                    <a:cxn ang="0">
                      <a:pos x="39" y="5"/>
                    </a:cxn>
                    <a:cxn ang="0">
                      <a:pos x="38" y="2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0" y="3"/>
                    </a:cxn>
                    <a:cxn ang="0">
                      <a:pos x="35" y="8"/>
                    </a:cxn>
                  </a:cxnLst>
                  <a:rect l="0" t="0" r="r" b="b"/>
                  <a:pathLst>
                    <a:path w="39" h="69">
                      <a:moveTo>
                        <a:pt x="35" y="8"/>
                      </a:moveTo>
                      <a:lnTo>
                        <a:pt x="30" y="3"/>
                      </a:lnTo>
                      <a:lnTo>
                        <a:pt x="22" y="22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0" y="65"/>
                      </a:lnTo>
                      <a:lnTo>
                        <a:pt x="9" y="69"/>
                      </a:lnTo>
                      <a:lnTo>
                        <a:pt x="15" y="59"/>
                      </a:lnTo>
                      <a:lnTo>
                        <a:pt x="23" y="44"/>
                      </a:lnTo>
                      <a:lnTo>
                        <a:pt x="30" y="24"/>
                      </a:lnTo>
                      <a:lnTo>
                        <a:pt x="39" y="5"/>
                      </a:lnTo>
                      <a:lnTo>
                        <a:pt x="35" y="0"/>
                      </a:lnTo>
                      <a:lnTo>
                        <a:pt x="39" y="5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3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7" name="Freeform 189"/>
                <p:cNvSpPr>
                  <a:spLocks/>
                </p:cNvSpPr>
                <p:nvPr/>
              </p:nvSpPr>
              <p:spPr bwMode="auto">
                <a:xfrm>
                  <a:off x="4485" y="2209"/>
                  <a:ext cx="30" cy="10"/>
                </a:xfrm>
                <a:custGeom>
                  <a:avLst/>
                  <a:gdLst/>
                  <a:ahLst/>
                  <a:cxnLst>
                    <a:cxn ang="0">
                      <a:pos x="4" y="30"/>
                    </a:cxn>
                    <a:cxn ang="0">
                      <a:pos x="4" y="30"/>
                    </a:cxn>
                    <a:cxn ang="0">
                      <a:pos x="14" y="24"/>
                    </a:cxn>
                    <a:cxn ang="0">
                      <a:pos x="22" y="20"/>
                    </a:cxn>
                    <a:cxn ang="0">
                      <a:pos x="33" y="17"/>
                    </a:cxn>
                    <a:cxn ang="0">
                      <a:pos x="44" y="14"/>
                    </a:cxn>
                    <a:cxn ang="0">
                      <a:pos x="53" y="12"/>
                    </a:cxn>
                    <a:cxn ang="0">
                      <a:pos x="65" y="11"/>
                    </a:cxn>
                    <a:cxn ang="0">
                      <a:pos x="77" y="11"/>
                    </a:cxn>
                    <a:cxn ang="0">
                      <a:pos x="89" y="9"/>
                    </a:cxn>
                    <a:cxn ang="0">
                      <a:pos x="89" y="1"/>
                    </a:cxn>
                    <a:cxn ang="0">
                      <a:pos x="77" y="0"/>
                    </a:cxn>
                    <a:cxn ang="0">
                      <a:pos x="65" y="2"/>
                    </a:cxn>
                    <a:cxn ang="0">
                      <a:pos x="53" y="3"/>
                    </a:cxn>
                    <a:cxn ang="0">
                      <a:pos x="42" y="5"/>
                    </a:cxn>
                    <a:cxn ang="0">
                      <a:pos x="31" y="8"/>
                    </a:cxn>
                    <a:cxn ang="0">
                      <a:pos x="20" y="12"/>
                    </a:cxn>
                    <a:cxn ang="0">
                      <a:pos x="10" y="16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4" y="30"/>
                    </a:cxn>
                  </a:cxnLst>
                  <a:rect l="0" t="0" r="r" b="b"/>
                  <a:pathLst>
                    <a:path w="89" h="30">
                      <a:moveTo>
                        <a:pt x="4" y="30"/>
                      </a:moveTo>
                      <a:lnTo>
                        <a:pt x="4" y="30"/>
                      </a:lnTo>
                      <a:lnTo>
                        <a:pt x="14" y="24"/>
                      </a:lnTo>
                      <a:lnTo>
                        <a:pt x="22" y="20"/>
                      </a:lnTo>
                      <a:lnTo>
                        <a:pt x="33" y="17"/>
                      </a:lnTo>
                      <a:lnTo>
                        <a:pt x="44" y="14"/>
                      </a:lnTo>
                      <a:lnTo>
                        <a:pt x="53" y="12"/>
                      </a:lnTo>
                      <a:lnTo>
                        <a:pt x="65" y="11"/>
                      </a:lnTo>
                      <a:lnTo>
                        <a:pt x="77" y="11"/>
                      </a:lnTo>
                      <a:lnTo>
                        <a:pt x="89" y="9"/>
                      </a:lnTo>
                      <a:lnTo>
                        <a:pt x="89" y="1"/>
                      </a:lnTo>
                      <a:lnTo>
                        <a:pt x="77" y="0"/>
                      </a:lnTo>
                      <a:lnTo>
                        <a:pt x="65" y="2"/>
                      </a:lnTo>
                      <a:lnTo>
                        <a:pt x="53" y="3"/>
                      </a:lnTo>
                      <a:lnTo>
                        <a:pt x="42" y="5"/>
                      </a:lnTo>
                      <a:lnTo>
                        <a:pt x="31" y="8"/>
                      </a:lnTo>
                      <a:lnTo>
                        <a:pt x="20" y="12"/>
                      </a:lnTo>
                      <a:lnTo>
                        <a:pt x="1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8" name="Freeform 190"/>
                <p:cNvSpPr>
                  <a:spLocks/>
                </p:cNvSpPr>
                <p:nvPr/>
              </p:nvSpPr>
              <p:spPr bwMode="auto">
                <a:xfrm>
                  <a:off x="4441" y="2216"/>
                  <a:ext cx="45" cy="57"/>
                </a:xfrm>
                <a:custGeom>
                  <a:avLst/>
                  <a:gdLst/>
                  <a:ahLst/>
                  <a:cxnLst>
                    <a:cxn ang="0">
                      <a:pos x="2" y="171"/>
                    </a:cxn>
                    <a:cxn ang="0">
                      <a:pos x="9" y="168"/>
                    </a:cxn>
                    <a:cxn ang="0">
                      <a:pos x="16" y="155"/>
                    </a:cxn>
                    <a:cxn ang="0">
                      <a:pos x="26" y="135"/>
                    </a:cxn>
                    <a:cxn ang="0">
                      <a:pos x="38" y="114"/>
                    </a:cxn>
                    <a:cxn ang="0">
                      <a:pos x="53" y="91"/>
                    </a:cxn>
                    <a:cxn ang="0">
                      <a:pos x="69" y="68"/>
                    </a:cxn>
                    <a:cxn ang="0">
                      <a:pos x="89" y="46"/>
                    </a:cxn>
                    <a:cxn ang="0">
                      <a:pos x="113" y="25"/>
                    </a:cxn>
                    <a:cxn ang="0">
                      <a:pos x="137" y="9"/>
                    </a:cxn>
                    <a:cxn ang="0">
                      <a:pos x="133" y="0"/>
                    </a:cxn>
                    <a:cxn ang="0">
                      <a:pos x="106" y="18"/>
                    </a:cxn>
                    <a:cxn ang="0">
                      <a:pos x="83" y="40"/>
                    </a:cxn>
                    <a:cxn ang="0">
                      <a:pos x="62" y="62"/>
                    </a:cxn>
                    <a:cxn ang="0">
                      <a:pos x="44" y="86"/>
                    </a:cxn>
                    <a:cxn ang="0">
                      <a:pos x="29" y="110"/>
                    </a:cxn>
                    <a:cxn ang="0">
                      <a:pos x="17" y="131"/>
                    </a:cxn>
                    <a:cxn ang="0">
                      <a:pos x="8" y="150"/>
                    </a:cxn>
                    <a:cxn ang="0">
                      <a:pos x="0" y="164"/>
                    </a:cxn>
                    <a:cxn ang="0">
                      <a:pos x="7" y="162"/>
                    </a:cxn>
                    <a:cxn ang="0">
                      <a:pos x="0" y="164"/>
                    </a:cxn>
                    <a:cxn ang="0">
                      <a:pos x="0" y="167"/>
                    </a:cxn>
                    <a:cxn ang="0">
                      <a:pos x="3" y="171"/>
                    </a:cxn>
                    <a:cxn ang="0">
                      <a:pos x="7" y="171"/>
                    </a:cxn>
                    <a:cxn ang="0">
                      <a:pos x="9" y="168"/>
                    </a:cxn>
                    <a:cxn ang="0">
                      <a:pos x="2" y="171"/>
                    </a:cxn>
                  </a:cxnLst>
                  <a:rect l="0" t="0" r="r" b="b"/>
                  <a:pathLst>
                    <a:path w="137" h="171">
                      <a:moveTo>
                        <a:pt x="2" y="171"/>
                      </a:moveTo>
                      <a:lnTo>
                        <a:pt x="9" y="168"/>
                      </a:lnTo>
                      <a:lnTo>
                        <a:pt x="16" y="155"/>
                      </a:lnTo>
                      <a:lnTo>
                        <a:pt x="26" y="135"/>
                      </a:lnTo>
                      <a:lnTo>
                        <a:pt x="38" y="114"/>
                      </a:lnTo>
                      <a:lnTo>
                        <a:pt x="53" y="91"/>
                      </a:lnTo>
                      <a:lnTo>
                        <a:pt x="69" y="68"/>
                      </a:lnTo>
                      <a:lnTo>
                        <a:pt x="89" y="46"/>
                      </a:lnTo>
                      <a:lnTo>
                        <a:pt x="113" y="25"/>
                      </a:lnTo>
                      <a:lnTo>
                        <a:pt x="137" y="9"/>
                      </a:lnTo>
                      <a:lnTo>
                        <a:pt x="133" y="0"/>
                      </a:lnTo>
                      <a:lnTo>
                        <a:pt x="106" y="18"/>
                      </a:lnTo>
                      <a:lnTo>
                        <a:pt x="83" y="40"/>
                      </a:lnTo>
                      <a:lnTo>
                        <a:pt x="62" y="62"/>
                      </a:lnTo>
                      <a:lnTo>
                        <a:pt x="44" y="86"/>
                      </a:lnTo>
                      <a:lnTo>
                        <a:pt x="29" y="110"/>
                      </a:lnTo>
                      <a:lnTo>
                        <a:pt x="17" y="131"/>
                      </a:lnTo>
                      <a:lnTo>
                        <a:pt x="8" y="150"/>
                      </a:lnTo>
                      <a:lnTo>
                        <a:pt x="0" y="164"/>
                      </a:lnTo>
                      <a:lnTo>
                        <a:pt x="7" y="162"/>
                      </a:lnTo>
                      <a:lnTo>
                        <a:pt x="0" y="164"/>
                      </a:lnTo>
                      <a:lnTo>
                        <a:pt x="0" y="167"/>
                      </a:lnTo>
                      <a:lnTo>
                        <a:pt x="3" y="171"/>
                      </a:lnTo>
                      <a:lnTo>
                        <a:pt x="7" y="171"/>
                      </a:lnTo>
                      <a:lnTo>
                        <a:pt x="9" y="168"/>
                      </a:lnTo>
                      <a:lnTo>
                        <a:pt x="2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39" name="Freeform 191"/>
                <p:cNvSpPr>
                  <a:spLocks/>
                </p:cNvSpPr>
                <p:nvPr/>
              </p:nvSpPr>
              <p:spPr bwMode="auto">
                <a:xfrm>
                  <a:off x="4408" y="2270"/>
                  <a:ext cx="35" cy="42"/>
                </a:xfrm>
                <a:custGeom>
                  <a:avLst/>
                  <a:gdLst/>
                  <a:ahLst/>
                  <a:cxnLst>
                    <a:cxn ang="0">
                      <a:pos x="7" y="125"/>
                    </a:cxn>
                    <a:cxn ang="0">
                      <a:pos x="7" y="125"/>
                    </a:cxn>
                    <a:cxn ang="0">
                      <a:pos x="17" y="113"/>
                    </a:cxn>
                    <a:cxn ang="0">
                      <a:pos x="29" y="96"/>
                    </a:cxn>
                    <a:cxn ang="0">
                      <a:pos x="42" y="75"/>
                    </a:cxn>
                    <a:cxn ang="0">
                      <a:pos x="55" y="53"/>
                    </a:cxn>
                    <a:cxn ang="0">
                      <a:pos x="69" y="34"/>
                    </a:cxn>
                    <a:cxn ang="0">
                      <a:pos x="83" y="18"/>
                    </a:cxn>
                    <a:cxn ang="0">
                      <a:pos x="95" y="10"/>
                    </a:cxn>
                    <a:cxn ang="0">
                      <a:pos x="101" y="9"/>
                    </a:cxn>
                    <a:cxn ang="0">
                      <a:pos x="106" y="0"/>
                    </a:cxn>
                    <a:cxn ang="0">
                      <a:pos x="91" y="1"/>
                    </a:cxn>
                    <a:cxn ang="0">
                      <a:pos x="77" y="12"/>
                    </a:cxn>
                    <a:cxn ang="0">
                      <a:pos x="63" y="28"/>
                    </a:cxn>
                    <a:cxn ang="0">
                      <a:pos x="47" y="49"/>
                    </a:cxn>
                    <a:cxn ang="0">
                      <a:pos x="33" y="70"/>
                    </a:cxn>
                    <a:cxn ang="0">
                      <a:pos x="20" y="92"/>
                    </a:cxn>
                    <a:cxn ang="0">
                      <a:pos x="8" y="109"/>
                    </a:cxn>
                    <a:cxn ang="0">
                      <a:pos x="1" y="118"/>
                    </a:cxn>
                    <a:cxn ang="0">
                      <a:pos x="1" y="118"/>
                    </a:cxn>
                    <a:cxn ang="0">
                      <a:pos x="1" y="118"/>
                    </a:cxn>
                    <a:cxn ang="0">
                      <a:pos x="0" y="121"/>
                    </a:cxn>
                    <a:cxn ang="0">
                      <a:pos x="1" y="125"/>
                    </a:cxn>
                    <a:cxn ang="0">
                      <a:pos x="4" y="126"/>
                    </a:cxn>
                    <a:cxn ang="0">
                      <a:pos x="7" y="125"/>
                    </a:cxn>
                  </a:cxnLst>
                  <a:rect l="0" t="0" r="r" b="b"/>
                  <a:pathLst>
                    <a:path w="106" h="126">
                      <a:moveTo>
                        <a:pt x="7" y="125"/>
                      </a:moveTo>
                      <a:lnTo>
                        <a:pt x="7" y="125"/>
                      </a:lnTo>
                      <a:lnTo>
                        <a:pt x="17" y="113"/>
                      </a:lnTo>
                      <a:lnTo>
                        <a:pt x="29" y="96"/>
                      </a:lnTo>
                      <a:lnTo>
                        <a:pt x="42" y="75"/>
                      </a:lnTo>
                      <a:lnTo>
                        <a:pt x="55" y="53"/>
                      </a:lnTo>
                      <a:lnTo>
                        <a:pt x="69" y="34"/>
                      </a:lnTo>
                      <a:lnTo>
                        <a:pt x="83" y="18"/>
                      </a:lnTo>
                      <a:lnTo>
                        <a:pt x="95" y="10"/>
                      </a:lnTo>
                      <a:lnTo>
                        <a:pt x="101" y="9"/>
                      </a:lnTo>
                      <a:lnTo>
                        <a:pt x="106" y="0"/>
                      </a:lnTo>
                      <a:lnTo>
                        <a:pt x="91" y="1"/>
                      </a:lnTo>
                      <a:lnTo>
                        <a:pt x="77" y="12"/>
                      </a:lnTo>
                      <a:lnTo>
                        <a:pt x="63" y="28"/>
                      </a:lnTo>
                      <a:lnTo>
                        <a:pt x="47" y="49"/>
                      </a:lnTo>
                      <a:lnTo>
                        <a:pt x="33" y="70"/>
                      </a:lnTo>
                      <a:lnTo>
                        <a:pt x="20" y="92"/>
                      </a:lnTo>
                      <a:lnTo>
                        <a:pt x="8" y="109"/>
                      </a:lnTo>
                      <a:lnTo>
                        <a:pt x="1" y="118"/>
                      </a:lnTo>
                      <a:lnTo>
                        <a:pt x="1" y="118"/>
                      </a:lnTo>
                      <a:lnTo>
                        <a:pt x="1" y="118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6"/>
                      </a:lnTo>
                      <a:lnTo>
                        <a:pt x="7" y="1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0" name="Freeform 192"/>
                <p:cNvSpPr>
                  <a:spLocks/>
                </p:cNvSpPr>
                <p:nvPr/>
              </p:nvSpPr>
              <p:spPr bwMode="auto">
                <a:xfrm>
                  <a:off x="4403" y="2309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19" y="40"/>
                    </a:cxn>
                    <a:cxn ang="0">
                      <a:pos x="25" y="37"/>
                    </a:cxn>
                    <a:cxn ang="0">
                      <a:pos x="13" y="31"/>
                    </a:cxn>
                    <a:cxn ang="0">
                      <a:pos x="9" y="26"/>
                    </a:cxn>
                    <a:cxn ang="0">
                      <a:pos x="12" y="18"/>
                    </a:cxn>
                    <a:cxn ang="0">
                      <a:pos x="20" y="7"/>
                    </a:cxn>
                    <a:cxn ang="0">
                      <a:pos x="14" y="0"/>
                    </a:cxn>
                    <a:cxn ang="0">
                      <a:pos x="3" y="14"/>
                    </a:cxn>
                    <a:cxn ang="0">
                      <a:pos x="0" y="26"/>
                    </a:cxn>
                    <a:cxn ang="0">
                      <a:pos x="6" y="37"/>
                    </a:cxn>
                    <a:cxn ang="0">
                      <a:pos x="22" y="46"/>
                    </a:cxn>
                    <a:cxn ang="0">
                      <a:pos x="28" y="44"/>
                    </a:cxn>
                    <a:cxn ang="0">
                      <a:pos x="22" y="46"/>
                    </a:cxn>
                    <a:cxn ang="0">
                      <a:pos x="26" y="45"/>
                    </a:cxn>
                    <a:cxn ang="0">
                      <a:pos x="28" y="43"/>
                    </a:cxn>
                    <a:cxn ang="0">
                      <a:pos x="28" y="40"/>
                    </a:cxn>
                    <a:cxn ang="0">
                      <a:pos x="25" y="37"/>
                    </a:cxn>
                    <a:cxn ang="0">
                      <a:pos x="19" y="40"/>
                    </a:cxn>
                  </a:cxnLst>
                  <a:rect l="0" t="0" r="r" b="b"/>
                  <a:pathLst>
                    <a:path w="28" h="46">
                      <a:moveTo>
                        <a:pt x="19" y="40"/>
                      </a:moveTo>
                      <a:lnTo>
                        <a:pt x="25" y="37"/>
                      </a:lnTo>
                      <a:lnTo>
                        <a:pt x="13" y="31"/>
                      </a:lnTo>
                      <a:lnTo>
                        <a:pt x="9" y="26"/>
                      </a:lnTo>
                      <a:lnTo>
                        <a:pt x="12" y="18"/>
                      </a:lnTo>
                      <a:lnTo>
                        <a:pt x="20" y="7"/>
                      </a:lnTo>
                      <a:lnTo>
                        <a:pt x="14" y="0"/>
                      </a:lnTo>
                      <a:lnTo>
                        <a:pt x="3" y="14"/>
                      </a:lnTo>
                      <a:lnTo>
                        <a:pt x="0" y="26"/>
                      </a:lnTo>
                      <a:lnTo>
                        <a:pt x="6" y="37"/>
                      </a:lnTo>
                      <a:lnTo>
                        <a:pt x="22" y="46"/>
                      </a:lnTo>
                      <a:lnTo>
                        <a:pt x="28" y="44"/>
                      </a:lnTo>
                      <a:lnTo>
                        <a:pt x="22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28" y="40"/>
                      </a:lnTo>
                      <a:lnTo>
                        <a:pt x="25" y="37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1" name="Freeform 193"/>
                <p:cNvSpPr>
                  <a:spLocks/>
                </p:cNvSpPr>
                <p:nvPr/>
              </p:nvSpPr>
              <p:spPr bwMode="auto">
                <a:xfrm>
                  <a:off x="4591" y="2252"/>
                  <a:ext cx="100" cy="96"/>
                </a:xfrm>
                <a:custGeom>
                  <a:avLst/>
                  <a:gdLst/>
                  <a:ahLst/>
                  <a:cxnLst>
                    <a:cxn ang="0">
                      <a:pos x="278" y="220"/>
                    </a:cxn>
                    <a:cxn ang="0">
                      <a:pos x="236" y="241"/>
                    </a:cxn>
                    <a:cxn ang="0">
                      <a:pos x="201" y="262"/>
                    </a:cxn>
                    <a:cxn ang="0">
                      <a:pos x="176" y="278"/>
                    </a:cxn>
                    <a:cxn ang="0">
                      <a:pos x="160" y="287"/>
                    </a:cxn>
                    <a:cxn ang="0">
                      <a:pos x="145" y="288"/>
                    </a:cxn>
                    <a:cxn ang="0">
                      <a:pos x="151" y="275"/>
                    </a:cxn>
                    <a:cxn ang="0">
                      <a:pos x="170" y="256"/>
                    </a:cxn>
                    <a:cxn ang="0">
                      <a:pos x="185" y="233"/>
                    </a:cxn>
                    <a:cxn ang="0">
                      <a:pos x="187" y="212"/>
                    </a:cxn>
                    <a:cxn ang="0">
                      <a:pos x="172" y="200"/>
                    </a:cxn>
                    <a:cxn ang="0">
                      <a:pos x="149" y="200"/>
                    </a:cxn>
                    <a:cxn ang="0">
                      <a:pos x="128" y="213"/>
                    </a:cxn>
                    <a:cxn ang="0">
                      <a:pos x="115" y="240"/>
                    </a:cxn>
                    <a:cxn ang="0">
                      <a:pos x="107" y="261"/>
                    </a:cxn>
                    <a:cxn ang="0">
                      <a:pos x="92" y="265"/>
                    </a:cxn>
                    <a:cxn ang="0">
                      <a:pos x="80" y="264"/>
                    </a:cxn>
                    <a:cxn ang="0">
                      <a:pos x="74" y="250"/>
                    </a:cxn>
                    <a:cxn ang="0">
                      <a:pos x="88" y="231"/>
                    </a:cxn>
                    <a:cxn ang="0">
                      <a:pos x="111" y="213"/>
                    </a:cxn>
                    <a:cxn ang="0">
                      <a:pos x="126" y="188"/>
                    </a:cxn>
                    <a:cxn ang="0">
                      <a:pos x="124" y="164"/>
                    </a:cxn>
                    <a:cxn ang="0">
                      <a:pos x="101" y="147"/>
                    </a:cxn>
                    <a:cxn ang="0">
                      <a:pos x="78" y="151"/>
                    </a:cxn>
                    <a:cxn ang="0">
                      <a:pos x="61" y="169"/>
                    </a:cxn>
                    <a:cxn ang="0">
                      <a:pos x="50" y="192"/>
                    </a:cxn>
                    <a:cxn ang="0">
                      <a:pos x="41" y="205"/>
                    </a:cxn>
                    <a:cxn ang="0">
                      <a:pos x="23" y="207"/>
                    </a:cxn>
                    <a:cxn ang="0">
                      <a:pos x="8" y="203"/>
                    </a:cxn>
                    <a:cxn ang="0">
                      <a:pos x="0" y="188"/>
                    </a:cxn>
                    <a:cxn ang="0">
                      <a:pos x="13" y="173"/>
                    </a:cxn>
                    <a:cxn ang="0">
                      <a:pos x="38" y="162"/>
                    </a:cxn>
                    <a:cxn ang="0">
                      <a:pos x="54" y="142"/>
                    </a:cxn>
                    <a:cxn ang="0">
                      <a:pos x="55" y="120"/>
                    </a:cxn>
                    <a:cxn ang="0">
                      <a:pos x="59" y="79"/>
                    </a:cxn>
                    <a:cxn ang="0">
                      <a:pos x="68" y="75"/>
                    </a:cxn>
                    <a:cxn ang="0">
                      <a:pos x="75" y="71"/>
                    </a:cxn>
                    <a:cxn ang="0">
                      <a:pos x="84" y="67"/>
                    </a:cxn>
                    <a:cxn ang="0">
                      <a:pos x="92" y="61"/>
                    </a:cxn>
                    <a:cxn ang="0">
                      <a:pos x="109" y="48"/>
                    </a:cxn>
                    <a:cxn ang="0">
                      <a:pos x="119" y="33"/>
                    </a:cxn>
                    <a:cxn ang="0">
                      <a:pos x="124" y="17"/>
                    </a:cxn>
                    <a:cxn ang="0">
                      <a:pos x="121" y="0"/>
                    </a:cxn>
                    <a:cxn ang="0">
                      <a:pos x="135" y="2"/>
                    </a:cxn>
                    <a:cxn ang="0">
                      <a:pos x="145" y="2"/>
                    </a:cxn>
                    <a:cxn ang="0">
                      <a:pos x="154" y="1"/>
                    </a:cxn>
                    <a:cxn ang="0">
                      <a:pos x="162" y="1"/>
                    </a:cxn>
                    <a:cxn ang="0">
                      <a:pos x="182" y="27"/>
                    </a:cxn>
                    <a:cxn ang="0">
                      <a:pos x="209" y="69"/>
                    </a:cxn>
                    <a:cxn ang="0">
                      <a:pos x="233" y="112"/>
                    </a:cxn>
                    <a:cxn ang="0">
                      <a:pos x="246" y="143"/>
                    </a:cxn>
                    <a:cxn ang="0">
                      <a:pos x="261" y="143"/>
                    </a:cxn>
                    <a:cxn ang="0">
                      <a:pos x="274" y="156"/>
                    </a:cxn>
                    <a:cxn ang="0">
                      <a:pos x="287" y="181"/>
                    </a:cxn>
                    <a:cxn ang="0">
                      <a:pos x="299" y="212"/>
                    </a:cxn>
                  </a:cxnLst>
                  <a:rect l="0" t="0" r="r" b="b"/>
                  <a:pathLst>
                    <a:path w="299" h="289">
                      <a:moveTo>
                        <a:pt x="299" y="212"/>
                      </a:moveTo>
                      <a:lnTo>
                        <a:pt x="278" y="220"/>
                      </a:lnTo>
                      <a:lnTo>
                        <a:pt x="256" y="231"/>
                      </a:lnTo>
                      <a:lnTo>
                        <a:pt x="236" y="241"/>
                      </a:lnTo>
                      <a:lnTo>
                        <a:pt x="218" y="251"/>
                      </a:lnTo>
                      <a:lnTo>
                        <a:pt x="201" y="262"/>
                      </a:lnTo>
                      <a:lnTo>
                        <a:pt x="187" y="270"/>
                      </a:lnTo>
                      <a:lnTo>
                        <a:pt x="176" y="278"/>
                      </a:lnTo>
                      <a:lnTo>
                        <a:pt x="169" y="284"/>
                      </a:lnTo>
                      <a:lnTo>
                        <a:pt x="160" y="287"/>
                      </a:lnTo>
                      <a:lnTo>
                        <a:pt x="152" y="289"/>
                      </a:lnTo>
                      <a:lnTo>
                        <a:pt x="145" y="288"/>
                      </a:lnTo>
                      <a:lnTo>
                        <a:pt x="143" y="281"/>
                      </a:lnTo>
                      <a:lnTo>
                        <a:pt x="151" y="275"/>
                      </a:lnTo>
                      <a:lnTo>
                        <a:pt x="160" y="267"/>
                      </a:lnTo>
                      <a:lnTo>
                        <a:pt x="170" y="256"/>
                      </a:lnTo>
                      <a:lnTo>
                        <a:pt x="178" y="245"/>
                      </a:lnTo>
                      <a:lnTo>
                        <a:pt x="185" y="233"/>
                      </a:lnTo>
                      <a:lnTo>
                        <a:pt x="188" y="221"/>
                      </a:lnTo>
                      <a:lnTo>
                        <a:pt x="187" y="212"/>
                      </a:lnTo>
                      <a:lnTo>
                        <a:pt x="181" y="204"/>
                      </a:lnTo>
                      <a:lnTo>
                        <a:pt x="172" y="200"/>
                      </a:lnTo>
                      <a:lnTo>
                        <a:pt x="161" y="198"/>
                      </a:lnTo>
                      <a:lnTo>
                        <a:pt x="149" y="200"/>
                      </a:lnTo>
                      <a:lnTo>
                        <a:pt x="139" y="205"/>
                      </a:lnTo>
                      <a:lnTo>
                        <a:pt x="128" y="213"/>
                      </a:lnTo>
                      <a:lnTo>
                        <a:pt x="120" y="224"/>
                      </a:lnTo>
                      <a:lnTo>
                        <a:pt x="115" y="240"/>
                      </a:lnTo>
                      <a:lnTo>
                        <a:pt x="114" y="258"/>
                      </a:lnTo>
                      <a:lnTo>
                        <a:pt x="107" y="261"/>
                      </a:lnTo>
                      <a:lnTo>
                        <a:pt x="99" y="263"/>
                      </a:lnTo>
                      <a:lnTo>
                        <a:pt x="92" y="265"/>
                      </a:lnTo>
                      <a:lnTo>
                        <a:pt x="85" y="265"/>
                      </a:lnTo>
                      <a:lnTo>
                        <a:pt x="80" y="264"/>
                      </a:lnTo>
                      <a:lnTo>
                        <a:pt x="77" y="258"/>
                      </a:lnTo>
                      <a:lnTo>
                        <a:pt x="74" y="250"/>
                      </a:lnTo>
                      <a:lnTo>
                        <a:pt x="75" y="236"/>
                      </a:lnTo>
                      <a:lnTo>
                        <a:pt x="88" y="231"/>
                      </a:lnTo>
                      <a:lnTo>
                        <a:pt x="100" y="222"/>
                      </a:lnTo>
                      <a:lnTo>
                        <a:pt x="111" y="213"/>
                      </a:lnTo>
                      <a:lnTo>
                        <a:pt x="120" y="201"/>
                      </a:lnTo>
                      <a:lnTo>
                        <a:pt x="126" y="188"/>
                      </a:lnTo>
                      <a:lnTo>
                        <a:pt x="128" y="175"/>
                      </a:lnTo>
                      <a:lnTo>
                        <a:pt x="124" y="164"/>
                      </a:lnTo>
                      <a:lnTo>
                        <a:pt x="114" y="153"/>
                      </a:lnTo>
                      <a:lnTo>
                        <a:pt x="101" y="147"/>
                      </a:lnTo>
                      <a:lnTo>
                        <a:pt x="89" y="147"/>
                      </a:lnTo>
                      <a:lnTo>
                        <a:pt x="78" y="151"/>
                      </a:lnTo>
                      <a:lnTo>
                        <a:pt x="68" y="158"/>
                      </a:lnTo>
                      <a:lnTo>
                        <a:pt x="61" y="169"/>
                      </a:lnTo>
                      <a:lnTo>
                        <a:pt x="54" y="181"/>
                      </a:lnTo>
                      <a:lnTo>
                        <a:pt x="50" y="192"/>
                      </a:lnTo>
                      <a:lnTo>
                        <a:pt x="49" y="204"/>
                      </a:lnTo>
                      <a:lnTo>
                        <a:pt x="41" y="205"/>
                      </a:lnTo>
                      <a:lnTo>
                        <a:pt x="33" y="207"/>
                      </a:lnTo>
                      <a:lnTo>
                        <a:pt x="23" y="207"/>
                      </a:lnTo>
                      <a:lnTo>
                        <a:pt x="16" y="206"/>
                      </a:lnTo>
                      <a:lnTo>
                        <a:pt x="8" y="203"/>
                      </a:lnTo>
                      <a:lnTo>
                        <a:pt x="3" y="198"/>
                      </a:lnTo>
                      <a:lnTo>
                        <a:pt x="0" y="188"/>
                      </a:lnTo>
                      <a:lnTo>
                        <a:pt x="1" y="175"/>
                      </a:lnTo>
                      <a:lnTo>
                        <a:pt x="13" y="173"/>
                      </a:lnTo>
                      <a:lnTo>
                        <a:pt x="26" y="168"/>
                      </a:lnTo>
                      <a:lnTo>
                        <a:pt x="38" y="162"/>
                      </a:lnTo>
                      <a:lnTo>
                        <a:pt x="48" y="153"/>
                      </a:lnTo>
                      <a:lnTo>
                        <a:pt x="54" y="142"/>
                      </a:lnTo>
                      <a:lnTo>
                        <a:pt x="56" y="132"/>
                      </a:lnTo>
                      <a:lnTo>
                        <a:pt x="55" y="120"/>
                      </a:lnTo>
                      <a:lnTo>
                        <a:pt x="49" y="108"/>
                      </a:lnTo>
                      <a:lnTo>
                        <a:pt x="59" y="79"/>
                      </a:lnTo>
                      <a:lnTo>
                        <a:pt x="64" y="76"/>
                      </a:lnTo>
                      <a:lnTo>
                        <a:pt x="68" y="75"/>
                      </a:lnTo>
                      <a:lnTo>
                        <a:pt x="71" y="73"/>
                      </a:lnTo>
                      <a:lnTo>
                        <a:pt x="75" y="71"/>
                      </a:lnTo>
                      <a:lnTo>
                        <a:pt x="80" y="69"/>
                      </a:lnTo>
                      <a:lnTo>
                        <a:pt x="84" y="67"/>
                      </a:lnTo>
                      <a:lnTo>
                        <a:pt x="87" y="65"/>
                      </a:lnTo>
                      <a:lnTo>
                        <a:pt x="92" y="61"/>
                      </a:lnTo>
                      <a:lnTo>
                        <a:pt x="101" y="55"/>
                      </a:lnTo>
                      <a:lnTo>
                        <a:pt x="109" y="48"/>
                      </a:lnTo>
                      <a:lnTo>
                        <a:pt x="115" y="40"/>
                      </a:lnTo>
                      <a:lnTo>
                        <a:pt x="119" y="33"/>
                      </a:lnTo>
                      <a:lnTo>
                        <a:pt x="121" y="24"/>
                      </a:lnTo>
                      <a:lnTo>
                        <a:pt x="124" y="17"/>
                      </a:lnTo>
                      <a:lnTo>
                        <a:pt x="123" y="8"/>
                      </a:lnTo>
                      <a:lnTo>
                        <a:pt x="121" y="0"/>
                      </a:lnTo>
                      <a:lnTo>
                        <a:pt x="129" y="1"/>
                      </a:lnTo>
                      <a:lnTo>
                        <a:pt x="135" y="2"/>
                      </a:lnTo>
                      <a:lnTo>
                        <a:pt x="141" y="2"/>
                      </a:lnTo>
                      <a:lnTo>
                        <a:pt x="145" y="2"/>
                      </a:lnTo>
                      <a:lnTo>
                        <a:pt x="149" y="2"/>
                      </a:lnTo>
                      <a:lnTo>
                        <a:pt x="154" y="1"/>
                      </a:lnTo>
                      <a:lnTo>
                        <a:pt x="158" y="1"/>
                      </a:lnTo>
                      <a:lnTo>
                        <a:pt x="162" y="1"/>
                      </a:lnTo>
                      <a:lnTo>
                        <a:pt x="171" y="11"/>
                      </a:lnTo>
                      <a:lnTo>
                        <a:pt x="182" y="27"/>
                      </a:lnTo>
                      <a:lnTo>
                        <a:pt x="195" y="47"/>
                      </a:lnTo>
                      <a:lnTo>
                        <a:pt x="209" y="69"/>
                      </a:lnTo>
                      <a:lnTo>
                        <a:pt x="221" y="90"/>
                      </a:lnTo>
                      <a:lnTo>
                        <a:pt x="233" y="112"/>
                      </a:lnTo>
                      <a:lnTo>
                        <a:pt x="241" y="130"/>
                      </a:lnTo>
                      <a:lnTo>
                        <a:pt x="246" y="143"/>
                      </a:lnTo>
                      <a:lnTo>
                        <a:pt x="253" y="141"/>
                      </a:lnTo>
                      <a:lnTo>
                        <a:pt x="261" y="143"/>
                      </a:lnTo>
                      <a:lnTo>
                        <a:pt x="267" y="149"/>
                      </a:lnTo>
                      <a:lnTo>
                        <a:pt x="274" y="156"/>
                      </a:lnTo>
                      <a:lnTo>
                        <a:pt x="281" y="167"/>
                      </a:lnTo>
                      <a:lnTo>
                        <a:pt x="287" y="181"/>
                      </a:lnTo>
                      <a:lnTo>
                        <a:pt x="294" y="196"/>
                      </a:lnTo>
                      <a:lnTo>
                        <a:pt x="299" y="2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2" name="Freeform 194"/>
                <p:cNvSpPr>
                  <a:spLocks/>
                </p:cNvSpPr>
                <p:nvPr/>
              </p:nvSpPr>
              <p:spPr bwMode="auto">
                <a:xfrm>
                  <a:off x="4646" y="2321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81"/>
                    </a:cxn>
                    <a:cxn ang="0">
                      <a:pos x="8" y="80"/>
                    </a:cxn>
                    <a:cxn ang="0">
                      <a:pos x="15" y="74"/>
                    </a:cxn>
                    <a:cxn ang="0">
                      <a:pos x="25" y="67"/>
                    </a:cxn>
                    <a:cxn ang="0">
                      <a:pos x="39" y="59"/>
                    </a:cxn>
                    <a:cxn ang="0">
                      <a:pos x="56" y="48"/>
                    </a:cxn>
                    <a:cxn ang="0">
                      <a:pos x="74" y="39"/>
                    </a:cxn>
                    <a:cxn ang="0">
                      <a:pos x="94" y="28"/>
                    </a:cxn>
                    <a:cxn ang="0">
                      <a:pos x="116" y="17"/>
                    </a:cxn>
                    <a:cxn ang="0">
                      <a:pos x="136" y="9"/>
                    </a:cxn>
                    <a:cxn ang="0">
                      <a:pos x="134" y="0"/>
                    </a:cxn>
                    <a:cxn ang="0">
                      <a:pos x="111" y="9"/>
                    </a:cxn>
                    <a:cxn ang="0">
                      <a:pos x="90" y="19"/>
                    </a:cxn>
                    <a:cxn ang="0">
                      <a:pos x="70" y="30"/>
                    </a:cxn>
                    <a:cxn ang="0">
                      <a:pos x="52" y="40"/>
                    </a:cxn>
                    <a:cxn ang="0">
                      <a:pos x="34" y="50"/>
                    </a:cxn>
                    <a:cxn ang="0">
                      <a:pos x="21" y="59"/>
                    </a:cxn>
                    <a:cxn ang="0">
                      <a:pos x="9" y="67"/>
                    </a:cxn>
                    <a:cxn ang="0">
                      <a:pos x="1" y="74"/>
                    </a:cxn>
                    <a:cxn ang="0">
                      <a:pos x="3" y="73"/>
                    </a:cxn>
                    <a:cxn ang="0">
                      <a:pos x="1" y="74"/>
                    </a:cxn>
                    <a:cxn ang="0">
                      <a:pos x="0" y="77"/>
                    </a:cxn>
                    <a:cxn ang="0">
                      <a:pos x="1" y="80"/>
                    </a:cxn>
                    <a:cxn ang="0">
                      <a:pos x="5" y="81"/>
                    </a:cxn>
                    <a:cxn ang="0">
                      <a:pos x="8" y="80"/>
                    </a:cxn>
                    <a:cxn ang="0">
                      <a:pos x="6" y="81"/>
                    </a:cxn>
                  </a:cxnLst>
                  <a:rect l="0" t="0" r="r" b="b"/>
                  <a:pathLst>
                    <a:path w="136" h="81">
                      <a:moveTo>
                        <a:pt x="6" y="81"/>
                      </a:moveTo>
                      <a:lnTo>
                        <a:pt x="8" y="80"/>
                      </a:lnTo>
                      <a:lnTo>
                        <a:pt x="15" y="74"/>
                      </a:lnTo>
                      <a:lnTo>
                        <a:pt x="25" y="67"/>
                      </a:lnTo>
                      <a:lnTo>
                        <a:pt x="39" y="59"/>
                      </a:lnTo>
                      <a:lnTo>
                        <a:pt x="56" y="48"/>
                      </a:lnTo>
                      <a:lnTo>
                        <a:pt x="74" y="39"/>
                      </a:lnTo>
                      <a:lnTo>
                        <a:pt x="94" y="28"/>
                      </a:lnTo>
                      <a:lnTo>
                        <a:pt x="116" y="17"/>
                      </a:lnTo>
                      <a:lnTo>
                        <a:pt x="136" y="9"/>
                      </a:lnTo>
                      <a:lnTo>
                        <a:pt x="134" y="0"/>
                      </a:lnTo>
                      <a:lnTo>
                        <a:pt x="111" y="9"/>
                      </a:lnTo>
                      <a:lnTo>
                        <a:pt x="90" y="19"/>
                      </a:lnTo>
                      <a:lnTo>
                        <a:pt x="70" y="30"/>
                      </a:lnTo>
                      <a:lnTo>
                        <a:pt x="52" y="40"/>
                      </a:lnTo>
                      <a:lnTo>
                        <a:pt x="34" y="50"/>
                      </a:lnTo>
                      <a:lnTo>
                        <a:pt x="21" y="59"/>
                      </a:lnTo>
                      <a:lnTo>
                        <a:pt x="9" y="67"/>
                      </a:lnTo>
                      <a:lnTo>
                        <a:pt x="1" y="74"/>
                      </a:lnTo>
                      <a:lnTo>
                        <a:pt x="3" y="73"/>
                      </a:lnTo>
                      <a:lnTo>
                        <a:pt x="1" y="74"/>
                      </a:lnTo>
                      <a:lnTo>
                        <a:pt x="0" y="77"/>
                      </a:lnTo>
                      <a:lnTo>
                        <a:pt x="1" y="80"/>
                      </a:lnTo>
                      <a:lnTo>
                        <a:pt x="5" y="81"/>
                      </a:lnTo>
                      <a:lnTo>
                        <a:pt x="8" y="80"/>
                      </a:lnTo>
                      <a:lnTo>
                        <a:pt x="6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3" name="Freeform 195"/>
                <p:cNvSpPr>
                  <a:spLocks/>
                </p:cNvSpPr>
                <p:nvPr/>
              </p:nvSpPr>
              <p:spPr bwMode="auto">
                <a:xfrm>
                  <a:off x="4637" y="234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4" y="19"/>
                    </a:cxn>
                    <a:cxn ang="0">
                      <a:pos x="23" y="16"/>
                    </a:cxn>
                    <a:cxn ang="0">
                      <a:pos x="32" y="13"/>
                    </a:cxn>
                    <a:cxn ang="0">
                      <a:pos x="29" y="5"/>
                    </a:cxn>
                    <a:cxn ang="0">
                      <a:pos x="21" y="8"/>
                    </a:cxn>
                    <a:cxn ang="0">
                      <a:pos x="14" y="10"/>
                    </a:cxn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7" y="10"/>
                    </a:cxn>
                    <a:cxn ang="0">
                      <a:pos x="10" y="6"/>
                    </a:cxn>
                    <a:cxn ang="0">
                      <a:pos x="8" y="3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2" h="19">
                      <a:moveTo>
                        <a:pt x="3" y="2"/>
                      </a:move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4" y="19"/>
                      </a:lnTo>
                      <a:lnTo>
                        <a:pt x="23" y="16"/>
                      </a:lnTo>
                      <a:lnTo>
                        <a:pt x="32" y="13"/>
                      </a:lnTo>
                      <a:lnTo>
                        <a:pt x="29" y="5"/>
                      </a:lnTo>
                      <a:lnTo>
                        <a:pt x="21" y="8"/>
                      </a:lnTo>
                      <a:lnTo>
                        <a:pt x="14" y="10"/>
                      </a:lnTo>
                      <a:lnTo>
                        <a:pt x="10" y="10"/>
                      </a:lnTo>
                      <a:lnTo>
                        <a:pt x="10" y="6"/>
                      </a:lnTo>
                      <a:lnTo>
                        <a:pt x="7" y="10"/>
                      </a:lnTo>
                      <a:lnTo>
                        <a:pt x="10" y="6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4" name="Freeform 196"/>
                <p:cNvSpPr>
                  <a:spLocks/>
                </p:cNvSpPr>
                <p:nvPr/>
              </p:nvSpPr>
              <p:spPr bwMode="auto">
                <a:xfrm>
                  <a:off x="4638" y="2318"/>
                  <a:ext cx="17" cy="29"/>
                </a:xfrm>
                <a:custGeom>
                  <a:avLst/>
                  <a:gdLst/>
                  <a:ahLst/>
                  <a:cxnLst>
                    <a:cxn ang="0">
                      <a:pos x="38" y="8"/>
                    </a:cxn>
                    <a:cxn ang="0">
                      <a:pos x="38" y="8"/>
                    </a:cxn>
                    <a:cxn ang="0">
                      <a:pos x="41" y="13"/>
                    </a:cxn>
                    <a:cxn ang="0">
                      <a:pos x="43" y="21"/>
                    </a:cxn>
                    <a:cxn ang="0">
                      <a:pos x="39" y="32"/>
                    </a:cxn>
                    <a:cxn ang="0">
                      <a:pos x="33" y="42"/>
                    </a:cxn>
                    <a:cxn ang="0">
                      <a:pos x="25" y="53"/>
                    </a:cxn>
                    <a:cxn ang="0">
                      <a:pos x="16" y="64"/>
                    </a:cxn>
                    <a:cxn ang="0">
                      <a:pos x="7" y="72"/>
                    </a:cxn>
                    <a:cxn ang="0">
                      <a:pos x="0" y="77"/>
                    </a:cxn>
                    <a:cxn ang="0">
                      <a:pos x="4" y="85"/>
                    </a:cxn>
                    <a:cxn ang="0">
                      <a:pos x="14" y="79"/>
                    </a:cxn>
                    <a:cxn ang="0">
                      <a:pos x="22" y="70"/>
                    </a:cxn>
                    <a:cxn ang="0">
                      <a:pos x="32" y="59"/>
                    </a:cxn>
                    <a:cxn ang="0">
                      <a:pos x="41" y="47"/>
                    </a:cxn>
                    <a:cxn ang="0">
                      <a:pos x="48" y="34"/>
                    </a:cxn>
                    <a:cxn ang="0">
                      <a:pos x="51" y="21"/>
                    </a:cxn>
                    <a:cxn ang="0">
                      <a:pos x="50" y="11"/>
                    </a:cxn>
                    <a:cxn ang="0">
                      <a:pos x="43" y="0"/>
                    </a:cxn>
                    <a:cxn ang="0">
                      <a:pos x="43" y="0"/>
                    </a:cxn>
                    <a:cxn ang="0">
                      <a:pos x="38" y="8"/>
                    </a:cxn>
                  </a:cxnLst>
                  <a:rect l="0" t="0" r="r" b="b"/>
                  <a:pathLst>
                    <a:path w="51" h="85">
                      <a:moveTo>
                        <a:pt x="38" y="8"/>
                      </a:moveTo>
                      <a:lnTo>
                        <a:pt x="38" y="8"/>
                      </a:lnTo>
                      <a:lnTo>
                        <a:pt x="41" y="13"/>
                      </a:lnTo>
                      <a:lnTo>
                        <a:pt x="43" y="21"/>
                      </a:lnTo>
                      <a:lnTo>
                        <a:pt x="39" y="32"/>
                      </a:lnTo>
                      <a:lnTo>
                        <a:pt x="33" y="42"/>
                      </a:lnTo>
                      <a:lnTo>
                        <a:pt x="25" y="53"/>
                      </a:lnTo>
                      <a:lnTo>
                        <a:pt x="16" y="64"/>
                      </a:lnTo>
                      <a:lnTo>
                        <a:pt x="7" y="72"/>
                      </a:lnTo>
                      <a:lnTo>
                        <a:pt x="0" y="77"/>
                      </a:lnTo>
                      <a:lnTo>
                        <a:pt x="4" y="85"/>
                      </a:lnTo>
                      <a:lnTo>
                        <a:pt x="14" y="79"/>
                      </a:lnTo>
                      <a:lnTo>
                        <a:pt x="22" y="70"/>
                      </a:lnTo>
                      <a:lnTo>
                        <a:pt x="32" y="59"/>
                      </a:lnTo>
                      <a:lnTo>
                        <a:pt x="41" y="47"/>
                      </a:lnTo>
                      <a:lnTo>
                        <a:pt x="48" y="34"/>
                      </a:lnTo>
                      <a:lnTo>
                        <a:pt x="51" y="21"/>
                      </a:lnTo>
                      <a:lnTo>
                        <a:pt x="50" y="11"/>
                      </a:lnTo>
                      <a:lnTo>
                        <a:pt x="43" y="0"/>
                      </a:lnTo>
                      <a:lnTo>
                        <a:pt x="43" y="0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5" name="Freeform 197"/>
                <p:cNvSpPr>
                  <a:spLocks/>
                </p:cNvSpPr>
                <p:nvPr/>
              </p:nvSpPr>
              <p:spPr bwMode="auto">
                <a:xfrm>
                  <a:off x="4628" y="2316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4" y="71"/>
                    </a:cxn>
                    <a:cxn ang="0">
                      <a:pos x="8" y="66"/>
                    </a:cxn>
                    <a:cxn ang="0">
                      <a:pos x="9" y="48"/>
                    </a:cxn>
                    <a:cxn ang="0">
                      <a:pos x="15" y="34"/>
                    </a:cxn>
                    <a:cxn ang="0">
                      <a:pos x="21" y="24"/>
                    </a:cxn>
                    <a:cxn ang="0">
                      <a:pos x="31" y="17"/>
                    </a:cxn>
                    <a:cxn ang="0">
                      <a:pos x="40" y="12"/>
                    </a:cxn>
                    <a:cxn ang="0">
                      <a:pos x="51" y="11"/>
                    </a:cxn>
                    <a:cxn ang="0">
                      <a:pos x="61" y="12"/>
                    </a:cxn>
                    <a:cxn ang="0">
                      <a:pos x="69" y="16"/>
                    </a:cxn>
                    <a:cxn ang="0">
                      <a:pos x="74" y="8"/>
                    </a:cxn>
                    <a:cxn ang="0">
                      <a:pos x="63" y="4"/>
                    </a:cxn>
                    <a:cxn ang="0">
                      <a:pos x="51" y="0"/>
                    </a:cxn>
                    <a:cxn ang="0">
                      <a:pos x="38" y="4"/>
                    </a:cxn>
                    <a:cxn ang="0">
                      <a:pos x="26" y="9"/>
                    </a:cxn>
                    <a:cxn ang="0">
                      <a:pos x="15" y="17"/>
                    </a:cxn>
                    <a:cxn ang="0">
                      <a:pos x="6" y="30"/>
                    </a:cxn>
                    <a:cxn ang="0">
                      <a:pos x="1" y="48"/>
                    </a:cxn>
                    <a:cxn ang="0">
                      <a:pos x="0" y="66"/>
                    </a:cxn>
                    <a:cxn ang="0">
                      <a:pos x="4" y="62"/>
                    </a:cxn>
                    <a:cxn ang="0">
                      <a:pos x="0" y="66"/>
                    </a:cxn>
                    <a:cxn ang="0">
                      <a:pos x="1" y="70"/>
                    </a:cxn>
                    <a:cxn ang="0">
                      <a:pos x="4" y="71"/>
                    </a:cxn>
                    <a:cxn ang="0">
                      <a:pos x="7" y="70"/>
                    </a:cxn>
                    <a:cxn ang="0">
                      <a:pos x="8" y="66"/>
                    </a:cxn>
                    <a:cxn ang="0">
                      <a:pos x="4" y="71"/>
                    </a:cxn>
                  </a:cxnLst>
                  <a:rect l="0" t="0" r="r" b="b"/>
                  <a:pathLst>
                    <a:path w="74" h="71">
                      <a:moveTo>
                        <a:pt x="4" y="71"/>
                      </a:moveTo>
                      <a:lnTo>
                        <a:pt x="8" y="66"/>
                      </a:lnTo>
                      <a:lnTo>
                        <a:pt x="9" y="48"/>
                      </a:lnTo>
                      <a:lnTo>
                        <a:pt x="15" y="34"/>
                      </a:lnTo>
                      <a:lnTo>
                        <a:pt x="21" y="24"/>
                      </a:lnTo>
                      <a:lnTo>
                        <a:pt x="31" y="17"/>
                      </a:lnTo>
                      <a:lnTo>
                        <a:pt x="40" y="12"/>
                      </a:lnTo>
                      <a:lnTo>
                        <a:pt x="51" y="11"/>
                      </a:lnTo>
                      <a:lnTo>
                        <a:pt x="61" y="12"/>
                      </a:lnTo>
                      <a:lnTo>
                        <a:pt x="69" y="16"/>
                      </a:lnTo>
                      <a:lnTo>
                        <a:pt x="74" y="8"/>
                      </a:lnTo>
                      <a:lnTo>
                        <a:pt x="63" y="4"/>
                      </a:lnTo>
                      <a:lnTo>
                        <a:pt x="51" y="0"/>
                      </a:lnTo>
                      <a:lnTo>
                        <a:pt x="38" y="4"/>
                      </a:lnTo>
                      <a:lnTo>
                        <a:pt x="26" y="9"/>
                      </a:lnTo>
                      <a:lnTo>
                        <a:pt x="15" y="17"/>
                      </a:lnTo>
                      <a:lnTo>
                        <a:pt x="6" y="30"/>
                      </a:lnTo>
                      <a:lnTo>
                        <a:pt x="1" y="48"/>
                      </a:lnTo>
                      <a:lnTo>
                        <a:pt x="0" y="66"/>
                      </a:lnTo>
                      <a:lnTo>
                        <a:pt x="4" y="62"/>
                      </a:lnTo>
                      <a:lnTo>
                        <a:pt x="0" y="66"/>
                      </a:lnTo>
                      <a:lnTo>
                        <a:pt x="1" y="70"/>
                      </a:lnTo>
                      <a:lnTo>
                        <a:pt x="4" y="71"/>
                      </a:lnTo>
                      <a:lnTo>
                        <a:pt x="7" y="70"/>
                      </a:lnTo>
                      <a:lnTo>
                        <a:pt x="8" y="66"/>
                      </a:lnTo>
                      <a:lnTo>
                        <a:pt x="4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6" name="Freeform 198"/>
                <p:cNvSpPr>
                  <a:spLocks/>
                </p:cNvSpPr>
                <p:nvPr/>
              </p:nvSpPr>
              <p:spPr bwMode="auto">
                <a:xfrm>
                  <a:off x="4614" y="2329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4"/>
                    </a:cxn>
                    <a:cxn ang="0">
                      <a:pos x="0" y="18"/>
                    </a:cxn>
                    <a:cxn ang="0">
                      <a:pos x="3" y="27"/>
                    </a:cxn>
                    <a:cxn ang="0">
                      <a:pos x="9" y="35"/>
                    </a:cxn>
                    <a:cxn ang="0">
                      <a:pos x="16" y="37"/>
                    </a:cxn>
                    <a:cxn ang="0">
                      <a:pos x="23" y="37"/>
                    </a:cxn>
                    <a:cxn ang="0">
                      <a:pos x="31" y="35"/>
                    </a:cxn>
                    <a:cxn ang="0">
                      <a:pos x="39" y="33"/>
                    </a:cxn>
                    <a:cxn ang="0">
                      <a:pos x="45" y="31"/>
                    </a:cxn>
                    <a:cxn ang="0">
                      <a:pos x="45" y="22"/>
                    </a:cxn>
                    <a:cxn ang="0">
                      <a:pos x="36" y="24"/>
                    </a:cxn>
                    <a:cxn ang="0">
                      <a:pos x="29" y="26"/>
                    </a:cxn>
                    <a:cxn ang="0">
                      <a:pos x="23" y="29"/>
                    </a:cxn>
                    <a:cxn ang="0">
                      <a:pos x="16" y="29"/>
                    </a:cxn>
                    <a:cxn ang="0">
                      <a:pos x="13" y="29"/>
                    </a:cxn>
                    <a:cxn ang="0">
                      <a:pos x="12" y="25"/>
                    </a:cxn>
                    <a:cxn ang="0">
                      <a:pos x="11" y="18"/>
                    </a:cxn>
                    <a:cxn ang="0">
                      <a:pos x="11" y="4"/>
                    </a:cxn>
                    <a:cxn ang="0">
                      <a:pos x="8" y="8"/>
                    </a:cxn>
                    <a:cxn ang="0">
                      <a:pos x="11" y="4"/>
                    </a:cxn>
                    <a:cxn ang="0">
                      <a:pos x="10" y="1"/>
                    </a:cxn>
                    <a:cxn ang="0">
                      <a:pos x="6" y="0"/>
                    </a:cxn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45" h="37">
                      <a:moveTo>
                        <a:pt x="5" y="0"/>
                      </a:moveTo>
                      <a:lnTo>
                        <a:pt x="2" y="4"/>
                      </a:lnTo>
                      <a:lnTo>
                        <a:pt x="0" y="18"/>
                      </a:lnTo>
                      <a:lnTo>
                        <a:pt x="3" y="27"/>
                      </a:lnTo>
                      <a:lnTo>
                        <a:pt x="9" y="35"/>
                      </a:lnTo>
                      <a:lnTo>
                        <a:pt x="16" y="37"/>
                      </a:lnTo>
                      <a:lnTo>
                        <a:pt x="23" y="37"/>
                      </a:lnTo>
                      <a:lnTo>
                        <a:pt x="31" y="35"/>
                      </a:lnTo>
                      <a:lnTo>
                        <a:pt x="39" y="33"/>
                      </a:lnTo>
                      <a:lnTo>
                        <a:pt x="45" y="31"/>
                      </a:lnTo>
                      <a:lnTo>
                        <a:pt x="45" y="22"/>
                      </a:lnTo>
                      <a:lnTo>
                        <a:pt x="36" y="24"/>
                      </a:lnTo>
                      <a:lnTo>
                        <a:pt x="29" y="26"/>
                      </a:lnTo>
                      <a:lnTo>
                        <a:pt x="23" y="29"/>
                      </a:lnTo>
                      <a:lnTo>
                        <a:pt x="16" y="29"/>
                      </a:lnTo>
                      <a:lnTo>
                        <a:pt x="13" y="29"/>
                      </a:lnTo>
                      <a:lnTo>
                        <a:pt x="12" y="25"/>
                      </a:lnTo>
                      <a:lnTo>
                        <a:pt x="11" y="18"/>
                      </a:lnTo>
                      <a:lnTo>
                        <a:pt x="11" y="4"/>
                      </a:lnTo>
                      <a:lnTo>
                        <a:pt x="8" y="8"/>
                      </a:lnTo>
                      <a:lnTo>
                        <a:pt x="11" y="4"/>
                      </a:lnTo>
                      <a:lnTo>
                        <a:pt x="10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7" name="Freeform 199"/>
                <p:cNvSpPr>
                  <a:spLocks/>
                </p:cNvSpPr>
                <p:nvPr/>
              </p:nvSpPr>
              <p:spPr bwMode="auto">
                <a:xfrm>
                  <a:off x="4616" y="2301"/>
                  <a:ext cx="19" cy="31"/>
                </a:xfrm>
                <a:custGeom>
                  <a:avLst/>
                  <a:gdLst/>
                  <a:ahLst/>
                  <a:cxnLst>
                    <a:cxn ang="0">
                      <a:pos x="38" y="8"/>
                    </a:cxn>
                    <a:cxn ang="0">
                      <a:pos x="38" y="8"/>
                    </a:cxn>
                    <a:cxn ang="0">
                      <a:pos x="45" y="17"/>
                    </a:cxn>
                    <a:cxn ang="0">
                      <a:pos x="50" y="26"/>
                    </a:cxn>
                    <a:cxn ang="0">
                      <a:pos x="47" y="38"/>
                    </a:cxn>
                    <a:cxn ang="0">
                      <a:pos x="42" y="50"/>
                    </a:cxn>
                    <a:cxn ang="0">
                      <a:pos x="34" y="60"/>
                    </a:cxn>
                    <a:cxn ang="0">
                      <a:pos x="23" y="70"/>
                    </a:cxn>
                    <a:cxn ang="0">
                      <a:pos x="12" y="77"/>
                    </a:cxn>
                    <a:cxn ang="0">
                      <a:pos x="0" y="83"/>
                    </a:cxn>
                    <a:cxn ang="0">
                      <a:pos x="3" y="91"/>
                    </a:cxn>
                    <a:cxn ang="0">
                      <a:pos x="16" y="86"/>
                    </a:cxn>
                    <a:cxn ang="0">
                      <a:pos x="29" y="76"/>
                    </a:cxn>
                    <a:cxn ang="0">
                      <a:pos x="40" y="67"/>
                    </a:cxn>
                    <a:cxn ang="0">
                      <a:pos x="51" y="54"/>
                    </a:cxn>
                    <a:cxn ang="0">
                      <a:pos x="56" y="40"/>
                    </a:cxn>
                    <a:cxn ang="0">
                      <a:pos x="58" y="26"/>
                    </a:cxn>
                    <a:cxn ang="0">
                      <a:pos x="54" y="13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38" y="8"/>
                    </a:cxn>
                  </a:cxnLst>
                  <a:rect l="0" t="0" r="r" b="b"/>
                  <a:pathLst>
                    <a:path w="58" h="91">
                      <a:moveTo>
                        <a:pt x="38" y="8"/>
                      </a:moveTo>
                      <a:lnTo>
                        <a:pt x="38" y="8"/>
                      </a:lnTo>
                      <a:lnTo>
                        <a:pt x="45" y="17"/>
                      </a:lnTo>
                      <a:lnTo>
                        <a:pt x="50" y="26"/>
                      </a:lnTo>
                      <a:lnTo>
                        <a:pt x="47" y="38"/>
                      </a:lnTo>
                      <a:lnTo>
                        <a:pt x="42" y="50"/>
                      </a:lnTo>
                      <a:lnTo>
                        <a:pt x="34" y="60"/>
                      </a:lnTo>
                      <a:lnTo>
                        <a:pt x="23" y="70"/>
                      </a:lnTo>
                      <a:lnTo>
                        <a:pt x="12" y="77"/>
                      </a:lnTo>
                      <a:lnTo>
                        <a:pt x="0" y="83"/>
                      </a:lnTo>
                      <a:lnTo>
                        <a:pt x="3" y="91"/>
                      </a:lnTo>
                      <a:lnTo>
                        <a:pt x="16" y="86"/>
                      </a:lnTo>
                      <a:lnTo>
                        <a:pt x="29" y="76"/>
                      </a:lnTo>
                      <a:lnTo>
                        <a:pt x="40" y="67"/>
                      </a:lnTo>
                      <a:lnTo>
                        <a:pt x="51" y="54"/>
                      </a:lnTo>
                      <a:lnTo>
                        <a:pt x="56" y="40"/>
                      </a:lnTo>
                      <a:lnTo>
                        <a:pt x="58" y="26"/>
                      </a:lnTo>
                      <a:lnTo>
                        <a:pt x="54" y="13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3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8" name="Freeform 200"/>
                <p:cNvSpPr>
                  <a:spLocks/>
                </p:cNvSpPr>
                <p:nvPr/>
              </p:nvSpPr>
              <p:spPr bwMode="auto">
                <a:xfrm>
                  <a:off x="4605" y="2299"/>
                  <a:ext cx="25" cy="22"/>
                </a:xfrm>
                <a:custGeom>
                  <a:avLst/>
                  <a:gdLst/>
                  <a:ahLst/>
                  <a:cxnLst>
                    <a:cxn ang="0">
                      <a:pos x="6" y="66"/>
                    </a:cxn>
                    <a:cxn ang="0">
                      <a:pos x="11" y="62"/>
                    </a:cxn>
                    <a:cxn ang="0">
                      <a:pos x="11" y="51"/>
                    </a:cxn>
                    <a:cxn ang="0">
                      <a:pos x="15" y="41"/>
                    </a:cxn>
                    <a:cxn ang="0">
                      <a:pos x="22" y="29"/>
                    </a:cxn>
                    <a:cxn ang="0">
                      <a:pos x="28" y="20"/>
                    </a:cxn>
                    <a:cxn ang="0">
                      <a:pos x="37" y="13"/>
                    </a:cxn>
                    <a:cxn ang="0">
                      <a:pos x="46" y="9"/>
                    </a:cxn>
                    <a:cxn ang="0">
                      <a:pos x="57" y="9"/>
                    </a:cxn>
                    <a:cxn ang="0">
                      <a:pos x="69" y="15"/>
                    </a:cxn>
                    <a:cxn ang="0">
                      <a:pos x="73" y="7"/>
                    </a:cxn>
                    <a:cxn ang="0">
                      <a:pos x="59" y="0"/>
                    </a:cxn>
                    <a:cxn ang="0">
                      <a:pos x="46" y="0"/>
                    </a:cxn>
                    <a:cxn ang="0">
                      <a:pos x="32" y="5"/>
                    </a:cxn>
                    <a:cxn ang="0">
                      <a:pos x="22" y="13"/>
                    </a:cxn>
                    <a:cxn ang="0">
                      <a:pos x="13" y="25"/>
                    </a:cxn>
                    <a:cxn ang="0">
                      <a:pos x="7" y="37"/>
                    </a:cxn>
                    <a:cxn ang="0">
                      <a:pos x="3" y="49"/>
                    </a:cxn>
                    <a:cxn ang="0">
                      <a:pos x="0" y="62"/>
                    </a:cxn>
                    <a:cxn ang="0">
                      <a:pos x="6" y="58"/>
                    </a:cxn>
                    <a:cxn ang="0">
                      <a:pos x="0" y="62"/>
                    </a:cxn>
                    <a:cxn ang="0">
                      <a:pos x="3" y="65"/>
                    </a:cxn>
                    <a:cxn ang="0">
                      <a:pos x="6" y="66"/>
                    </a:cxn>
                    <a:cxn ang="0">
                      <a:pos x="9" y="65"/>
                    </a:cxn>
                    <a:cxn ang="0">
                      <a:pos x="11" y="62"/>
                    </a:cxn>
                    <a:cxn ang="0">
                      <a:pos x="6" y="66"/>
                    </a:cxn>
                  </a:cxnLst>
                  <a:rect l="0" t="0" r="r" b="b"/>
                  <a:pathLst>
                    <a:path w="73" h="66">
                      <a:moveTo>
                        <a:pt x="6" y="66"/>
                      </a:moveTo>
                      <a:lnTo>
                        <a:pt x="11" y="62"/>
                      </a:lnTo>
                      <a:lnTo>
                        <a:pt x="11" y="51"/>
                      </a:lnTo>
                      <a:lnTo>
                        <a:pt x="15" y="41"/>
                      </a:lnTo>
                      <a:lnTo>
                        <a:pt x="22" y="29"/>
                      </a:lnTo>
                      <a:lnTo>
                        <a:pt x="28" y="20"/>
                      </a:lnTo>
                      <a:lnTo>
                        <a:pt x="37" y="13"/>
                      </a:lnTo>
                      <a:lnTo>
                        <a:pt x="46" y="9"/>
                      </a:lnTo>
                      <a:lnTo>
                        <a:pt x="57" y="9"/>
                      </a:lnTo>
                      <a:lnTo>
                        <a:pt x="69" y="15"/>
                      </a:lnTo>
                      <a:lnTo>
                        <a:pt x="73" y="7"/>
                      </a:lnTo>
                      <a:lnTo>
                        <a:pt x="59" y="0"/>
                      </a:lnTo>
                      <a:lnTo>
                        <a:pt x="46" y="0"/>
                      </a:lnTo>
                      <a:lnTo>
                        <a:pt x="32" y="5"/>
                      </a:lnTo>
                      <a:lnTo>
                        <a:pt x="22" y="13"/>
                      </a:lnTo>
                      <a:lnTo>
                        <a:pt x="13" y="25"/>
                      </a:lnTo>
                      <a:lnTo>
                        <a:pt x="7" y="37"/>
                      </a:lnTo>
                      <a:lnTo>
                        <a:pt x="3" y="49"/>
                      </a:lnTo>
                      <a:lnTo>
                        <a:pt x="0" y="62"/>
                      </a:lnTo>
                      <a:lnTo>
                        <a:pt x="6" y="58"/>
                      </a:lnTo>
                      <a:lnTo>
                        <a:pt x="0" y="62"/>
                      </a:lnTo>
                      <a:lnTo>
                        <a:pt x="3" y="65"/>
                      </a:lnTo>
                      <a:lnTo>
                        <a:pt x="6" y="66"/>
                      </a:lnTo>
                      <a:lnTo>
                        <a:pt x="9" y="65"/>
                      </a:lnTo>
                      <a:lnTo>
                        <a:pt x="11" y="62"/>
                      </a:lnTo>
                      <a:lnTo>
                        <a:pt x="6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49" name="Freeform 201"/>
                <p:cNvSpPr>
                  <a:spLocks/>
                </p:cNvSpPr>
                <p:nvPr/>
              </p:nvSpPr>
              <p:spPr bwMode="auto">
                <a:xfrm>
                  <a:off x="4589" y="2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1" y="4"/>
                    </a:cxn>
                    <a:cxn ang="0">
                      <a:pos x="0" y="17"/>
                    </a:cxn>
                    <a:cxn ang="0">
                      <a:pos x="3" y="29"/>
                    </a:cxn>
                    <a:cxn ang="0">
                      <a:pos x="11" y="36"/>
                    </a:cxn>
                    <a:cxn ang="0">
                      <a:pos x="20" y="40"/>
                    </a:cxn>
                    <a:cxn ang="0">
                      <a:pos x="28" y="41"/>
                    </a:cxn>
                    <a:cxn ang="0">
                      <a:pos x="38" y="41"/>
                    </a:cxn>
                    <a:cxn ang="0">
                      <a:pos x="46" y="38"/>
                    </a:cxn>
                    <a:cxn ang="0">
                      <a:pos x="54" y="37"/>
                    </a:cxn>
                    <a:cxn ang="0">
                      <a:pos x="54" y="29"/>
                    </a:cxn>
                    <a:cxn ang="0">
                      <a:pos x="46" y="30"/>
                    </a:cxn>
                    <a:cxn ang="0">
                      <a:pos x="38" y="32"/>
                    </a:cxn>
                    <a:cxn ang="0">
                      <a:pos x="28" y="32"/>
                    </a:cxn>
                    <a:cxn ang="0">
                      <a:pos x="22" y="31"/>
                    </a:cxn>
                    <a:cxn ang="0">
                      <a:pos x="15" y="28"/>
                    </a:cxn>
                    <a:cxn ang="0">
                      <a:pos x="12" y="25"/>
                    </a:cxn>
                    <a:cxn ang="0">
                      <a:pos x="9" y="17"/>
                    </a:cxn>
                    <a:cxn ang="0">
                      <a:pos x="10" y="4"/>
                    </a:cxn>
                    <a:cxn ang="0">
                      <a:pos x="6" y="9"/>
                    </a:cxn>
                    <a:cxn ang="0">
                      <a:pos x="10" y="4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1" y="4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4" h="41">
                      <a:moveTo>
                        <a:pt x="6" y="0"/>
                      </a:moveTo>
                      <a:lnTo>
                        <a:pt x="1" y="4"/>
                      </a:lnTo>
                      <a:lnTo>
                        <a:pt x="0" y="17"/>
                      </a:lnTo>
                      <a:lnTo>
                        <a:pt x="3" y="29"/>
                      </a:lnTo>
                      <a:lnTo>
                        <a:pt x="11" y="36"/>
                      </a:lnTo>
                      <a:lnTo>
                        <a:pt x="20" y="40"/>
                      </a:lnTo>
                      <a:lnTo>
                        <a:pt x="28" y="41"/>
                      </a:lnTo>
                      <a:lnTo>
                        <a:pt x="38" y="41"/>
                      </a:lnTo>
                      <a:lnTo>
                        <a:pt x="46" y="38"/>
                      </a:lnTo>
                      <a:lnTo>
                        <a:pt x="54" y="37"/>
                      </a:lnTo>
                      <a:lnTo>
                        <a:pt x="54" y="29"/>
                      </a:lnTo>
                      <a:lnTo>
                        <a:pt x="46" y="30"/>
                      </a:lnTo>
                      <a:lnTo>
                        <a:pt x="38" y="32"/>
                      </a:lnTo>
                      <a:lnTo>
                        <a:pt x="28" y="32"/>
                      </a:lnTo>
                      <a:lnTo>
                        <a:pt x="22" y="31"/>
                      </a:lnTo>
                      <a:lnTo>
                        <a:pt x="15" y="28"/>
                      </a:lnTo>
                      <a:lnTo>
                        <a:pt x="12" y="25"/>
                      </a:lnTo>
                      <a:lnTo>
                        <a:pt x="9" y="17"/>
                      </a:lnTo>
                      <a:lnTo>
                        <a:pt x="10" y="4"/>
                      </a:lnTo>
                      <a:lnTo>
                        <a:pt x="6" y="9"/>
                      </a:lnTo>
                      <a:lnTo>
                        <a:pt x="10" y="4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0" name="Freeform 202"/>
                <p:cNvSpPr>
                  <a:spLocks/>
                </p:cNvSpPr>
                <p:nvPr/>
              </p:nvSpPr>
              <p:spPr bwMode="auto">
                <a:xfrm>
                  <a:off x="4591" y="2286"/>
                  <a:ext cx="21" cy="26"/>
                </a:xfrm>
                <a:custGeom>
                  <a:avLst/>
                  <a:gdLst/>
                  <a:ahLst/>
                  <a:cxnLst>
                    <a:cxn ang="0">
                      <a:pos x="43" y="3"/>
                    </a:cxn>
                    <a:cxn ang="0">
                      <a:pos x="45" y="8"/>
                    </a:cxn>
                    <a:cxn ang="0">
                      <a:pos x="50" y="17"/>
                    </a:cxn>
                    <a:cxn ang="0">
                      <a:pos x="50" y="28"/>
                    </a:cxn>
                    <a:cxn ang="0">
                      <a:pos x="49" y="37"/>
                    </a:cxn>
                    <a:cxn ang="0">
                      <a:pos x="43" y="46"/>
                    </a:cxn>
                    <a:cxn ang="0">
                      <a:pos x="35" y="53"/>
                    </a:cxn>
                    <a:cxn ang="0">
                      <a:pos x="23" y="60"/>
                    </a:cxn>
                    <a:cxn ang="0">
                      <a:pos x="11" y="65"/>
                    </a:cxn>
                    <a:cxn ang="0">
                      <a:pos x="0" y="67"/>
                    </a:cxn>
                    <a:cxn ang="0">
                      <a:pos x="0" y="76"/>
                    </a:cxn>
                    <a:cxn ang="0">
                      <a:pos x="14" y="74"/>
                    </a:cxn>
                    <a:cxn ang="0">
                      <a:pos x="27" y="68"/>
                    </a:cxn>
                    <a:cxn ang="0">
                      <a:pos x="39" y="62"/>
                    </a:cxn>
                    <a:cxn ang="0">
                      <a:pos x="50" y="52"/>
                    </a:cxn>
                    <a:cxn ang="0">
                      <a:pos x="57" y="39"/>
                    </a:cxn>
                    <a:cxn ang="0">
                      <a:pos x="61" y="28"/>
                    </a:cxn>
                    <a:cxn ang="0">
                      <a:pos x="58" y="15"/>
                    </a:cxn>
                    <a:cxn ang="0">
                      <a:pos x="51" y="1"/>
                    </a:cxn>
                    <a:cxn ang="0">
                      <a:pos x="52" y="5"/>
                    </a:cxn>
                    <a:cxn ang="0">
                      <a:pos x="51" y="1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43" y="4"/>
                    </a:cxn>
                    <a:cxn ang="0">
                      <a:pos x="45" y="8"/>
                    </a:cxn>
                    <a:cxn ang="0">
                      <a:pos x="43" y="3"/>
                    </a:cxn>
                  </a:cxnLst>
                  <a:rect l="0" t="0" r="r" b="b"/>
                  <a:pathLst>
                    <a:path w="61" h="76">
                      <a:moveTo>
                        <a:pt x="43" y="3"/>
                      </a:moveTo>
                      <a:lnTo>
                        <a:pt x="45" y="8"/>
                      </a:lnTo>
                      <a:lnTo>
                        <a:pt x="50" y="17"/>
                      </a:lnTo>
                      <a:lnTo>
                        <a:pt x="50" y="28"/>
                      </a:lnTo>
                      <a:lnTo>
                        <a:pt x="49" y="37"/>
                      </a:lnTo>
                      <a:lnTo>
                        <a:pt x="43" y="46"/>
                      </a:lnTo>
                      <a:lnTo>
                        <a:pt x="35" y="53"/>
                      </a:lnTo>
                      <a:lnTo>
                        <a:pt x="23" y="60"/>
                      </a:lnTo>
                      <a:lnTo>
                        <a:pt x="11" y="65"/>
                      </a:lnTo>
                      <a:lnTo>
                        <a:pt x="0" y="67"/>
                      </a:lnTo>
                      <a:lnTo>
                        <a:pt x="0" y="76"/>
                      </a:lnTo>
                      <a:lnTo>
                        <a:pt x="14" y="74"/>
                      </a:lnTo>
                      <a:lnTo>
                        <a:pt x="27" y="68"/>
                      </a:lnTo>
                      <a:lnTo>
                        <a:pt x="39" y="62"/>
                      </a:lnTo>
                      <a:lnTo>
                        <a:pt x="50" y="52"/>
                      </a:lnTo>
                      <a:lnTo>
                        <a:pt x="57" y="39"/>
                      </a:lnTo>
                      <a:lnTo>
                        <a:pt x="61" y="28"/>
                      </a:lnTo>
                      <a:lnTo>
                        <a:pt x="58" y="15"/>
                      </a:lnTo>
                      <a:lnTo>
                        <a:pt x="51" y="1"/>
                      </a:lnTo>
                      <a:lnTo>
                        <a:pt x="52" y="5"/>
                      </a:lnTo>
                      <a:lnTo>
                        <a:pt x="51" y="1"/>
                      </a:lnTo>
                      <a:lnTo>
                        <a:pt x="48" y="0"/>
                      </a:lnTo>
                      <a:lnTo>
                        <a:pt x="45" y="1"/>
                      </a:lnTo>
                      <a:lnTo>
                        <a:pt x="43" y="4"/>
                      </a:lnTo>
                      <a:lnTo>
                        <a:pt x="45" y="8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1" name="Freeform 203"/>
                <p:cNvSpPr>
                  <a:spLocks/>
                </p:cNvSpPr>
                <p:nvPr/>
              </p:nvSpPr>
              <p:spPr bwMode="auto">
                <a:xfrm>
                  <a:off x="4606" y="2276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1" y="3"/>
                    </a:cxn>
                    <a:cxn ang="0">
                      <a:pos x="0" y="33"/>
                    </a:cxn>
                    <a:cxn ang="0">
                      <a:pos x="9" y="35"/>
                    </a:cxn>
                    <a:cxn ang="0">
                      <a:pos x="20" y="6"/>
                    </a:cxn>
                    <a:cxn ang="0">
                      <a:pos x="17" y="9"/>
                    </a:cxn>
                    <a:cxn ang="0">
                      <a:pos x="20" y="6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0" h="35">
                      <a:moveTo>
                        <a:pt x="14" y="0"/>
                      </a:moveTo>
                      <a:lnTo>
                        <a:pt x="11" y="3"/>
                      </a:lnTo>
                      <a:lnTo>
                        <a:pt x="0" y="33"/>
                      </a:lnTo>
                      <a:lnTo>
                        <a:pt x="9" y="35"/>
                      </a:lnTo>
                      <a:lnTo>
                        <a:pt x="20" y="6"/>
                      </a:lnTo>
                      <a:lnTo>
                        <a:pt x="17" y="9"/>
                      </a:lnTo>
                      <a:lnTo>
                        <a:pt x="20" y="6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2" name="Freeform 204"/>
                <p:cNvSpPr>
                  <a:spLocks/>
                </p:cNvSpPr>
                <p:nvPr/>
              </p:nvSpPr>
              <p:spPr bwMode="auto">
                <a:xfrm>
                  <a:off x="4610" y="227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31" y="0"/>
                    </a:cxn>
                    <a:cxn ang="0">
                      <a:pos x="27" y="3"/>
                    </a:cxn>
                    <a:cxn ang="0">
                      <a:pos x="24" y="6"/>
                    </a:cxn>
                    <a:cxn ang="0">
                      <a:pos x="20" y="8"/>
                    </a:cxn>
                    <a:cxn ang="0">
                      <a:pos x="15" y="10"/>
                    </a:cxn>
                    <a:cxn ang="0">
                      <a:pos x="11" y="12"/>
                    </a:cxn>
                    <a:cxn ang="0">
                      <a:pos x="9" y="14"/>
                    </a:cxn>
                    <a:cxn ang="0">
                      <a:pos x="5" y="15"/>
                    </a:cxn>
                    <a:cxn ang="0">
                      <a:pos x="0" y="17"/>
                    </a:cxn>
                    <a:cxn ang="0">
                      <a:pos x="3" y="26"/>
                    </a:cxn>
                    <a:cxn ang="0">
                      <a:pos x="7" y="24"/>
                    </a:cxn>
                    <a:cxn ang="0">
                      <a:pos x="11" y="23"/>
                    </a:cxn>
                    <a:cxn ang="0">
                      <a:pos x="15" y="20"/>
                    </a:cxn>
                    <a:cxn ang="0">
                      <a:pos x="20" y="18"/>
                    </a:cxn>
                    <a:cxn ang="0">
                      <a:pos x="24" y="16"/>
                    </a:cxn>
                    <a:cxn ang="0">
                      <a:pos x="28" y="14"/>
                    </a:cxn>
                    <a:cxn ang="0">
                      <a:pos x="31" y="12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8" y="7"/>
                    </a:cxn>
                    <a:cxn ang="0">
                      <a:pos x="38" y="2"/>
                    </a:cxn>
                    <a:cxn ang="0">
                      <a:pos x="35" y="0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8" h="26">
                      <a:moveTo>
                        <a:pt x="31" y="0"/>
                      </a:moveTo>
                      <a:lnTo>
                        <a:pt x="31" y="0"/>
                      </a:lnTo>
                      <a:lnTo>
                        <a:pt x="27" y="3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5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3" y="26"/>
                      </a:lnTo>
                      <a:lnTo>
                        <a:pt x="7" y="24"/>
                      </a:lnTo>
                      <a:lnTo>
                        <a:pt x="11" y="23"/>
                      </a:lnTo>
                      <a:lnTo>
                        <a:pt x="15" y="20"/>
                      </a:lnTo>
                      <a:lnTo>
                        <a:pt x="20" y="18"/>
                      </a:lnTo>
                      <a:lnTo>
                        <a:pt x="24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8" y="7"/>
                      </a:lnTo>
                      <a:lnTo>
                        <a:pt x="38" y="2"/>
                      </a:lnTo>
                      <a:lnTo>
                        <a:pt x="35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3" name="Freeform 205"/>
                <p:cNvSpPr>
                  <a:spLocks/>
                </p:cNvSpPr>
                <p:nvPr/>
              </p:nvSpPr>
              <p:spPr bwMode="auto">
                <a:xfrm>
                  <a:off x="4621" y="2250"/>
                  <a:ext cx="13" cy="24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8" y="6"/>
                    </a:cxn>
                    <a:cxn ang="0">
                      <a:pos x="29" y="13"/>
                    </a:cxn>
                    <a:cxn ang="0">
                      <a:pos x="30" y="22"/>
                    </a:cxn>
                    <a:cxn ang="0">
                      <a:pos x="28" y="28"/>
                    </a:cxn>
                    <a:cxn ang="0">
                      <a:pos x="26" y="37"/>
                    </a:cxn>
                    <a:cxn ang="0">
                      <a:pos x="22" y="43"/>
                    </a:cxn>
                    <a:cxn ang="0">
                      <a:pos x="16" y="49"/>
                    </a:cxn>
                    <a:cxn ang="0">
                      <a:pos x="9" y="57"/>
                    </a:cxn>
                    <a:cxn ang="0">
                      <a:pos x="0" y="62"/>
                    </a:cxn>
                    <a:cxn ang="0">
                      <a:pos x="5" y="71"/>
                    </a:cxn>
                    <a:cxn ang="0">
                      <a:pos x="15" y="63"/>
                    </a:cxn>
                    <a:cxn ang="0">
                      <a:pos x="23" y="56"/>
                    </a:cxn>
                    <a:cxn ang="0">
                      <a:pos x="30" y="47"/>
                    </a:cxn>
                    <a:cxn ang="0">
                      <a:pos x="35" y="39"/>
                    </a:cxn>
                    <a:cxn ang="0">
                      <a:pos x="37" y="30"/>
                    </a:cxn>
                    <a:cxn ang="0">
                      <a:pos x="39" y="22"/>
                    </a:cxn>
                    <a:cxn ang="0">
                      <a:pos x="38" y="13"/>
                    </a:cxn>
                    <a:cxn ang="0">
                      <a:pos x="37" y="4"/>
                    </a:cxn>
                    <a:cxn ang="0">
                      <a:pos x="32" y="9"/>
                    </a:cxn>
                    <a:cxn ang="0">
                      <a:pos x="37" y="4"/>
                    </a:cxn>
                    <a:cxn ang="0">
                      <a:pos x="35" y="0"/>
                    </a:cxn>
                    <a:cxn ang="0">
                      <a:pos x="31" y="0"/>
                    </a:cxn>
                    <a:cxn ang="0">
                      <a:pos x="29" y="3"/>
                    </a:cxn>
                    <a:cxn ang="0">
                      <a:pos x="28" y="6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9" h="71">
                      <a:moveTo>
                        <a:pt x="32" y="0"/>
                      </a:moveTo>
                      <a:lnTo>
                        <a:pt x="28" y="6"/>
                      </a:lnTo>
                      <a:lnTo>
                        <a:pt x="29" y="13"/>
                      </a:lnTo>
                      <a:lnTo>
                        <a:pt x="30" y="22"/>
                      </a:lnTo>
                      <a:lnTo>
                        <a:pt x="28" y="28"/>
                      </a:lnTo>
                      <a:lnTo>
                        <a:pt x="26" y="37"/>
                      </a:lnTo>
                      <a:lnTo>
                        <a:pt x="22" y="43"/>
                      </a:lnTo>
                      <a:lnTo>
                        <a:pt x="16" y="49"/>
                      </a:lnTo>
                      <a:lnTo>
                        <a:pt x="9" y="57"/>
                      </a:lnTo>
                      <a:lnTo>
                        <a:pt x="0" y="62"/>
                      </a:lnTo>
                      <a:lnTo>
                        <a:pt x="5" y="71"/>
                      </a:lnTo>
                      <a:lnTo>
                        <a:pt x="15" y="63"/>
                      </a:lnTo>
                      <a:lnTo>
                        <a:pt x="23" y="56"/>
                      </a:lnTo>
                      <a:lnTo>
                        <a:pt x="30" y="47"/>
                      </a:lnTo>
                      <a:lnTo>
                        <a:pt x="35" y="39"/>
                      </a:lnTo>
                      <a:lnTo>
                        <a:pt x="37" y="30"/>
                      </a:lnTo>
                      <a:lnTo>
                        <a:pt x="39" y="22"/>
                      </a:lnTo>
                      <a:lnTo>
                        <a:pt x="38" y="13"/>
                      </a:lnTo>
                      <a:lnTo>
                        <a:pt x="37" y="4"/>
                      </a:lnTo>
                      <a:lnTo>
                        <a:pt x="32" y="9"/>
                      </a:lnTo>
                      <a:lnTo>
                        <a:pt x="37" y="4"/>
                      </a:lnTo>
                      <a:lnTo>
                        <a:pt x="35" y="0"/>
                      </a:lnTo>
                      <a:lnTo>
                        <a:pt x="31" y="0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4" name="Freeform 206"/>
                <p:cNvSpPr>
                  <a:spLocks/>
                </p:cNvSpPr>
                <p:nvPr/>
              </p:nvSpPr>
              <p:spPr bwMode="auto">
                <a:xfrm>
                  <a:off x="4631" y="2250"/>
                  <a:ext cx="16" cy="4"/>
                </a:xfrm>
                <a:custGeom>
                  <a:avLst/>
                  <a:gdLst/>
                  <a:ahLst/>
                  <a:cxnLst>
                    <a:cxn ang="0">
                      <a:pos x="44" y="3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3" y="2"/>
                    </a:cxn>
                    <a:cxn ang="0">
                      <a:pos x="28" y="3"/>
                    </a:cxn>
                    <a:cxn ang="0">
                      <a:pos x="24" y="2"/>
                    </a:cxn>
                    <a:cxn ang="0">
                      <a:pos x="20" y="2"/>
                    </a:cxn>
                    <a:cxn ang="0">
                      <a:pos x="14" y="3"/>
                    </a:cxn>
                    <a:cxn ang="0">
                      <a:pos x="8" y="2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8" y="10"/>
                    </a:cxn>
                    <a:cxn ang="0">
                      <a:pos x="14" y="11"/>
                    </a:cxn>
                    <a:cxn ang="0">
                      <a:pos x="20" y="12"/>
                    </a:cxn>
                    <a:cxn ang="0">
                      <a:pos x="24" y="12"/>
                    </a:cxn>
                    <a:cxn ang="0">
                      <a:pos x="28" y="11"/>
                    </a:cxn>
                    <a:cxn ang="0">
                      <a:pos x="33" y="10"/>
                    </a:cxn>
                    <a:cxn ang="0">
                      <a:pos x="37" y="11"/>
                    </a:cxn>
                    <a:cxn ang="0">
                      <a:pos x="41" y="11"/>
                    </a:cxn>
                    <a:cxn ang="0">
                      <a:pos x="38" y="9"/>
                    </a:cxn>
                    <a:cxn ang="0">
                      <a:pos x="41" y="11"/>
                    </a:cxn>
                    <a:cxn ang="0">
                      <a:pos x="44" y="9"/>
                    </a:cxn>
                    <a:cxn ang="0">
                      <a:pos x="46" y="6"/>
                    </a:cxn>
                    <a:cxn ang="0">
                      <a:pos x="44" y="3"/>
                    </a:cxn>
                    <a:cxn ang="0">
                      <a:pos x="41" y="0"/>
                    </a:cxn>
                    <a:cxn ang="0">
                      <a:pos x="44" y="3"/>
                    </a:cxn>
                  </a:cxnLst>
                  <a:rect l="0" t="0" r="r" b="b"/>
                  <a:pathLst>
                    <a:path w="46" h="12">
                      <a:moveTo>
                        <a:pt x="44" y="3"/>
                      </a:moveTo>
                      <a:lnTo>
                        <a:pt x="41" y="0"/>
                      </a:lnTo>
                      <a:lnTo>
                        <a:pt x="37" y="0"/>
                      </a:lnTo>
                      <a:lnTo>
                        <a:pt x="33" y="2"/>
                      </a:lnTo>
                      <a:lnTo>
                        <a:pt x="28" y="3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8" y="10"/>
                      </a:lnTo>
                      <a:lnTo>
                        <a:pt x="14" y="11"/>
                      </a:lnTo>
                      <a:lnTo>
                        <a:pt x="20" y="12"/>
                      </a:lnTo>
                      <a:lnTo>
                        <a:pt x="24" y="12"/>
                      </a:lnTo>
                      <a:lnTo>
                        <a:pt x="28" y="11"/>
                      </a:lnTo>
                      <a:lnTo>
                        <a:pt x="33" y="10"/>
                      </a:lnTo>
                      <a:lnTo>
                        <a:pt x="37" y="11"/>
                      </a:lnTo>
                      <a:lnTo>
                        <a:pt x="41" y="11"/>
                      </a:lnTo>
                      <a:lnTo>
                        <a:pt x="38" y="9"/>
                      </a:lnTo>
                      <a:lnTo>
                        <a:pt x="41" y="11"/>
                      </a:lnTo>
                      <a:lnTo>
                        <a:pt x="44" y="9"/>
                      </a:lnTo>
                      <a:lnTo>
                        <a:pt x="46" y="6"/>
                      </a:lnTo>
                      <a:lnTo>
                        <a:pt x="44" y="3"/>
                      </a:lnTo>
                      <a:lnTo>
                        <a:pt x="41" y="0"/>
                      </a:lnTo>
                      <a:lnTo>
                        <a:pt x="4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5" name="Freeform 207"/>
                <p:cNvSpPr>
                  <a:spLocks/>
                </p:cNvSpPr>
                <p:nvPr/>
              </p:nvSpPr>
              <p:spPr bwMode="auto">
                <a:xfrm>
                  <a:off x="4644" y="2251"/>
                  <a:ext cx="30" cy="50"/>
                </a:xfrm>
                <a:custGeom>
                  <a:avLst/>
                  <a:gdLst/>
                  <a:ahLst/>
                  <a:cxnLst>
                    <a:cxn ang="0">
                      <a:pos x="84" y="141"/>
                    </a:cxn>
                    <a:cxn ang="0">
                      <a:pos x="91" y="144"/>
                    </a:cxn>
                    <a:cxn ang="0">
                      <a:pos x="87" y="131"/>
                    </a:cxn>
                    <a:cxn ang="0">
                      <a:pos x="78" y="111"/>
                    </a:cxn>
                    <a:cxn ang="0">
                      <a:pos x="66" y="90"/>
                    </a:cxn>
                    <a:cxn ang="0">
                      <a:pos x="54" y="69"/>
                    </a:cxn>
                    <a:cxn ang="0">
                      <a:pos x="41" y="46"/>
                    </a:cxn>
                    <a:cxn ang="0">
                      <a:pos x="28" y="27"/>
                    </a:cxn>
                    <a:cxn ang="0">
                      <a:pos x="15" y="10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8" y="17"/>
                    </a:cxn>
                    <a:cxn ang="0">
                      <a:pos x="19" y="32"/>
                    </a:cxn>
                    <a:cxn ang="0">
                      <a:pos x="32" y="51"/>
                    </a:cxn>
                    <a:cxn ang="0">
                      <a:pos x="46" y="73"/>
                    </a:cxn>
                    <a:cxn ang="0">
                      <a:pos x="58" y="94"/>
                    </a:cxn>
                    <a:cxn ang="0">
                      <a:pos x="69" y="116"/>
                    </a:cxn>
                    <a:cxn ang="0">
                      <a:pos x="78" y="133"/>
                    </a:cxn>
                    <a:cxn ang="0">
                      <a:pos x="82" y="147"/>
                    </a:cxn>
                    <a:cxn ang="0">
                      <a:pos x="89" y="150"/>
                    </a:cxn>
                    <a:cxn ang="0">
                      <a:pos x="82" y="147"/>
                    </a:cxn>
                    <a:cxn ang="0">
                      <a:pos x="84" y="149"/>
                    </a:cxn>
                    <a:cxn ang="0">
                      <a:pos x="88" y="150"/>
                    </a:cxn>
                    <a:cxn ang="0">
                      <a:pos x="90" y="148"/>
                    </a:cxn>
                    <a:cxn ang="0">
                      <a:pos x="91" y="144"/>
                    </a:cxn>
                    <a:cxn ang="0">
                      <a:pos x="84" y="141"/>
                    </a:cxn>
                  </a:cxnLst>
                  <a:rect l="0" t="0" r="r" b="b"/>
                  <a:pathLst>
                    <a:path w="91" h="150">
                      <a:moveTo>
                        <a:pt x="84" y="141"/>
                      </a:moveTo>
                      <a:lnTo>
                        <a:pt x="91" y="144"/>
                      </a:lnTo>
                      <a:lnTo>
                        <a:pt x="87" y="131"/>
                      </a:lnTo>
                      <a:lnTo>
                        <a:pt x="78" y="111"/>
                      </a:lnTo>
                      <a:lnTo>
                        <a:pt x="66" y="90"/>
                      </a:lnTo>
                      <a:lnTo>
                        <a:pt x="54" y="69"/>
                      </a:lnTo>
                      <a:lnTo>
                        <a:pt x="41" y="46"/>
                      </a:lnTo>
                      <a:lnTo>
                        <a:pt x="28" y="27"/>
                      </a:lnTo>
                      <a:lnTo>
                        <a:pt x="15" y="1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8" y="17"/>
                      </a:lnTo>
                      <a:lnTo>
                        <a:pt x="19" y="32"/>
                      </a:lnTo>
                      <a:lnTo>
                        <a:pt x="32" y="51"/>
                      </a:lnTo>
                      <a:lnTo>
                        <a:pt x="46" y="73"/>
                      </a:lnTo>
                      <a:lnTo>
                        <a:pt x="58" y="94"/>
                      </a:lnTo>
                      <a:lnTo>
                        <a:pt x="69" y="116"/>
                      </a:lnTo>
                      <a:lnTo>
                        <a:pt x="78" y="133"/>
                      </a:lnTo>
                      <a:lnTo>
                        <a:pt x="82" y="147"/>
                      </a:lnTo>
                      <a:lnTo>
                        <a:pt x="89" y="150"/>
                      </a:lnTo>
                      <a:lnTo>
                        <a:pt x="82" y="147"/>
                      </a:lnTo>
                      <a:lnTo>
                        <a:pt x="84" y="149"/>
                      </a:lnTo>
                      <a:lnTo>
                        <a:pt x="88" y="150"/>
                      </a:lnTo>
                      <a:lnTo>
                        <a:pt x="90" y="148"/>
                      </a:lnTo>
                      <a:lnTo>
                        <a:pt x="91" y="144"/>
                      </a:lnTo>
                      <a:lnTo>
                        <a:pt x="84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6" name="Freeform 208"/>
                <p:cNvSpPr>
                  <a:spLocks/>
                </p:cNvSpPr>
                <p:nvPr/>
              </p:nvSpPr>
              <p:spPr bwMode="auto">
                <a:xfrm>
                  <a:off x="4672" y="2297"/>
                  <a:ext cx="20" cy="27"/>
                </a:xfrm>
                <a:custGeom>
                  <a:avLst/>
                  <a:gdLst/>
                  <a:ahLst/>
                  <a:cxnLst>
                    <a:cxn ang="0">
                      <a:pos x="57" y="80"/>
                    </a:cxn>
                    <a:cxn ang="0">
                      <a:pos x="60" y="75"/>
                    </a:cxn>
                    <a:cxn ang="0">
                      <a:pos x="55" y="59"/>
                    </a:cxn>
                    <a:cxn ang="0">
                      <a:pos x="49" y="43"/>
                    </a:cxn>
                    <a:cxn ang="0">
                      <a:pos x="42" y="29"/>
                    </a:cxn>
                    <a:cxn ang="0">
                      <a:pos x="35" y="17"/>
                    </a:cxn>
                    <a:cxn ang="0">
                      <a:pos x="27" y="10"/>
                    </a:cxn>
                    <a:cxn ang="0">
                      <a:pos x="20" y="3"/>
                    </a:cxn>
                    <a:cxn ang="0">
                      <a:pos x="10" y="0"/>
                    </a:cxn>
                    <a:cxn ang="0">
                      <a:pos x="0" y="3"/>
                    </a:cxn>
                    <a:cxn ang="0">
                      <a:pos x="5" y="12"/>
                    </a:cxn>
                    <a:cxn ang="0">
                      <a:pos x="10" y="11"/>
                    </a:cxn>
                    <a:cxn ang="0">
                      <a:pos x="15" y="12"/>
                    </a:cxn>
                    <a:cxn ang="0">
                      <a:pos x="21" y="16"/>
                    </a:cxn>
                    <a:cxn ang="0">
                      <a:pos x="28" y="23"/>
                    </a:cxn>
                    <a:cxn ang="0">
                      <a:pos x="34" y="33"/>
                    </a:cxn>
                    <a:cxn ang="0">
                      <a:pos x="40" y="47"/>
                    </a:cxn>
                    <a:cxn ang="0">
                      <a:pos x="46" y="61"/>
                    </a:cxn>
                    <a:cxn ang="0">
                      <a:pos x="52" y="77"/>
                    </a:cxn>
                    <a:cxn ang="0">
                      <a:pos x="55" y="71"/>
                    </a:cxn>
                    <a:cxn ang="0">
                      <a:pos x="52" y="77"/>
                    </a:cxn>
                    <a:cxn ang="0">
                      <a:pos x="54" y="79"/>
                    </a:cxn>
                    <a:cxn ang="0">
                      <a:pos x="57" y="80"/>
                    </a:cxn>
                    <a:cxn ang="0">
                      <a:pos x="59" y="78"/>
                    </a:cxn>
                    <a:cxn ang="0">
                      <a:pos x="60" y="75"/>
                    </a:cxn>
                    <a:cxn ang="0">
                      <a:pos x="57" y="80"/>
                    </a:cxn>
                  </a:cxnLst>
                  <a:rect l="0" t="0" r="r" b="b"/>
                  <a:pathLst>
                    <a:path w="60" h="80">
                      <a:moveTo>
                        <a:pt x="57" y="80"/>
                      </a:moveTo>
                      <a:lnTo>
                        <a:pt x="60" y="75"/>
                      </a:lnTo>
                      <a:lnTo>
                        <a:pt x="55" y="59"/>
                      </a:lnTo>
                      <a:lnTo>
                        <a:pt x="49" y="43"/>
                      </a:lnTo>
                      <a:lnTo>
                        <a:pt x="42" y="29"/>
                      </a:lnTo>
                      <a:lnTo>
                        <a:pt x="35" y="17"/>
                      </a:lnTo>
                      <a:lnTo>
                        <a:pt x="27" y="10"/>
                      </a:lnTo>
                      <a:lnTo>
                        <a:pt x="20" y="3"/>
                      </a:lnTo>
                      <a:lnTo>
                        <a:pt x="10" y="0"/>
                      </a:lnTo>
                      <a:lnTo>
                        <a:pt x="0" y="3"/>
                      </a:lnTo>
                      <a:lnTo>
                        <a:pt x="5" y="12"/>
                      </a:lnTo>
                      <a:lnTo>
                        <a:pt x="10" y="11"/>
                      </a:lnTo>
                      <a:lnTo>
                        <a:pt x="15" y="12"/>
                      </a:lnTo>
                      <a:lnTo>
                        <a:pt x="21" y="16"/>
                      </a:lnTo>
                      <a:lnTo>
                        <a:pt x="28" y="23"/>
                      </a:lnTo>
                      <a:lnTo>
                        <a:pt x="34" y="33"/>
                      </a:lnTo>
                      <a:lnTo>
                        <a:pt x="40" y="47"/>
                      </a:lnTo>
                      <a:lnTo>
                        <a:pt x="46" y="61"/>
                      </a:lnTo>
                      <a:lnTo>
                        <a:pt x="52" y="77"/>
                      </a:lnTo>
                      <a:lnTo>
                        <a:pt x="55" y="71"/>
                      </a:lnTo>
                      <a:lnTo>
                        <a:pt x="52" y="77"/>
                      </a:lnTo>
                      <a:lnTo>
                        <a:pt x="54" y="79"/>
                      </a:lnTo>
                      <a:lnTo>
                        <a:pt x="57" y="80"/>
                      </a:lnTo>
                      <a:lnTo>
                        <a:pt x="59" y="78"/>
                      </a:lnTo>
                      <a:lnTo>
                        <a:pt x="60" y="75"/>
                      </a:lnTo>
                      <a:lnTo>
                        <a:pt x="57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7" name="Freeform 209"/>
                <p:cNvSpPr>
                  <a:spLocks/>
                </p:cNvSpPr>
                <p:nvPr/>
              </p:nvSpPr>
              <p:spPr bwMode="auto">
                <a:xfrm>
                  <a:off x="4553" y="2220"/>
                  <a:ext cx="241" cy="145"/>
                </a:xfrm>
                <a:custGeom>
                  <a:avLst/>
                  <a:gdLst/>
                  <a:ahLst/>
                  <a:cxnLst>
                    <a:cxn ang="0">
                      <a:pos x="435" y="300"/>
                    </a:cxn>
                    <a:cxn ang="0">
                      <a:pos x="456" y="291"/>
                    </a:cxn>
                    <a:cxn ang="0">
                      <a:pos x="460" y="261"/>
                    </a:cxn>
                    <a:cxn ang="0">
                      <a:pos x="494" y="255"/>
                    </a:cxn>
                    <a:cxn ang="0">
                      <a:pos x="604" y="254"/>
                    </a:cxn>
                    <a:cxn ang="0">
                      <a:pos x="641" y="254"/>
                    </a:cxn>
                    <a:cxn ang="0">
                      <a:pos x="684" y="255"/>
                    </a:cxn>
                    <a:cxn ang="0">
                      <a:pos x="678" y="300"/>
                    </a:cxn>
                    <a:cxn ang="0">
                      <a:pos x="706" y="354"/>
                    </a:cxn>
                    <a:cxn ang="0">
                      <a:pos x="700" y="434"/>
                    </a:cxn>
                    <a:cxn ang="0">
                      <a:pos x="564" y="435"/>
                    </a:cxn>
                    <a:cxn ang="0">
                      <a:pos x="419" y="437"/>
                    </a:cxn>
                    <a:cxn ang="0">
                      <a:pos x="277" y="437"/>
                    </a:cxn>
                    <a:cxn ang="0">
                      <a:pos x="266" y="407"/>
                    </a:cxn>
                    <a:cxn ang="0">
                      <a:pos x="233" y="398"/>
                    </a:cxn>
                    <a:cxn ang="0">
                      <a:pos x="182" y="380"/>
                    </a:cxn>
                    <a:cxn ang="0">
                      <a:pos x="164" y="338"/>
                    </a:cxn>
                    <a:cxn ang="0">
                      <a:pos x="89" y="314"/>
                    </a:cxn>
                    <a:cxn ang="0">
                      <a:pos x="59" y="264"/>
                    </a:cxn>
                    <a:cxn ang="0">
                      <a:pos x="34" y="186"/>
                    </a:cxn>
                    <a:cxn ang="0">
                      <a:pos x="23" y="143"/>
                    </a:cxn>
                    <a:cxn ang="0">
                      <a:pos x="11" y="103"/>
                    </a:cxn>
                    <a:cxn ang="0">
                      <a:pos x="47" y="37"/>
                    </a:cxn>
                    <a:cxn ang="0">
                      <a:pos x="59" y="18"/>
                    </a:cxn>
                    <a:cxn ang="0">
                      <a:pos x="88" y="14"/>
                    </a:cxn>
                    <a:cxn ang="0">
                      <a:pos x="106" y="17"/>
                    </a:cxn>
                    <a:cxn ang="0">
                      <a:pos x="138" y="1"/>
                    </a:cxn>
                    <a:cxn ang="0">
                      <a:pos x="189" y="21"/>
                    </a:cxn>
                    <a:cxn ang="0">
                      <a:pos x="224" y="65"/>
                    </a:cxn>
                    <a:cxn ang="0">
                      <a:pos x="238" y="104"/>
                    </a:cxn>
                    <a:cxn ang="0">
                      <a:pos x="224" y="144"/>
                    </a:cxn>
                    <a:cxn ang="0">
                      <a:pos x="195" y="165"/>
                    </a:cxn>
                    <a:cxn ang="0">
                      <a:pos x="174" y="175"/>
                    </a:cxn>
                    <a:cxn ang="0">
                      <a:pos x="105" y="182"/>
                    </a:cxn>
                    <a:cxn ang="0">
                      <a:pos x="58" y="198"/>
                    </a:cxn>
                    <a:cxn ang="0">
                      <a:pos x="72" y="238"/>
                    </a:cxn>
                    <a:cxn ang="0">
                      <a:pos x="109" y="201"/>
                    </a:cxn>
                    <a:cxn ang="0">
                      <a:pos x="170" y="216"/>
                    </a:cxn>
                    <a:cxn ang="0">
                      <a:pos x="141" y="264"/>
                    </a:cxn>
                    <a:cxn ang="0">
                      <a:pos x="123" y="299"/>
                    </a:cxn>
                    <a:cxn ang="0">
                      <a:pos x="164" y="300"/>
                    </a:cxn>
                    <a:cxn ang="0">
                      <a:pos x="193" y="247"/>
                    </a:cxn>
                    <a:cxn ang="0">
                      <a:pos x="243" y="271"/>
                    </a:cxn>
                    <a:cxn ang="0">
                      <a:pos x="203" y="327"/>
                    </a:cxn>
                    <a:cxn ang="0">
                      <a:pos x="200" y="361"/>
                    </a:cxn>
                    <a:cxn ang="0">
                      <a:pos x="230" y="336"/>
                    </a:cxn>
                    <a:cxn ang="0">
                      <a:pos x="276" y="294"/>
                    </a:cxn>
                    <a:cxn ang="0">
                      <a:pos x="300" y="329"/>
                    </a:cxn>
                    <a:cxn ang="0">
                      <a:pos x="258" y="377"/>
                    </a:cxn>
                    <a:cxn ang="0">
                      <a:pos x="291" y="374"/>
                    </a:cxn>
                    <a:cxn ang="0">
                      <a:pos x="371" y="327"/>
                    </a:cxn>
                  </a:cxnLst>
                  <a:rect l="0" t="0" r="r" b="b"/>
                  <a:pathLst>
                    <a:path w="724" h="437">
                      <a:moveTo>
                        <a:pt x="414" y="308"/>
                      </a:moveTo>
                      <a:lnTo>
                        <a:pt x="419" y="305"/>
                      </a:lnTo>
                      <a:lnTo>
                        <a:pt x="425" y="303"/>
                      </a:lnTo>
                      <a:lnTo>
                        <a:pt x="430" y="301"/>
                      </a:lnTo>
                      <a:lnTo>
                        <a:pt x="435" y="300"/>
                      </a:lnTo>
                      <a:lnTo>
                        <a:pt x="441" y="298"/>
                      </a:lnTo>
                      <a:lnTo>
                        <a:pt x="446" y="297"/>
                      </a:lnTo>
                      <a:lnTo>
                        <a:pt x="450" y="295"/>
                      </a:lnTo>
                      <a:lnTo>
                        <a:pt x="456" y="294"/>
                      </a:lnTo>
                      <a:lnTo>
                        <a:pt x="456" y="291"/>
                      </a:lnTo>
                      <a:lnTo>
                        <a:pt x="456" y="284"/>
                      </a:lnTo>
                      <a:lnTo>
                        <a:pt x="456" y="274"/>
                      </a:lnTo>
                      <a:lnTo>
                        <a:pt x="456" y="262"/>
                      </a:lnTo>
                      <a:lnTo>
                        <a:pt x="457" y="262"/>
                      </a:lnTo>
                      <a:lnTo>
                        <a:pt x="460" y="261"/>
                      </a:lnTo>
                      <a:lnTo>
                        <a:pt x="465" y="260"/>
                      </a:lnTo>
                      <a:lnTo>
                        <a:pt x="472" y="259"/>
                      </a:lnTo>
                      <a:lnTo>
                        <a:pt x="479" y="258"/>
                      </a:lnTo>
                      <a:lnTo>
                        <a:pt x="487" y="256"/>
                      </a:lnTo>
                      <a:lnTo>
                        <a:pt x="494" y="255"/>
                      </a:lnTo>
                      <a:lnTo>
                        <a:pt x="501" y="254"/>
                      </a:lnTo>
                      <a:lnTo>
                        <a:pt x="540" y="259"/>
                      </a:lnTo>
                      <a:lnTo>
                        <a:pt x="543" y="294"/>
                      </a:lnTo>
                      <a:lnTo>
                        <a:pt x="598" y="296"/>
                      </a:lnTo>
                      <a:lnTo>
                        <a:pt x="604" y="254"/>
                      </a:lnTo>
                      <a:lnTo>
                        <a:pt x="607" y="254"/>
                      </a:lnTo>
                      <a:lnTo>
                        <a:pt x="612" y="254"/>
                      </a:lnTo>
                      <a:lnTo>
                        <a:pt x="620" y="254"/>
                      </a:lnTo>
                      <a:lnTo>
                        <a:pt x="630" y="254"/>
                      </a:lnTo>
                      <a:lnTo>
                        <a:pt x="641" y="254"/>
                      </a:lnTo>
                      <a:lnTo>
                        <a:pt x="650" y="253"/>
                      </a:lnTo>
                      <a:lnTo>
                        <a:pt x="659" y="253"/>
                      </a:lnTo>
                      <a:lnTo>
                        <a:pt x="665" y="252"/>
                      </a:lnTo>
                      <a:lnTo>
                        <a:pt x="676" y="254"/>
                      </a:lnTo>
                      <a:lnTo>
                        <a:pt x="684" y="255"/>
                      </a:lnTo>
                      <a:lnTo>
                        <a:pt x="688" y="255"/>
                      </a:lnTo>
                      <a:lnTo>
                        <a:pt x="689" y="255"/>
                      </a:lnTo>
                      <a:lnTo>
                        <a:pt x="687" y="269"/>
                      </a:lnTo>
                      <a:lnTo>
                        <a:pt x="682" y="285"/>
                      </a:lnTo>
                      <a:lnTo>
                        <a:pt x="678" y="300"/>
                      </a:lnTo>
                      <a:lnTo>
                        <a:pt x="676" y="307"/>
                      </a:lnTo>
                      <a:lnTo>
                        <a:pt x="684" y="314"/>
                      </a:lnTo>
                      <a:lnTo>
                        <a:pt x="691" y="325"/>
                      </a:lnTo>
                      <a:lnTo>
                        <a:pt x="699" y="338"/>
                      </a:lnTo>
                      <a:lnTo>
                        <a:pt x="706" y="354"/>
                      </a:lnTo>
                      <a:lnTo>
                        <a:pt x="712" y="371"/>
                      </a:lnTo>
                      <a:lnTo>
                        <a:pt x="718" y="392"/>
                      </a:lnTo>
                      <a:lnTo>
                        <a:pt x="722" y="412"/>
                      </a:lnTo>
                      <a:lnTo>
                        <a:pt x="724" y="434"/>
                      </a:lnTo>
                      <a:lnTo>
                        <a:pt x="700" y="434"/>
                      </a:lnTo>
                      <a:lnTo>
                        <a:pt x="673" y="434"/>
                      </a:lnTo>
                      <a:lnTo>
                        <a:pt x="646" y="435"/>
                      </a:lnTo>
                      <a:lnTo>
                        <a:pt x="619" y="435"/>
                      </a:lnTo>
                      <a:lnTo>
                        <a:pt x="592" y="435"/>
                      </a:lnTo>
                      <a:lnTo>
                        <a:pt x="564" y="435"/>
                      </a:lnTo>
                      <a:lnTo>
                        <a:pt x="535" y="436"/>
                      </a:lnTo>
                      <a:lnTo>
                        <a:pt x="506" y="436"/>
                      </a:lnTo>
                      <a:lnTo>
                        <a:pt x="477" y="436"/>
                      </a:lnTo>
                      <a:lnTo>
                        <a:pt x="448" y="436"/>
                      </a:lnTo>
                      <a:lnTo>
                        <a:pt x="419" y="437"/>
                      </a:lnTo>
                      <a:lnTo>
                        <a:pt x="390" y="437"/>
                      </a:lnTo>
                      <a:lnTo>
                        <a:pt x="362" y="437"/>
                      </a:lnTo>
                      <a:lnTo>
                        <a:pt x="333" y="437"/>
                      </a:lnTo>
                      <a:lnTo>
                        <a:pt x="305" y="437"/>
                      </a:lnTo>
                      <a:lnTo>
                        <a:pt x="277" y="437"/>
                      </a:lnTo>
                      <a:lnTo>
                        <a:pt x="276" y="427"/>
                      </a:lnTo>
                      <a:lnTo>
                        <a:pt x="276" y="416"/>
                      </a:lnTo>
                      <a:lnTo>
                        <a:pt x="277" y="409"/>
                      </a:lnTo>
                      <a:lnTo>
                        <a:pt x="277" y="406"/>
                      </a:lnTo>
                      <a:lnTo>
                        <a:pt x="266" y="407"/>
                      </a:lnTo>
                      <a:lnTo>
                        <a:pt x="257" y="407"/>
                      </a:lnTo>
                      <a:lnTo>
                        <a:pt x="248" y="407"/>
                      </a:lnTo>
                      <a:lnTo>
                        <a:pt x="242" y="406"/>
                      </a:lnTo>
                      <a:lnTo>
                        <a:pt x="238" y="402"/>
                      </a:lnTo>
                      <a:lnTo>
                        <a:pt x="233" y="398"/>
                      </a:lnTo>
                      <a:lnTo>
                        <a:pt x="231" y="392"/>
                      </a:lnTo>
                      <a:lnTo>
                        <a:pt x="229" y="383"/>
                      </a:lnTo>
                      <a:lnTo>
                        <a:pt x="210" y="385"/>
                      </a:lnTo>
                      <a:lnTo>
                        <a:pt x="194" y="384"/>
                      </a:lnTo>
                      <a:lnTo>
                        <a:pt x="182" y="380"/>
                      </a:lnTo>
                      <a:lnTo>
                        <a:pt x="172" y="374"/>
                      </a:lnTo>
                      <a:lnTo>
                        <a:pt x="167" y="366"/>
                      </a:lnTo>
                      <a:lnTo>
                        <a:pt x="164" y="358"/>
                      </a:lnTo>
                      <a:lnTo>
                        <a:pt x="163" y="348"/>
                      </a:lnTo>
                      <a:lnTo>
                        <a:pt x="164" y="338"/>
                      </a:lnTo>
                      <a:lnTo>
                        <a:pt x="149" y="338"/>
                      </a:lnTo>
                      <a:lnTo>
                        <a:pt x="132" y="335"/>
                      </a:lnTo>
                      <a:lnTo>
                        <a:pt x="116" y="331"/>
                      </a:lnTo>
                      <a:lnTo>
                        <a:pt x="101" y="324"/>
                      </a:lnTo>
                      <a:lnTo>
                        <a:pt x="89" y="314"/>
                      </a:lnTo>
                      <a:lnTo>
                        <a:pt x="81" y="302"/>
                      </a:lnTo>
                      <a:lnTo>
                        <a:pt x="79" y="289"/>
                      </a:lnTo>
                      <a:lnTo>
                        <a:pt x="84" y="275"/>
                      </a:lnTo>
                      <a:lnTo>
                        <a:pt x="72" y="270"/>
                      </a:lnTo>
                      <a:lnTo>
                        <a:pt x="59" y="264"/>
                      </a:lnTo>
                      <a:lnTo>
                        <a:pt x="46" y="254"/>
                      </a:lnTo>
                      <a:lnTo>
                        <a:pt x="35" y="243"/>
                      </a:lnTo>
                      <a:lnTo>
                        <a:pt x="28" y="227"/>
                      </a:lnTo>
                      <a:lnTo>
                        <a:pt x="27" y="209"/>
                      </a:lnTo>
                      <a:lnTo>
                        <a:pt x="34" y="186"/>
                      </a:lnTo>
                      <a:lnTo>
                        <a:pt x="51" y="161"/>
                      </a:lnTo>
                      <a:lnTo>
                        <a:pt x="45" y="157"/>
                      </a:lnTo>
                      <a:lnTo>
                        <a:pt x="38" y="153"/>
                      </a:lnTo>
                      <a:lnTo>
                        <a:pt x="30" y="148"/>
                      </a:lnTo>
                      <a:lnTo>
                        <a:pt x="23" y="143"/>
                      </a:lnTo>
                      <a:lnTo>
                        <a:pt x="16" y="135"/>
                      </a:lnTo>
                      <a:lnTo>
                        <a:pt x="10" y="129"/>
                      </a:lnTo>
                      <a:lnTo>
                        <a:pt x="4" y="121"/>
                      </a:lnTo>
                      <a:lnTo>
                        <a:pt x="0" y="115"/>
                      </a:lnTo>
                      <a:lnTo>
                        <a:pt x="11" y="103"/>
                      </a:lnTo>
                      <a:lnTo>
                        <a:pt x="20" y="90"/>
                      </a:lnTo>
                      <a:lnTo>
                        <a:pt x="29" y="77"/>
                      </a:lnTo>
                      <a:lnTo>
                        <a:pt x="36" y="63"/>
                      </a:lnTo>
                      <a:lnTo>
                        <a:pt x="43" y="50"/>
                      </a:lnTo>
                      <a:lnTo>
                        <a:pt x="47" y="37"/>
                      </a:lnTo>
                      <a:lnTo>
                        <a:pt x="50" y="28"/>
                      </a:lnTo>
                      <a:lnTo>
                        <a:pt x="51" y="19"/>
                      </a:lnTo>
                      <a:lnTo>
                        <a:pt x="53" y="19"/>
                      </a:lnTo>
                      <a:lnTo>
                        <a:pt x="55" y="18"/>
                      </a:lnTo>
                      <a:lnTo>
                        <a:pt x="59" y="18"/>
                      </a:lnTo>
                      <a:lnTo>
                        <a:pt x="64" y="17"/>
                      </a:lnTo>
                      <a:lnTo>
                        <a:pt x="71" y="16"/>
                      </a:lnTo>
                      <a:lnTo>
                        <a:pt x="76" y="16"/>
                      </a:lnTo>
                      <a:lnTo>
                        <a:pt x="82" y="15"/>
                      </a:lnTo>
                      <a:lnTo>
                        <a:pt x="88" y="14"/>
                      </a:lnTo>
                      <a:lnTo>
                        <a:pt x="90" y="16"/>
                      </a:lnTo>
                      <a:lnTo>
                        <a:pt x="94" y="20"/>
                      </a:lnTo>
                      <a:lnTo>
                        <a:pt x="100" y="24"/>
                      </a:lnTo>
                      <a:lnTo>
                        <a:pt x="104" y="27"/>
                      </a:lnTo>
                      <a:lnTo>
                        <a:pt x="106" y="17"/>
                      </a:lnTo>
                      <a:lnTo>
                        <a:pt x="111" y="11"/>
                      </a:lnTo>
                      <a:lnTo>
                        <a:pt x="119" y="6"/>
                      </a:lnTo>
                      <a:lnTo>
                        <a:pt x="125" y="3"/>
                      </a:lnTo>
                      <a:lnTo>
                        <a:pt x="131" y="2"/>
                      </a:lnTo>
                      <a:lnTo>
                        <a:pt x="138" y="1"/>
                      </a:lnTo>
                      <a:lnTo>
                        <a:pt x="147" y="0"/>
                      </a:lnTo>
                      <a:lnTo>
                        <a:pt x="156" y="1"/>
                      </a:lnTo>
                      <a:lnTo>
                        <a:pt x="166" y="5"/>
                      </a:lnTo>
                      <a:lnTo>
                        <a:pt x="178" y="12"/>
                      </a:lnTo>
                      <a:lnTo>
                        <a:pt x="189" y="21"/>
                      </a:lnTo>
                      <a:lnTo>
                        <a:pt x="202" y="35"/>
                      </a:lnTo>
                      <a:lnTo>
                        <a:pt x="209" y="42"/>
                      </a:lnTo>
                      <a:lnTo>
                        <a:pt x="214" y="50"/>
                      </a:lnTo>
                      <a:lnTo>
                        <a:pt x="219" y="57"/>
                      </a:lnTo>
                      <a:lnTo>
                        <a:pt x="224" y="65"/>
                      </a:lnTo>
                      <a:lnTo>
                        <a:pt x="228" y="72"/>
                      </a:lnTo>
                      <a:lnTo>
                        <a:pt x="231" y="81"/>
                      </a:lnTo>
                      <a:lnTo>
                        <a:pt x="234" y="88"/>
                      </a:lnTo>
                      <a:lnTo>
                        <a:pt x="236" y="96"/>
                      </a:lnTo>
                      <a:lnTo>
                        <a:pt x="238" y="104"/>
                      </a:lnTo>
                      <a:lnTo>
                        <a:pt x="239" y="113"/>
                      </a:lnTo>
                      <a:lnTo>
                        <a:pt x="236" y="120"/>
                      </a:lnTo>
                      <a:lnTo>
                        <a:pt x="234" y="129"/>
                      </a:lnTo>
                      <a:lnTo>
                        <a:pt x="230" y="136"/>
                      </a:lnTo>
                      <a:lnTo>
                        <a:pt x="224" y="144"/>
                      </a:lnTo>
                      <a:lnTo>
                        <a:pt x="216" y="151"/>
                      </a:lnTo>
                      <a:lnTo>
                        <a:pt x="207" y="157"/>
                      </a:lnTo>
                      <a:lnTo>
                        <a:pt x="202" y="161"/>
                      </a:lnTo>
                      <a:lnTo>
                        <a:pt x="199" y="163"/>
                      </a:lnTo>
                      <a:lnTo>
                        <a:pt x="195" y="165"/>
                      </a:lnTo>
                      <a:lnTo>
                        <a:pt x="190" y="167"/>
                      </a:lnTo>
                      <a:lnTo>
                        <a:pt x="186" y="169"/>
                      </a:lnTo>
                      <a:lnTo>
                        <a:pt x="183" y="171"/>
                      </a:lnTo>
                      <a:lnTo>
                        <a:pt x="179" y="172"/>
                      </a:lnTo>
                      <a:lnTo>
                        <a:pt x="174" y="175"/>
                      </a:lnTo>
                      <a:lnTo>
                        <a:pt x="159" y="180"/>
                      </a:lnTo>
                      <a:lnTo>
                        <a:pt x="144" y="182"/>
                      </a:lnTo>
                      <a:lnTo>
                        <a:pt x="131" y="183"/>
                      </a:lnTo>
                      <a:lnTo>
                        <a:pt x="118" y="183"/>
                      </a:lnTo>
                      <a:lnTo>
                        <a:pt x="105" y="182"/>
                      </a:lnTo>
                      <a:lnTo>
                        <a:pt x="93" y="180"/>
                      </a:lnTo>
                      <a:lnTo>
                        <a:pt x="84" y="179"/>
                      </a:lnTo>
                      <a:lnTo>
                        <a:pt x="74" y="177"/>
                      </a:lnTo>
                      <a:lnTo>
                        <a:pt x="63" y="187"/>
                      </a:lnTo>
                      <a:lnTo>
                        <a:pt x="58" y="198"/>
                      </a:lnTo>
                      <a:lnTo>
                        <a:pt x="56" y="209"/>
                      </a:lnTo>
                      <a:lnTo>
                        <a:pt x="58" y="218"/>
                      </a:lnTo>
                      <a:lnTo>
                        <a:pt x="61" y="227"/>
                      </a:lnTo>
                      <a:lnTo>
                        <a:pt x="66" y="233"/>
                      </a:lnTo>
                      <a:lnTo>
                        <a:pt x="72" y="238"/>
                      </a:lnTo>
                      <a:lnTo>
                        <a:pt x="77" y="239"/>
                      </a:lnTo>
                      <a:lnTo>
                        <a:pt x="79" y="230"/>
                      </a:lnTo>
                      <a:lnTo>
                        <a:pt x="86" y="219"/>
                      </a:lnTo>
                      <a:lnTo>
                        <a:pt x="96" y="209"/>
                      </a:lnTo>
                      <a:lnTo>
                        <a:pt x="109" y="201"/>
                      </a:lnTo>
                      <a:lnTo>
                        <a:pt x="124" y="195"/>
                      </a:lnTo>
                      <a:lnTo>
                        <a:pt x="139" y="194"/>
                      </a:lnTo>
                      <a:lnTo>
                        <a:pt x="153" y="196"/>
                      </a:lnTo>
                      <a:lnTo>
                        <a:pt x="164" y="204"/>
                      </a:lnTo>
                      <a:lnTo>
                        <a:pt x="170" y="216"/>
                      </a:lnTo>
                      <a:lnTo>
                        <a:pt x="171" y="228"/>
                      </a:lnTo>
                      <a:lnTo>
                        <a:pt x="169" y="238"/>
                      </a:lnTo>
                      <a:lnTo>
                        <a:pt x="163" y="249"/>
                      </a:lnTo>
                      <a:lnTo>
                        <a:pt x="153" y="258"/>
                      </a:lnTo>
                      <a:lnTo>
                        <a:pt x="141" y="264"/>
                      </a:lnTo>
                      <a:lnTo>
                        <a:pt x="128" y="269"/>
                      </a:lnTo>
                      <a:lnTo>
                        <a:pt x="116" y="271"/>
                      </a:lnTo>
                      <a:lnTo>
                        <a:pt x="115" y="284"/>
                      </a:lnTo>
                      <a:lnTo>
                        <a:pt x="118" y="294"/>
                      </a:lnTo>
                      <a:lnTo>
                        <a:pt x="123" y="299"/>
                      </a:lnTo>
                      <a:lnTo>
                        <a:pt x="131" y="302"/>
                      </a:lnTo>
                      <a:lnTo>
                        <a:pt x="138" y="303"/>
                      </a:lnTo>
                      <a:lnTo>
                        <a:pt x="148" y="303"/>
                      </a:lnTo>
                      <a:lnTo>
                        <a:pt x="156" y="301"/>
                      </a:lnTo>
                      <a:lnTo>
                        <a:pt x="164" y="300"/>
                      </a:lnTo>
                      <a:lnTo>
                        <a:pt x="165" y="288"/>
                      </a:lnTo>
                      <a:lnTo>
                        <a:pt x="169" y="277"/>
                      </a:lnTo>
                      <a:lnTo>
                        <a:pt x="176" y="265"/>
                      </a:lnTo>
                      <a:lnTo>
                        <a:pt x="183" y="254"/>
                      </a:lnTo>
                      <a:lnTo>
                        <a:pt x="193" y="247"/>
                      </a:lnTo>
                      <a:lnTo>
                        <a:pt x="204" y="243"/>
                      </a:lnTo>
                      <a:lnTo>
                        <a:pt x="216" y="243"/>
                      </a:lnTo>
                      <a:lnTo>
                        <a:pt x="229" y="249"/>
                      </a:lnTo>
                      <a:lnTo>
                        <a:pt x="239" y="260"/>
                      </a:lnTo>
                      <a:lnTo>
                        <a:pt x="243" y="271"/>
                      </a:lnTo>
                      <a:lnTo>
                        <a:pt x="241" y="284"/>
                      </a:lnTo>
                      <a:lnTo>
                        <a:pt x="235" y="297"/>
                      </a:lnTo>
                      <a:lnTo>
                        <a:pt x="226" y="309"/>
                      </a:lnTo>
                      <a:lnTo>
                        <a:pt x="215" y="318"/>
                      </a:lnTo>
                      <a:lnTo>
                        <a:pt x="203" y="327"/>
                      </a:lnTo>
                      <a:lnTo>
                        <a:pt x="190" y="332"/>
                      </a:lnTo>
                      <a:lnTo>
                        <a:pt x="189" y="346"/>
                      </a:lnTo>
                      <a:lnTo>
                        <a:pt x="192" y="354"/>
                      </a:lnTo>
                      <a:lnTo>
                        <a:pt x="195" y="360"/>
                      </a:lnTo>
                      <a:lnTo>
                        <a:pt x="200" y="361"/>
                      </a:lnTo>
                      <a:lnTo>
                        <a:pt x="207" y="361"/>
                      </a:lnTo>
                      <a:lnTo>
                        <a:pt x="214" y="359"/>
                      </a:lnTo>
                      <a:lnTo>
                        <a:pt x="222" y="357"/>
                      </a:lnTo>
                      <a:lnTo>
                        <a:pt x="229" y="354"/>
                      </a:lnTo>
                      <a:lnTo>
                        <a:pt x="230" y="336"/>
                      </a:lnTo>
                      <a:lnTo>
                        <a:pt x="235" y="320"/>
                      </a:lnTo>
                      <a:lnTo>
                        <a:pt x="243" y="309"/>
                      </a:lnTo>
                      <a:lnTo>
                        <a:pt x="254" y="301"/>
                      </a:lnTo>
                      <a:lnTo>
                        <a:pt x="264" y="296"/>
                      </a:lnTo>
                      <a:lnTo>
                        <a:pt x="276" y="294"/>
                      </a:lnTo>
                      <a:lnTo>
                        <a:pt x="287" y="296"/>
                      </a:lnTo>
                      <a:lnTo>
                        <a:pt x="296" y="300"/>
                      </a:lnTo>
                      <a:lnTo>
                        <a:pt x="302" y="308"/>
                      </a:lnTo>
                      <a:lnTo>
                        <a:pt x="303" y="317"/>
                      </a:lnTo>
                      <a:lnTo>
                        <a:pt x="300" y="329"/>
                      </a:lnTo>
                      <a:lnTo>
                        <a:pt x="293" y="341"/>
                      </a:lnTo>
                      <a:lnTo>
                        <a:pt x="285" y="352"/>
                      </a:lnTo>
                      <a:lnTo>
                        <a:pt x="275" y="363"/>
                      </a:lnTo>
                      <a:lnTo>
                        <a:pt x="266" y="371"/>
                      </a:lnTo>
                      <a:lnTo>
                        <a:pt x="258" y="377"/>
                      </a:lnTo>
                      <a:lnTo>
                        <a:pt x="260" y="384"/>
                      </a:lnTo>
                      <a:lnTo>
                        <a:pt x="267" y="385"/>
                      </a:lnTo>
                      <a:lnTo>
                        <a:pt x="275" y="383"/>
                      </a:lnTo>
                      <a:lnTo>
                        <a:pt x="284" y="380"/>
                      </a:lnTo>
                      <a:lnTo>
                        <a:pt x="291" y="374"/>
                      </a:lnTo>
                      <a:lnTo>
                        <a:pt x="302" y="366"/>
                      </a:lnTo>
                      <a:lnTo>
                        <a:pt x="316" y="358"/>
                      </a:lnTo>
                      <a:lnTo>
                        <a:pt x="333" y="347"/>
                      </a:lnTo>
                      <a:lnTo>
                        <a:pt x="351" y="337"/>
                      </a:lnTo>
                      <a:lnTo>
                        <a:pt x="371" y="327"/>
                      </a:lnTo>
                      <a:lnTo>
                        <a:pt x="393" y="316"/>
                      </a:lnTo>
                      <a:lnTo>
                        <a:pt x="414" y="308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8" name="Freeform 210"/>
                <p:cNvSpPr>
                  <a:spLocks/>
                </p:cNvSpPr>
                <p:nvPr/>
              </p:nvSpPr>
              <p:spPr bwMode="auto">
                <a:xfrm>
                  <a:off x="4690" y="2316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37" y="5"/>
                    </a:cxn>
                    <a:cxn ang="0">
                      <a:pos x="42" y="0"/>
                    </a:cxn>
                    <a:cxn ang="0">
                      <a:pos x="36" y="2"/>
                    </a:cxn>
                    <a:cxn ang="0">
                      <a:pos x="32" y="4"/>
                    </a:cxn>
                    <a:cxn ang="0">
                      <a:pos x="27" y="5"/>
                    </a:cxn>
                    <a:cxn ang="0">
                      <a:pos x="21" y="7"/>
                    </a:cxn>
                    <a:cxn ang="0">
                      <a:pos x="16" y="8"/>
                    </a:cxn>
                    <a:cxn ang="0">
                      <a:pos x="11" y="10"/>
                    </a:cxn>
                    <a:cxn ang="0">
                      <a:pos x="5" y="12"/>
                    </a:cxn>
                    <a:cxn ang="0">
                      <a:pos x="0" y="14"/>
                    </a:cxn>
                    <a:cxn ang="0">
                      <a:pos x="2" y="23"/>
                    </a:cxn>
                    <a:cxn ang="0">
                      <a:pos x="7" y="21"/>
                    </a:cxn>
                    <a:cxn ang="0">
                      <a:pos x="13" y="19"/>
                    </a:cxn>
                    <a:cxn ang="0">
                      <a:pos x="18" y="16"/>
                    </a:cxn>
                    <a:cxn ang="0">
                      <a:pos x="23" y="15"/>
                    </a:cxn>
                    <a:cxn ang="0">
                      <a:pos x="29" y="13"/>
                    </a:cxn>
                    <a:cxn ang="0">
                      <a:pos x="34" y="12"/>
                    </a:cxn>
                    <a:cxn ang="0">
                      <a:pos x="38" y="10"/>
                    </a:cxn>
                    <a:cxn ang="0">
                      <a:pos x="44" y="9"/>
                    </a:cxn>
                    <a:cxn ang="0">
                      <a:pos x="48" y="5"/>
                    </a:cxn>
                    <a:cxn ang="0">
                      <a:pos x="44" y="9"/>
                    </a:cxn>
                    <a:cxn ang="0">
                      <a:pos x="47" y="7"/>
                    </a:cxn>
                    <a:cxn ang="0">
                      <a:pos x="47" y="4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7" y="5"/>
                    </a:cxn>
                  </a:cxnLst>
                  <a:rect l="0" t="0" r="r" b="b"/>
                  <a:pathLst>
                    <a:path w="48" h="23">
                      <a:moveTo>
                        <a:pt x="37" y="5"/>
                      </a:moveTo>
                      <a:lnTo>
                        <a:pt x="42" y="0"/>
                      </a:lnTo>
                      <a:lnTo>
                        <a:pt x="36" y="2"/>
                      </a:lnTo>
                      <a:lnTo>
                        <a:pt x="32" y="4"/>
                      </a:lnTo>
                      <a:lnTo>
                        <a:pt x="27" y="5"/>
                      </a:lnTo>
                      <a:lnTo>
                        <a:pt x="21" y="7"/>
                      </a:lnTo>
                      <a:lnTo>
                        <a:pt x="16" y="8"/>
                      </a:lnTo>
                      <a:lnTo>
                        <a:pt x="11" y="10"/>
                      </a:lnTo>
                      <a:lnTo>
                        <a:pt x="5" y="12"/>
                      </a:lnTo>
                      <a:lnTo>
                        <a:pt x="0" y="14"/>
                      </a:lnTo>
                      <a:lnTo>
                        <a:pt x="2" y="23"/>
                      </a:lnTo>
                      <a:lnTo>
                        <a:pt x="7" y="21"/>
                      </a:lnTo>
                      <a:lnTo>
                        <a:pt x="13" y="19"/>
                      </a:lnTo>
                      <a:lnTo>
                        <a:pt x="18" y="16"/>
                      </a:lnTo>
                      <a:lnTo>
                        <a:pt x="23" y="15"/>
                      </a:lnTo>
                      <a:lnTo>
                        <a:pt x="29" y="13"/>
                      </a:lnTo>
                      <a:lnTo>
                        <a:pt x="34" y="12"/>
                      </a:lnTo>
                      <a:lnTo>
                        <a:pt x="38" y="10"/>
                      </a:lnTo>
                      <a:lnTo>
                        <a:pt x="44" y="9"/>
                      </a:lnTo>
                      <a:lnTo>
                        <a:pt x="48" y="5"/>
                      </a:lnTo>
                      <a:lnTo>
                        <a:pt x="44" y="9"/>
                      </a:lnTo>
                      <a:lnTo>
                        <a:pt x="47" y="7"/>
                      </a:lnTo>
                      <a:lnTo>
                        <a:pt x="47" y="4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59" name="Freeform 211"/>
                <p:cNvSpPr>
                  <a:spLocks/>
                </p:cNvSpPr>
                <p:nvPr/>
              </p:nvSpPr>
              <p:spPr bwMode="auto">
                <a:xfrm>
                  <a:off x="4703" y="2305"/>
                  <a:ext cx="3" cy="13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0" y="6"/>
                    </a:cxn>
                    <a:cxn ang="0">
                      <a:pos x="0" y="18"/>
                    </a:cxn>
                    <a:cxn ang="0">
                      <a:pos x="0" y="28"/>
                    </a:cxn>
                    <a:cxn ang="0">
                      <a:pos x="0" y="35"/>
                    </a:cxn>
                    <a:cxn ang="0">
                      <a:pos x="0" y="38"/>
                    </a:cxn>
                    <a:cxn ang="0">
                      <a:pos x="11" y="38"/>
                    </a:cxn>
                    <a:cxn ang="0">
                      <a:pos x="11" y="35"/>
                    </a:cxn>
                    <a:cxn ang="0">
                      <a:pos x="11" y="28"/>
                    </a:cxn>
                    <a:cxn ang="0">
                      <a:pos x="11" y="18"/>
                    </a:cxn>
                    <a:cxn ang="0">
                      <a:pos x="11" y="6"/>
                    </a:cxn>
                    <a:cxn ang="0">
                      <a:pos x="7" y="10"/>
                    </a:cxn>
                    <a:cxn ang="0">
                      <a:pos x="11" y="6"/>
                    </a:cxn>
                    <a:cxn ang="0">
                      <a:pos x="9" y="3"/>
                    </a:cxn>
                    <a:cxn ang="0">
                      <a:pos x="6" y="0"/>
                    </a:cxn>
                    <a:cxn ang="0">
                      <a:pos x="3" y="3"/>
                    </a:cxn>
                    <a:cxn ang="0">
                      <a:pos x="0" y="6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11" h="38">
                      <a:moveTo>
                        <a:pt x="5" y="2"/>
                      </a:move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11" y="38"/>
                      </a:lnTo>
                      <a:lnTo>
                        <a:pt x="11" y="35"/>
                      </a:lnTo>
                      <a:lnTo>
                        <a:pt x="11" y="28"/>
                      </a:lnTo>
                      <a:lnTo>
                        <a:pt x="11" y="18"/>
                      </a:lnTo>
                      <a:lnTo>
                        <a:pt x="11" y="6"/>
                      </a:lnTo>
                      <a:lnTo>
                        <a:pt x="7" y="10"/>
                      </a:lnTo>
                      <a:lnTo>
                        <a:pt x="11" y="6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0" name="Freeform 212"/>
                <p:cNvSpPr>
                  <a:spLocks/>
                </p:cNvSpPr>
                <p:nvPr/>
              </p:nvSpPr>
              <p:spPr bwMode="auto">
                <a:xfrm>
                  <a:off x="4704" y="2303"/>
                  <a:ext cx="17" cy="5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9" y="1"/>
                    </a:cxn>
                    <a:cxn ang="0">
                      <a:pos x="32" y="2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10" y="5"/>
                    </a:cxn>
                    <a:cxn ang="0">
                      <a:pos x="4" y="6"/>
                    </a:cxn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2" y="16"/>
                    </a:cxn>
                    <a:cxn ang="0">
                      <a:pos x="3" y="16"/>
                    </a:cxn>
                    <a:cxn ang="0">
                      <a:pos x="6" y="15"/>
                    </a:cxn>
                    <a:cxn ang="0">
                      <a:pos x="10" y="14"/>
                    </a:cxn>
                    <a:cxn ang="0">
                      <a:pos x="17" y="13"/>
                    </a:cxn>
                    <a:cxn ang="0">
                      <a:pos x="24" y="12"/>
                    </a:cxn>
                    <a:cxn ang="0">
                      <a:pos x="32" y="11"/>
                    </a:cxn>
                    <a:cxn ang="0">
                      <a:pos x="39" y="10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9" y="8"/>
                    </a:cxn>
                    <a:cxn ang="0">
                      <a:pos x="50" y="4"/>
                    </a:cxn>
                    <a:cxn ang="0">
                      <a:pos x="49" y="1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50" h="16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39" y="1"/>
                      </a:lnTo>
                      <a:lnTo>
                        <a:pt x="32" y="2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10" y="5"/>
                      </a:lnTo>
                      <a:lnTo>
                        <a:pt x="4" y="6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17" y="13"/>
                      </a:lnTo>
                      <a:lnTo>
                        <a:pt x="24" y="12"/>
                      </a:lnTo>
                      <a:lnTo>
                        <a:pt x="32" y="11"/>
                      </a:lnTo>
                      <a:lnTo>
                        <a:pt x="39" y="10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9" y="8"/>
                      </a:lnTo>
                      <a:lnTo>
                        <a:pt x="50" y="4"/>
                      </a:lnTo>
                      <a:lnTo>
                        <a:pt x="49" y="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1" name="Freeform 213"/>
                <p:cNvSpPr>
                  <a:spLocks/>
                </p:cNvSpPr>
                <p:nvPr/>
              </p:nvSpPr>
              <p:spPr bwMode="auto">
                <a:xfrm>
                  <a:off x="4720" y="2303"/>
                  <a:ext cx="14" cy="4"/>
                </a:xfrm>
                <a:custGeom>
                  <a:avLst/>
                  <a:gdLst/>
                  <a:ahLst/>
                  <a:cxnLst>
                    <a:cxn ang="0">
                      <a:pos x="44" y="9"/>
                    </a:cxn>
                    <a:cxn ang="0">
                      <a:pos x="39" y="4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39" y="13"/>
                    </a:cxn>
                    <a:cxn ang="0">
                      <a:pos x="35" y="9"/>
                    </a:cxn>
                    <a:cxn ang="0">
                      <a:pos x="39" y="13"/>
                    </a:cxn>
                    <a:cxn ang="0">
                      <a:pos x="42" y="12"/>
                    </a:cxn>
                    <a:cxn ang="0">
                      <a:pos x="44" y="9"/>
                    </a:cxn>
                    <a:cxn ang="0">
                      <a:pos x="42" y="5"/>
                    </a:cxn>
                    <a:cxn ang="0">
                      <a:pos x="39" y="4"/>
                    </a:cxn>
                    <a:cxn ang="0">
                      <a:pos x="44" y="9"/>
                    </a:cxn>
                  </a:cxnLst>
                  <a:rect l="0" t="0" r="r" b="b"/>
                  <a:pathLst>
                    <a:path w="44" h="13">
                      <a:moveTo>
                        <a:pt x="44" y="9"/>
                      </a:moveTo>
                      <a:lnTo>
                        <a:pt x="39" y="4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39" y="13"/>
                      </a:lnTo>
                      <a:lnTo>
                        <a:pt x="35" y="9"/>
                      </a:lnTo>
                      <a:lnTo>
                        <a:pt x="39" y="13"/>
                      </a:lnTo>
                      <a:lnTo>
                        <a:pt x="42" y="12"/>
                      </a:lnTo>
                      <a:lnTo>
                        <a:pt x="44" y="9"/>
                      </a:lnTo>
                      <a:lnTo>
                        <a:pt x="42" y="5"/>
                      </a:lnTo>
                      <a:lnTo>
                        <a:pt x="39" y="4"/>
                      </a:lnTo>
                      <a:lnTo>
                        <a:pt x="4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2" name="Freeform 214"/>
                <p:cNvSpPr>
                  <a:spLocks/>
                </p:cNvSpPr>
                <p:nvPr/>
              </p:nvSpPr>
              <p:spPr bwMode="auto">
                <a:xfrm>
                  <a:off x="4731" y="2306"/>
                  <a:ext cx="4" cy="13"/>
                </a:xfrm>
                <a:custGeom>
                  <a:avLst/>
                  <a:gdLst/>
                  <a:ahLst/>
                  <a:cxnLst>
                    <a:cxn ang="0">
                      <a:pos x="7" y="30"/>
                    </a:cxn>
                    <a:cxn ang="0">
                      <a:pos x="12" y="35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3" y="35"/>
                    </a:cxn>
                    <a:cxn ang="0">
                      <a:pos x="7" y="39"/>
                    </a:cxn>
                    <a:cxn ang="0">
                      <a:pos x="3" y="35"/>
                    </a:cxn>
                    <a:cxn ang="0">
                      <a:pos x="4" y="38"/>
                    </a:cxn>
                    <a:cxn ang="0">
                      <a:pos x="7" y="39"/>
                    </a:cxn>
                    <a:cxn ang="0">
                      <a:pos x="11" y="38"/>
                    </a:cxn>
                    <a:cxn ang="0">
                      <a:pos x="12" y="35"/>
                    </a:cxn>
                    <a:cxn ang="0">
                      <a:pos x="7" y="30"/>
                    </a:cxn>
                  </a:cxnLst>
                  <a:rect l="0" t="0" r="r" b="b"/>
                  <a:pathLst>
                    <a:path w="12" h="39">
                      <a:moveTo>
                        <a:pt x="7" y="30"/>
                      </a:moveTo>
                      <a:lnTo>
                        <a:pt x="12" y="3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3" y="35"/>
                      </a:lnTo>
                      <a:lnTo>
                        <a:pt x="7" y="39"/>
                      </a:lnTo>
                      <a:lnTo>
                        <a:pt x="3" y="35"/>
                      </a:lnTo>
                      <a:lnTo>
                        <a:pt x="4" y="38"/>
                      </a:lnTo>
                      <a:lnTo>
                        <a:pt x="7" y="39"/>
                      </a:lnTo>
                      <a:lnTo>
                        <a:pt x="11" y="38"/>
                      </a:lnTo>
                      <a:lnTo>
                        <a:pt x="12" y="35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3" name="Freeform 215"/>
                <p:cNvSpPr>
                  <a:spLocks/>
                </p:cNvSpPr>
                <p:nvPr/>
              </p:nvSpPr>
              <p:spPr bwMode="auto">
                <a:xfrm>
                  <a:off x="4734" y="2316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51" y="7"/>
                    </a:cxn>
                    <a:cxn ang="0">
                      <a:pos x="55" y="3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5" y="11"/>
                    </a:cxn>
                    <a:cxn ang="0">
                      <a:pos x="59" y="7"/>
                    </a:cxn>
                    <a:cxn ang="0">
                      <a:pos x="55" y="11"/>
                    </a:cxn>
                    <a:cxn ang="0">
                      <a:pos x="58" y="10"/>
                    </a:cxn>
                    <a:cxn ang="0">
                      <a:pos x="59" y="7"/>
                    </a:cxn>
                    <a:cxn ang="0">
                      <a:pos x="58" y="4"/>
                    </a:cxn>
                    <a:cxn ang="0">
                      <a:pos x="55" y="3"/>
                    </a:cxn>
                    <a:cxn ang="0">
                      <a:pos x="51" y="7"/>
                    </a:cxn>
                  </a:cxnLst>
                  <a:rect l="0" t="0" r="r" b="b"/>
                  <a:pathLst>
                    <a:path w="59" h="11">
                      <a:moveTo>
                        <a:pt x="51" y="7"/>
                      </a:moveTo>
                      <a:lnTo>
                        <a:pt x="55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5" y="11"/>
                      </a:lnTo>
                      <a:lnTo>
                        <a:pt x="59" y="7"/>
                      </a:lnTo>
                      <a:lnTo>
                        <a:pt x="55" y="11"/>
                      </a:lnTo>
                      <a:lnTo>
                        <a:pt x="58" y="10"/>
                      </a:lnTo>
                      <a:lnTo>
                        <a:pt x="59" y="7"/>
                      </a:lnTo>
                      <a:lnTo>
                        <a:pt x="58" y="4"/>
                      </a:lnTo>
                      <a:lnTo>
                        <a:pt x="55" y="3"/>
                      </a:lnTo>
                      <a:lnTo>
                        <a:pt x="5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4" name="Freeform 216"/>
                <p:cNvSpPr>
                  <a:spLocks/>
                </p:cNvSpPr>
                <p:nvPr/>
              </p:nvSpPr>
              <p:spPr bwMode="auto">
                <a:xfrm>
                  <a:off x="4751" y="2303"/>
                  <a:ext cx="5" cy="1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5"/>
                    </a:cxn>
                    <a:cxn ang="0">
                      <a:pos x="0" y="47"/>
                    </a:cxn>
                    <a:cxn ang="0">
                      <a:pos x="8" y="47"/>
                    </a:cxn>
                    <a:cxn ang="0">
                      <a:pos x="15" y="5"/>
                    </a:cxn>
                    <a:cxn ang="0">
                      <a:pos x="10" y="11"/>
                    </a:cxn>
                    <a:cxn ang="0">
                      <a:pos x="15" y="5"/>
                    </a:cxn>
                    <a:cxn ang="0">
                      <a:pos x="14" y="2"/>
                    </a:cxn>
                    <a:cxn ang="0">
                      <a:pos x="10" y="1"/>
                    </a:cxn>
                    <a:cxn ang="0">
                      <a:pos x="7" y="2"/>
                    </a:cxn>
                    <a:cxn ang="0">
                      <a:pos x="6" y="5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5" h="47">
                      <a:moveTo>
                        <a:pt x="10" y="0"/>
                      </a:moveTo>
                      <a:lnTo>
                        <a:pt x="6" y="5"/>
                      </a:lnTo>
                      <a:lnTo>
                        <a:pt x="0" y="47"/>
                      </a:lnTo>
                      <a:lnTo>
                        <a:pt x="8" y="47"/>
                      </a:lnTo>
                      <a:lnTo>
                        <a:pt x="15" y="5"/>
                      </a:lnTo>
                      <a:lnTo>
                        <a:pt x="10" y="11"/>
                      </a:lnTo>
                      <a:lnTo>
                        <a:pt x="15" y="5"/>
                      </a:lnTo>
                      <a:lnTo>
                        <a:pt x="14" y="2"/>
                      </a:lnTo>
                      <a:lnTo>
                        <a:pt x="10" y="1"/>
                      </a:lnTo>
                      <a:lnTo>
                        <a:pt x="7" y="2"/>
                      </a:lnTo>
                      <a:lnTo>
                        <a:pt x="6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5" name="Freeform 217"/>
                <p:cNvSpPr>
                  <a:spLocks/>
                </p:cNvSpPr>
                <p:nvPr/>
              </p:nvSpPr>
              <p:spPr bwMode="auto">
                <a:xfrm>
                  <a:off x="4754" y="2302"/>
                  <a:ext cx="22" cy="4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1" y="0"/>
                    </a:cxn>
                    <a:cxn ang="0">
                      <a:pos x="55" y="1"/>
                    </a:cxn>
                    <a:cxn ang="0">
                      <a:pos x="46" y="0"/>
                    </a:cxn>
                    <a:cxn ang="0">
                      <a:pos x="37" y="1"/>
                    </a:cxn>
                    <a:cxn ang="0">
                      <a:pos x="26" y="1"/>
                    </a:cxn>
                    <a:cxn ang="0">
                      <a:pos x="16" y="1"/>
                    </a:cxn>
                    <a:cxn ang="0">
                      <a:pos x="8" y="1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2"/>
                    </a:cxn>
                    <a:cxn ang="0">
                      <a:pos x="3" y="12"/>
                    </a:cxn>
                    <a:cxn ang="0">
                      <a:pos x="8" y="12"/>
                    </a:cxn>
                    <a:cxn ang="0">
                      <a:pos x="16" y="12"/>
                    </a:cxn>
                    <a:cxn ang="0">
                      <a:pos x="26" y="12"/>
                    </a:cxn>
                    <a:cxn ang="0">
                      <a:pos x="37" y="12"/>
                    </a:cxn>
                    <a:cxn ang="0">
                      <a:pos x="46" y="11"/>
                    </a:cxn>
                    <a:cxn ang="0">
                      <a:pos x="55" y="10"/>
                    </a:cxn>
                    <a:cxn ang="0">
                      <a:pos x="61" y="8"/>
                    </a:cxn>
                    <a:cxn ang="0">
                      <a:pos x="61" y="8"/>
                    </a:cxn>
                    <a:cxn ang="0">
                      <a:pos x="61" y="8"/>
                    </a:cxn>
                    <a:cxn ang="0">
                      <a:pos x="65" y="7"/>
                    </a:cxn>
                    <a:cxn ang="0">
                      <a:pos x="66" y="4"/>
                    </a:cxn>
                    <a:cxn ang="0">
                      <a:pos x="65" y="1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6" h="1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55" y="1"/>
                      </a:lnTo>
                      <a:lnTo>
                        <a:pt x="46" y="0"/>
                      </a:lnTo>
                      <a:lnTo>
                        <a:pt x="37" y="1"/>
                      </a:lnTo>
                      <a:lnTo>
                        <a:pt x="26" y="1"/>
                      </a:lnTo>
                      <a:lnTo>
                        <a:pt x="16" y="1"/>
                      </a:lnTo>
                      <a:lnTo>
                        <a:pt x="8" y="1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8" y="12"/>
                      </a:lnTo>
                      <a:lnTo>
                        <a:pt x="16" y="12"/>
                      </a:lnTo>
                      <a:lnTo>
                        <a:pt x="26" y="12"/>
                      </a:lnTo>
                      <a:lnTo>
                        <a:pt x="37" y="12"/>
                      </a:lnTo>
                      <a:lnTo>
                        <a:pt x="46" y="11"/>
                      </a:lnTo>
                      <a:lnTo>
                        <a:pt x="55" y="10"/>
                      </a:lnTo>
                      <a:lnTo>
                        <a:pt x="61" y="8"/>
                      </a:lnTo>
                      <a:lnTo>
                        <a:pt x="61" y="8"/>
                      </a:lnTo>
                      <a:lnTo>
                        <a:pt x="61" y="8"/>
                      </a:lnTo>
                      <a:lnTo>
                        <a:pt x="65" y="7"/>
                      </a:lnTo>
                      <a:lnTo>
                        <a:pt x="66" y="4"/>
                      </a:lnTo>
                      <a:lnTo>
                        <a:pt x="65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6" name="Freeform 218"/>
                <p:cNvSpPr>
                  <a:spLocks/>
                </p:cNvSpPr>
                <p:nvPr/>
              </p:nvSpPr>
              <p:spPr bwMode="auto">
                <a:xfrm>
                  <a:off x="4774" y="230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9" y="7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19" y="3"/>
                    </a:cxn>
                    <a:cxn ang="0">
                      <a:pos x="11" y="2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1" y="11"/>
                    </a:cxn>
                    <a:cxn ang="0">
                      <a:pos x="19" y="12"/>
                    </a:cxn>
                    <a:cxn ang="0">
                      <a:pos x="23" y="13"/>
                    </a:cxn>
                    <a:cxn ang="0">
                      <a:pos x="24" y="13"/>
                    </a:cxn>
                    <a:cxn ang="0">
                      <a:pos x="19" y="7"/>
                    </a:cxn>
                    <a:cxn ang="0">
                      <a:pos x="24" y="13"/>
                    </a:cxn>
                    <a:cxn ang="0">
                      <a:pos x="27" y="11"/>
                    </a:cxn>
                    <a:cxn ang="0">
                      <a:pos x="29" y="7"/>
                    </a:cxn>
                    <a:cxn ang="0">
                      <a:pos x="27" y="4"/>
                    </a:cxn>
                    <a:cxn ang="0">
                      <a:pos x="24" y="2"/>
                    </a:cxn>
                    <a:cxn ang="0">
                      <a:pos x="29" y="7"/>
                    </a:cxn>
                  </a:cxnLst>
                  <a:rect l="0" t="0" r="r" b="b"/>
                  <a:pathLst>
                    <a:path w="29" h="13">
                      <a:moveTo>
                        <a:pt x="29" y="7"/>
                      </a:move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19" y="3"/>
                      </a:lnTo>
                      <a:lnTo>
                        <a:pt x="11" y="2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1" y="11"/>
                      </a:lnTo>
                      <a:lnTo>
                        <a:pt x="19" y="12"/>
                      </a:lnTo>
                      <a:lnTo>
                        <a:pt x="23" y="13"/>
                      </a:lnTo>
                      <a:lnTo>
                        <a:pt x="24" y="13"/>
                      </a:lnTo>
                      <a:lnTo>
                        <a:pt x="19" y="7"/>
                      </a:lnTo>
                      <a:lnTo>
                        <a:pt x="24" y="13"/>
                      </a:lnTo>
                      <a:lnTo>
                        <a:pt x="27" y="11"/>
                      </a:lnTo>
                      <a:lnTo>
                        <a:pt x="29" y="7"/>
                      </a:lnTo>
                      <a:lnTo>
                        <a:pt x="27" y="4"/>
                      </a:lnTo>
                      <a:lnTo>
                        <a:pt x="24" y="2"/>
                      </a:lnTo>
                      <a:lnTo>
                        <a:pt x="2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7" name="Freeform 219"/>
                <p:cNvSpPr>
                  <a:spLocks/>
                </p:cNvSpPr>
                <p:nvPr/>
              </p:nvSpPr>
              <p:spPr bwMode="auto">
                <a:xfrm>
                  <a:off x="4777" y="2305"/>
                  <a:ext cx="7" cy="18"/>
                </a:xfrm>
                <a:custGeom>
                  <a:avLst/>
                  <a:gdLst/>
                  <a:ahLst/>
                  <a:cxnLst>
                    <a:cxn ang="0">
                      <a:pos x="7" y="48"/>
                    </a:cxn>
                    <a:cxn ang="0">
                      <a:pos x="8" y="53"/>
                    </a:cxn>
                    <a:cxn ang="0">
                      <a:pos x="10" y="46"/>
                    </a:cxn>
                    <a:cxn ang="0">
                      <a:pos x="15" y="31"/>
                    </a:cxn>
                    <a:cxn ang="0">
                      <a:pos x="19" y="15"/>
                    </a:cxn>
                    <a:cxn ang="0">
                      <a:pos x="22" y="0"/>
                    </a:cxn>
                    <a:cxn ang="0">
                      <a:pos x="12" y="0"/>
                    </a:cxn>
                    <a:cxn ang="0">
                      <a:pos x="10" y="13"/>
                    </a:cxn>
                    <a:cxn ang="0">
                      <a:pos x="6" y="29"/>
                    </a:cxn>
                    <a:cxn ang="0">
                      <a:pos x="2" y="44"/>
                    </a:cxn>
                    <a:cxn ang="0">
                      <a:pos x="0" y="50"/>
                    </a:cxn>
                    <a:cxn ang="0">
                      <a:pos x="1" y="55"/>
                    </a:cxn>
                    <a:cxn ang="0">
                      <a:pos x="0" y="50"/>
                    </a:cxn>
                    <a:cxn ang="0">
                      <a:pos x="1" y="54"/>
                    </a:cxn>
                    <a:cxn ang="0">
                      <a:pos x="3" y="56"/>
                    </a:cxn>
                    <a:cxn ang="0">
                      <a:pos x="6" y="55"/>
                    </a:cxn>
                    <a:cxn ang="0">
                      <a:pos x="8" y="53"/>
                    </a:cxn>
                    <a:cxn ang="0">
                      <a:pos x="7" y="48"/>
                    </a:cxn>
                  </a:cxnLst>
                  <a:rect l="0" t="0" r="r" b="b"/>
                  <a:pathLst>
                    <a:path w="22" h="56">
                      <a:moveTo>
                        <a:pt x="7" y="48"/>
                      </a:moveTo>
                      <a:lnTo>
                        <a:pt x="8" y="53"/>
                      </a:lnTo>
                      <a:lnTo>
                        <a:pt x="10" y="46"/>
                      </a:lnTo>
                      <a:lnTo>
                        <a:pt x="15" y="31"/>
                      </a:lnTo>
                      <a:lnTo>
                        <a:pt x="19" y="15"/>
                      </a:lnTo>
                      <a:lnTo>
                        <a:pt x="22" y="0"/>
                      </a:lnTo>
                      <a:lnTo>
                        <a:pt x="12" y="0"/>
                      </a:lnTo>
                      <a:lnTo>
                        <a:pt x="10" y="13"/>
                      </a:lnTo>
                      <a:lnTo>
                        <a:pt x="6" y="29"/>
                      </a:lnTo>
                      <a:lnTo>
                        <a:pt x="2" y="44"/>
                      </a:lnTo>
                      <a:lnTo>
                        <a:pt x="0" y="50"/>
                      </a:lnTo>
                      <a:lnTo>
                        <a:pt x="1" y="55"/>
                      </a:lnTo>
                      <a:lnTo>
                        <a:pt x="0" y="50"/>
                      </a:lnTo>
                      <a:lnTo>
                        <a:pt x="1" y="54"/>
                      </a:lnTo>
                      <a:lnTo>
                        <a:pt x="3" y="56"/>
                      </a:lnTo>
                      <a:lnTo>
                        <a:pt x="6" y="55"/>
                      </a:lnTo>
                      <a:lnTo>
                        <a:pt x="8" y="53"/>
                      </a:lnTo>
                      <a:lnTo>
                        <a:pt x="7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8" name="Freeform 220"/>
                <p:cNvSpPr>
                  <a:spLocks/>
                </p:cNvSpPr>
                <p:nvPr/>
              </p:nvSpPr>
              <p:spPr bwMode="auto">
                <a:xfrm>
                  <a:off x="4777" y="2321"/>
                  <a:ext cx="18" cy="45"/>
                </a:xfrm>
                <a:custGeom>
                  <a:avLst/>
                  <a:gdLst/>
                  <a:ahLst/>
                  <a:cxnLst>
                    <a:cxn ang="0">
                      <a:pos x="51" y="137"/>
                    </a:cxn>
                    <a:cxn ang="0">
                      <a:pos x="55" y="131"/>
                    </a:cxn>
                    <a:cxn ang="0">
                      <a:pos x="53" y="109"/>
                    </a:cxn>
                    <a:cxn ang="0">
                      <a:pos x="49" y="88"/>
                    </a:cxn>
                    <a:cxn ang="0">
                      <a:pos x="44" y="67"/>
                    </a:cxn>
                    <a:cxn ang="0">
                      <a:pos x="37" y="50"/>
                    </a:cxn>
                    <a:cxn ang="0">
                      <a:pos x="30" y="33"/>
                    </a:cxn>
                    <a:cxn ang="0">
                      <a:pos x="22" y="19"/>
                    </a:cxn>
                    <a:cxn ang="0">
                      <a:pos x="14" y="8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7" y="14"/>
                    </a:cxn>
                    <a:cxn ang="0">
                      <a:pos x="14" y="24"/>
                    </a:cxn>
                    <a:cxn ang="0">
                      <a:pos x="21" y="38"/>
                    </a:cxn>
                    <a:cxn ang="0">
                      <a:pos x="29" y="52"/>
                    </a:cxn>
                    <a:cxn ang="0">
                      <a:pos x="35" y="70"/>
                    </a:cxn>
                    <a:cxn ang="0">
                      <a:pos x="40" y="90"/>
                    </a:cxn>
                    <a:cxn ang="0">
                      <a:pos x="45" y="109"/>
                    </a:cxn>
                    <a:cxn ang="0">
                      <a:pos x="47" y="131"/>
                    </a:cxn>
                    <a:cxn ang="0">
                      <a:pos x="51" y="126"/>
                    </a:cxn>
                    <a:cxn ang="0">
                      <a:pos x="47" y="131"/>
                    </a:cxn>
                    <a:cxn ang="0">
                      <a:pos x="48" y="134"/>
                    </a:cxn>
                    <a:cxn ang="0">
                      <a:pos x="51" y="136"/>
                    </a:cxn>
                    <a:cxn ang="0">
                      <a:pos x="54" y="134"/>
                    </a:cxn>
                    <a:cxn ang="0">
                      <a:pos x="55" y="131"/>
                    </a:cxn>
                    <a:cxn ang="0">
                      <a:pos x="51" y="137"/>
                    </a:cxn>
                  </a:cxnLst>
                  <a:rect l="0" t="0" r="r" b="b"/>
                  <a:pathLst>
                    <a:path w="55" h="137">
                      <a:moveTo>
                        <a:pt x="51" y="137"/>
                      </a:moveTo>
                      <a:lnTo>
                        <a:pt x="55" y="131"/>
                      </a:lnTo>
                      <a:lnTo>
                        <a:pt x="53" y="109"/>
                      </a:lnTo>
                      <a:lnTo>
                        <a:pt x="49" y="88"/>
                      </a:lnTo>
                      <a:lnTo>
                        <a:pt x="44" y="67"/>
                      </a:lnTo>
                      <a:lnTo>
                        <a:pt x="37" y="50"/>
                      </a:lnTo>
                      <a:lnTo>
                        <a:pt x="30" y="33"/>
                      </a:lnTo>
                      <a:lnTo>
                        <a:pt x="22" y="19"/>
                      </a:lnTo>
                      <a:lnTo>
                        <a:pt x="14" y="8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7" y="14"/>
                      </a:lnTo>
                      <a:lnTo>
                        <a:pt x="14" y="24"/>
                      </a:lnTo>
                      <a:lnTo>
                        <a:pt x="21" y="38"/>
                      </a:lnTo>
                      <a:lnTo>
                        <a:pt x="29" y="52"/>
                      </a:lnTo>
                      <a:lnTo>
                        <a:pt x="35" y="70"/>
                      </a:lnTo>
                      <a:lnTo>
                        <a:pt x="40" y="90"/>
                      </a:lnTo>
                      <a:lnTo>
                        <a:pt x="45" y="109"/>
                      </a:lnTo>
                      <a:lnTo>
                        <a:pt x="47" y="131"/>
                      </a:lnTo>
                      <a:lnTo>
                        <a:pt x="51" y="126"/>
                      </a:lnTo>
                      <a:lnTo>
                        <a:pt x="47" y="131"/>
                      </a:lnTo>
                      <a:lnTo>
                        <a:pt x="48" y="134"/>
                      </a:lnTo>
                      <a:lnTo>
                        <a:pt x="51" y="136"/>
                      </a:lnTo>
                      <a:lnTo>
                        <a:pt x="54" y="134"/>
                      </a:lnTo>
                      <a:lnTo>
                        <a:pt x="55" y="131"/>
                      </a:lnTo>
                      <a:lnTo>
                        <a:pt x="51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69" name="Freeform 221"/>
                <p:cNvSpPr>
                  <a:spLocks/>
                </p:cNvSpPr>
                <p:nvPr/>
              </p:nvSpPr>
              <p:spPr bwMode="auto">
                <a:xfrm>
                  <a:off x="4644" y="2363"/>
                  <a:ext cx="150" cy="4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14"/>
                    </a:cxn>
                    <a:cxn ang="0">
                      <a:pos x="32" y="14"/>
                    </a:cxn>
                    <a:cxn ang="0">
                      <a:pos x="60" y="14"/>
                    </a:cxn>
                    <a:cxn ang="0">
                      <a:pos x="89" y="14"/>
                    </a:cxn>
                    <a:cxn ang="0">
                      <a:pos x="117" y="14"/>
                    </a:cxn>
                    <a:cxn ang="0">
                      <a:pos x="146" y="14"/>
                    </a:cxn>
                    <a:cxn ang="0">
                      <a:pos x="175" y="13"/>
                    </a:cxn>
                    <a:cxn ang="0">
                      <a:pos x="204" y="13"/>
                    </a:cxn>
                    <a:cxn ang="0">
                      <a:pos x="233" y="13"/>
                    </a:cxn>
                    <a:cxn ang="0">
                      <a:pos x="262" y="13"/>
                    </a:cxn>
                    <a:cxn ang="0">
                      <a:pos x="291" y="12"/>
                    </a:cxn>
                    <a:cxn ang="0">
                      <a:pos x="319" y="12"/>
                    </a:cxn>
                    <a:cxn ang="0">
                      <a:pos x="346" y="12"/>
                    </a:cxn>
                    <a:cxn ang="0">
                      <a:pos x="373" y="12"/>
                    </a:cxn>
                    <a:cxn ang="0">
                      <a:pos x="400" y="11"/>
                    </a:cxn>
                    <a:cxn ang="0">
                      <a:pos x="427" y="11"/>
                    </a:cxn>
                    <a:cxn ang="0">
                      <a:pos x="451" y="11"/>
                    </a:cxn>
                    <a:cxn ang="0">
                      <a:pos x="451" y="0"/>
                    </a:cxn>
                    <a:cxn ang="0">
                      <a:pos x="427" y="0"/>
                    </a:cxn>
                    <a:cxn ang="0">
                      <a:pos x="400" y="0"/>
                    </a:cxn>
                    <a:cxn ang="0">
                      <a:pos x="373" y="1"/>
                    </a:cxn>
                    <a:cxn ang="0">
                      <a:pos x="346" y="1"/>
                    </a:cxn>
                    <a:cxn ang="0">
                      <a:pos x="319" y="1"/>
                    </a:cxn>
                    <a:cxn ang="0">
                      <a:pos x="291" y="1"/>
                    </a:cxn>
                    <a:cxn ang="0">
                      <a:pos x="262" y="2"/>
                    </a:cxn>
                    <a:cxn ang="0">
                      <a:pos x="233" y="2"/>
                    </a:cxn>
                    <a:cxn ang="0">
                      <a:pos x="204" y="2"/>
                    </a:cxn>
                    <a:cxn ang="0">
                      <a:pos x="175" y="2"/>
                    </a:cxn>
                    <a:cxn ang="0">
                      <a:pos x="146" y="3"/>
                    </a:cxn>
                    <a:cxn ang="0">
                      <a:pos x="117" y="3"/>
                    </a:cxn>
                    <a:cxn ang="0">
                      <a:pos x="89" y="3"/>
                    </a:cxn>
                    <a:cxn ang="0">
                      <a:pos x="60" y="3"/>
                    </a:cxn>
                    <a:cxn ang="0">
                      <a:pos x="32" y="3"/>
                    </a:cxn>
                    <a:cxn ang="0">
                      <a:pos x="4" y="3"/>
                    </a:cxn>
                    <a:cxn ang="0">
                      <a:pos x="8" y="7"/>
                    </a:cxn>
                    <a:cxn ang="0">
                      <a:pos x="4" y="3"/>
                    </a:cxn>
                    <a:cxn ang="0">
                      <a:pos x="1" y="5"/>
                    </a:cxn>
                    <a:cxn ang="0">
                      <a:pos x="0" y="8"/>
                    </a:cxn>
                    <a:cxn ang="0">
                      <a:pos x="1" y="12"/>
                    </a:cxn>
                    <a:cxn ang="0">
                      <a:pos x="4" y="1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451" h="14">
                      <a:moveTo>
                        <a:pt x="0" y="10"/>
                      </a:moveTo>
                      <a:lnTo>
                        <a:pt x="4" y="14"/>
                      </a:lnTo>
                      <a:lnTo>
                        <a:pt x="32" y="14"/>
                      </a:lnTo>
                      <a:lnTo>
                        <a:pt x="60" y="14"/>
                      </a:lnTo>
                      <a:lnTo>
                        <a:pt x="89" y="14"/>
                      </a:lnTo>
                      <a:lnTo>
                        <a:pt x="117" y="14"/>
                      </a:lnTo>
                      <a:lnTo>
                        <a:pt x="146" y="14"/>
                      </a:lnTo>
                      <a:lnTo>
                        <a:pt x="175" y="13"/>
                      </a:lnTo>
                      <a:lnTo>
                        <a:pt x="204" y="13"/>
                      </a:lnTo>
                      <a:lnTo>
                        <a:pt x="233" y="13"/>
                      </a:lnTo>
                      <a:lnTo>
                        <a:pt x="262" y="13"/>
                      </a:lnTo>
                      <a:lnTo>
                        <a:pt x="291" y="12"/>
                      </a:lnTo>
                      <a:lnTo>
                        <a:pt x="319" y="12"/>
                      </a:lnTo>
                      <a:lnTo>
                        <a:pt x="346" y="12"/>
                      </a:lnTo>
                      <a:lnTo>
                        <a:pt x="373" y="12"/>
                      </a:lnTo>
                      <a:lnTo>
                        <a:pt x="400" y="11"/>
                      </a:lnTo>
                      <a:lnTo>
                        <a:pt x="427" y="11"/>
                      </a:lnTo>
                      <a:lnTo>
                        <a:pt x="451" y="11"/>
                      </a:lnTo>
                      <a:lnTo>
                        <a:pt x="451" y="0"/>
                      </a:lnTo>
                      <a:lnTo>
                        <a:pt x="427" y="0"/>
                      </a:lnTo>
                      <a:lnTo>
                        <a:pt x="400" y="0"/>
                      </a:lnTo>
                      <a:lnTo>
                        <a:pt x="373" y="1"/>
                      </a:lnTo>
                      <a:lnTo>
                        <a:pt x="346" y="1"/>
                      </a:lnTo>
                      <a:lnTo>
                        <a:pt x="319" y="1"/>
                      </a:lnTo>
                      <a:lnTo>
                        <a:pt x="291" y="1"/>
                      </a:lnTo>
                      <a:lnTo>
                        <a:pt x="262" y="2"/>
                      </a:lnTo>
                      <a:lnTo>
                        <a:pt x="233" y="2"/>
                      </a:lnTo>
                      <a:lnTo>
                        <a:pt x="204" y="2"/>
                      </a:lnTo>
                      <a:lnTo>
                        <a:pt x="175" y="2"/>
                      </a:lnTo>
                      <a:lnTo>
                        <a:pt x="146" y="3"/>
                      </a:lnTo>
                      <a:lnTo>
                        <a:pt x="117" y="3"/>
                      </a:lnTo>
                      <a:lnTo>
                        <a:pt x="89" y="3"/>
                      </a:lnTo>
                      <a:lnTo>
                        <a:pt x="60" y="3"/>
                      </a:lnTo>
                      <a:lnTo>
                        <a:pt x="32" y="3"/>
                      </a:lnTo>
                      <a:lnTo>
                        <a:pt x="4" y="3"/>
                      </a:lnTo>
                      <a:lnTo>
                        <a:pt x="8" y="7"/>
                      </a:lnTo>
                      <a:lnTo>
                        <a:pt x="4" y="3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4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0" name="Freeform 222"/>
                <p:cNvSpPr>
                  <a:spLocks/>
                </p:cNvSpPr>
                <p:nvPr/>
              </p:nvSpPr>
              <p:spPr bwMode="auto">
                <a:xfrm>
                  <a:off x="4643" y="2353"/>
                  <a:ext cx="3" cy="13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2" y="5"/>
                    </a:cxn>
                    <a:cxn ang="0">
                      <a:pos x="2" y="8"/>
                    </a:cxn>
                    <a:cxn ang="0">
                      <a:pos x="0" y="15"/>
                    </a:cxn>
                    <a:cxn ang="0">
                      <a:pos x="0" y="26"/>
                    </a:cxn>
                    <a:cxn ang="0">
                      <a:pos x="2" y="38"/>
                    </a:cxn>
                    <a:cxn ang="0">
                      <a:pos x="10" y="35"/>
                    </a:cxn>
                    <a:cxn ang="0">
                      <a:pos x="10" y="26"/>
                    </a:cxn>
                    <a:cxn ang="0">
                      <a:pos x="10" y="15"/>
                    </a:cxn>
                    <a:cxn ang="0">
                      <a:pos x="10" y="8"/>
                    </a:cxn>
                    <a:cxn ang="0">
                      <a:pos x="10" y="5"/>
                    </a:cxn>
                    <a:cxn ang="0">
                      <a:pos x="6" y="0"/>
                    </a:cxn>
                    <a:cxn ang="0">
                      <a:pos x="10" y="5"/>
                    </a:cxn>
                    <a:cxn ang="0">
                      <a:pos x="9" y="1"/>
                    </a:cxn>
                    <a:cxn ang="0">
                      <a:pos x="6" y="0"/>
                    </a:cxn>
                    <a:cxn ang="0">
                      <a:pos x="3" y="1"/>
                    </a:cxn>
                    <a:cxn ang="0">
                      <a:pos x="2" y="5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10" h="38">
                      <a:moveTo>
                        <a:pt x="6" y="9"/>
                      </a:move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2" y="38"/>
                      </a:lnTo>
                      <a:lnTo>
                        <a:pt x="10" y="35"/>
                      </a:lnTo>
                      <a:lnTo>
                        <a:pt x="10" y="26"/>
                      </a:lnTo>
                      <a:lnTo>
                        <a:pt x="10" y="15"/>
                      </a:lnTo>
                      <a:lnTo>
                        <a:pt x="10" y="8"/>
                      </a:lnTo>
                      <a:lnTo>
                        <a:pt x="1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1" name="Freeform 223"/>
                <p:cNvSpPr>
                  <a:spLocks/>
                </p:cNvSpPr>
                <p:nvPr/>
              </p:nvSpPr>
              <p:spPr bwMode="auto">
                <a:xfrm>
                  <a:off x="4628" y="2346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0" y="4"/>
                    </a:cxn>
                    <a:cxn ang="0">
                      <a:pos x="2" y="14"/>
                    </a:cxn>
                    <a:cxn ang="0">
                      <a:pos x="4" y="21"/>
                    </a:cxn>
                    <a:cxn ang="0">
                      <a:pos x="9" y="27"/>
                    </a:cxn>
                    <a:cxn ang="0">
                      <a:pos x="16" y="31"/>
                    </a:cxn>
                    <a:cxn ang="0">
                      <a:pos x="23" y="32"/>
                    </a:cxn>
                    <a:cxn ang="0">
                      <a:pos x="32" y="33"/>
                    </a:cxn>
                    <a:cxn ang="0">
                      <a:pos x="41" y="33"/>
                    </a:cxn>
                    <a:cxn ang="0">
                      <a:pos x="52" y="31"/>
                    </a:cxn>
                    <a:cxn ang="0">
                      <a:pos x="52" y="22"/>
                    </a:cxn>
                    <a:cxn ang="0">
                      <a:pos x="41" y="22"/>
                    </a:cxn>
                    <a:cxn ang="0">
                      <a:pos x="32" y="22"/>
                    </a:cxn>
                    <a:cxn ang="0">
                      <a:pos x="23" y="23"/>
                    </a:cxn>
                    <a:cxn ang="0">
                      <a:pos x="18" y="22"/>
                    </a:cxn>
                    <a:cxn ang="0">
                      <a:pos x="16" y="20"/>
                    </a:cxn>
                    <a:cxn ang="0">
                      <a:pos x="13" y="17"/>
                    </a:cxn>
                    <a:cxn ang="0">
                      <a:pos x="10" y="12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52" h="33">
                      <a:moveTo>
                        <a:pt x="4" y="8"/>
                      </a:moveTo>
                      <a:lnTo>
                        <a:pt x="0" y="4"/>
                      </a:lnTo>
                      <a:lnTo>
                        <a:pt x="2" y="14"/>
                      </a:lnTo>
                      <a:lnTo>
                        <a:pt x="4" y="21"/>
                      </a:lnTo>
                      <a:lnTo>
                        <a:pt x="9" y="27"/>
                      </a:lnTo>
                      <a:lnTo>
                        <a:pt x="16" y="31"/>
                      </a:lnTo>
                      <a:lnTo>
                        <a:pt x="23" y="32"/>
                      </a:lnTo>
                      <a:lnTo>
                        <a:pt x="32" y="33"/>
                      </a:lnTo>
                      <a:lnTo>
                        <a:pt x="41" y="33"/>
                      </a:lnTo>
                      <a:lnTo>
                        <a:pt x="52" y="31"/>
                      </a:lnTo>
                      <a:lnTo>
                        <a:pt x="52" y="22"/>
                      </a:lnTo>
                      <a:lnTo>
                        <a:pt x="41" y="22"/>
                      </a:lnTo>
                      <a:lnTo>
                        <a:pt x="32" y="22"/>
                      </a:lnTo>
                      <a:lnTo>
                        <a:pt x="23" y="23"/>
                      </a:lnTo>
                      <a:lnTo>
                        <a:pt x="18" y="22"/>
                      </a:lnTo>
                      <a:lnTo>
                        <a:pt x="16" y="20"/>
                      </a:lnTo>
                      <a:lnTo>
                        <a:pt x="13" y="17"/>
                      </a:lnTo>
                      <a:lnTo>
                        <a:pt x="10" y="12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2" name="Freeform 224"/>
                <p:cNvSpPr>
                  <a:spLocks/>
                </p:cNvSpPr>
                <p:nvPr/>
              </p:nvSpPr>
              <p:spPr bwMode="auto">
                <a:xfrm>
                  <a:off x="4605" y="2331"/>
                  <a:ext cx="24" cy="19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2" y="3"/>
                    </a:cxn>
                    <a:cxn ang="0">
                      <a:pos x="0" y="14"/>
                    </a:cxn>
                    <a:cxn ang="0">
                      <a:pos x="2" y="25"/>
                    </a:cxn>
                    <a:cxn ang="0">
                      <a:pos x="6" y="34"/>
                    </a:cxn>
                    <a:cxn ang="0">
                      <a:pos x="12" y="43"/>
                    </a:cxn>
                    <a:cxn ang="0">
                      <a:pos x="23" y="50"/>
                    </a:cxn>
                    <a:cxn ang="0">
                      <a:pos x="37" y="54"/>
                    </a:cxn>
                    <a:cxn ang="0">
                      <a:pos x="53" y="57"/>
                    </a:cxn>
                    <a:cxn ang="0">
                      <a:pos x="72" y="53"/>
                    </a:cxn>
                    <a:cxn ang="0">
                      <a:pos x="72" y="45"/>
                    </a:cxn>
                    <a:cxn ang="0">
                      <a:pos x="53" y="46"/>
                    </a:cxn>
                    <a:cxn ang="0">
                      <a:pos x="37" y="46"/>
                    </a:cxn>
                    <a:cxn ang="0">
                      <a:pos x="27" y="42"/>
                    </a:cxn>
                    <a:cxn ang="0">
                      <a:pos x="19" y="36"/>
                    </a:cxn>
                    <a:cxn ang="0">
                      <a:pos x="14" y="30"/>
                    </a:cxn>
                    <a:cxn ang="0">
                      <a:pos x="11" y="23"/>
                    </a:cxn>
                    <a:cxn ang="0">
                      <a:pos x="11" y="14"/>
                    </a:cxn>
                    <a:cxn ang="0">
                      <a:pos x="11" y="6"/>
                    </a:cxn>
                    <a:cxn ang="0">
                      <a:pos x="7" y="0"/>
                    </a:cxn>
                    <a:cxn ang="0">
                      <a:pos x="11" y="6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72" h="57">
                      <a:moveTo>
                        <a:pt x="7" y="9"/>
                      </a:move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2" y="25"/>
                      </a:lnTo>
                      <a:lnTo>
                        <a:pt x="6" y="34"/>
                      </a:lnTo>
                      <a:lnTo>
                        <a:pt x="12" y="43"/>
                      </a:lnTo>
                      <a:lnTo>
                        <a:pt x="23" y="50"/>
                      </a:lnTo>
                      <a:lnTo>
                        <a:pt x="37" y="54"/>
                      </a:lnTo>
                      <a:lnTo>
                        <a:pt x="53" y="57"/>
                      </a:lnTo>
                      <a:lnTo>
                        <a:pt x="72" y="53"/>
                      </a:lnTo>
                      <a:lnTo>
                        <a:pt x="72" y="45"/>
                      </a:lnTo>
                      <a:lnTo>
                        <a:pt x="53" y="46"/>
                      </a:lnTo>
                      <a:lnTo>
                        <a:pt x="37" y="46"/>
                      </a:lnTo>
                      <a:lnTo>
                        <a:pt x="27" y="42"/>
                      </a:lnTo>
                      <a:lnTo>
                        <a:pt x="19" y="36"/>
                      </a:lnTo>
                      <a:lnTo>
                        <a:pt x="14" y="30"/>
                      </a:lnTo>
                      <a:lnTo>
                        <a:pt x="11" y="23"/>
                      </a:lnTo>
                      <a:lnTo>
                        <a:pt x="11" y="14"/>
                      </a:lnTo>
                      <a:lnTo>
                        <a:pt x="11" y="6"/>
                      </a:lnTo>
                      <a:lnTo>
                        <a:pt x="7" y="0"/>
                      </a:lnTo>
                      <a:lnTo>
                        <a:pt x="11" y="6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3" name="Freeform 225"/>
                <p:cNvSpPr>
                  <a:spLocks/>
                </p:cNvSpPr>
                <p:nvPr/>
              </p:nvSpPr>
              <p:spPr bwMode="auto">
                <a:xfrm>
                  <a:off x="4578" y="2310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4" y="2"/>
                    </a:cxn>
                    <a:cxn ang="0">
                      <a:pos x="0" y="19"/>
                    </a:cxn>
                    <a:cxn ang="0">
                      <a:pos x="2" y="33"/>
                    </a:cxn>
                    <a:cxn ang="0">
                      <a:pos x="11" y="47"/>
                    </a:cxn>
                    <a:cxn ang="0">
                      <a:pos x="24" y="58"/>
                    </a:cxn>
                    <a:cxn ang="0">
                      <a:pos x="40" y="65"/>
                    </a:cxn>
                    <a:cxn ang="0">
                      <a:pos x="56" y="70"/>
                    </a:cxn>
                    <a:cxn ang="0">
                      <a:pos x="74" y="73"/>
                    </a:cxn>
                    <a:cxn ang="0">
                      <a:pos x="89" y="73"/>
                    </a:cxn>
                    <a:cxn ang="0">
                      <a:pos x="89" y="64"/>
                    </a:cxn>
                    <a:cxn ang="0">
                      <a:pos x="74" y="64"/>
                    </a:cxn>
                    <a:cxn ang="0">
                      <a:pos x="58" y="61"/>
                    </a:cxn>
                    <a:cxn ang="0">
                      <a:pos x="42" y="57"/>
                    </a:cxn>
                    <a:cxn ang="0">
                      <a:pos x="28" y="49"/>
                    </a:cxn>
                    <a:cxn ang="0">
                      <a:pos x="17" y="41"/>
                    </a:cxn>
                    <a:cxn ang="0">
                      <a:pos x="11" y="31"/>
                    </a:cxn>
                    <a:cxn ang="0">
                      <a:pos x="9" y="19"/>
                    </a:cxn>
                    <a:cxn ang="0">
                      <a:pos x="13" y="7"/>
                    </a:cxn>
                    <a:cxn ang="0">
                      <a:pos x="10" y="0"/>
                    </a:cxn>
                    <a:cxn ang="0">
                      <a:pos x="13" y="7"/>
                    </a:cxn>
                    <a:cxn ang="0">
                      <a:pos x="13" y="4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89" h="73">
                      <a:moveTo>
                        <a:pt x="7" y="9"/>
                      </a:moveTo>
                      <a:lnTo>
                        <a:pt x="4" y="2"/>
                      </a:lnTo>
                      <a:lnTo>
                        <a:pt x="0" y="19"/>
                      </a:lnTo>
                      <a:lnTo>
                        <a:pt x="2" y="33"/>
                      </a:lnTo>
                      <a:lnTo>
                        <a:pt x="11" y="47"/>
                      </a:lnTo>
                      <a:lnTo>
                        <a:pt x="24" y="58"/>
                      </a:lnTo>
                      <a:lnTo>
                        <a:pt x="40" y="65"/>
                      </a:lnTo>
                      <a:lnTo>
                        <a:pt x="56" y="70"/>
                      </a:lnTo>
                      <a:lnTo>
                        <a:pt x="74" y="73"/>
                      </a:lnTo>
                      <a:lnTo>
                        <a:pt x="89" y="73"/>
                      </a:lnTo>
                      <a:lnTo>
                        <a:pt x="89" y="64"/>
                      </a:lnTo>
                      <a:lnTo>
                        <a:pt x="74" y="64"/>
                      </a:lnTo>
                      <a:lnTo>
                        <a:pt x="58" y="61"/>
                      </a:lnTo>
                      <a:lnTo>
                        <a:pt x="42" y="57"/>
                      </a:lnTo>
                      <a:lnTo>
                        <a:pt x="28" y="49"/>
                      </a:lnTo>
                      <a:lnTo>
                        <a:pt x="17" y="41"/>
                      </a:lnTo>
                      <a:lnTo>
                        <a:pt x="11" y="31"/>
                      </a:lnTo>
                      <a:lnTo>
                        <a:pt x="9" y="19"/>
                      </a:lnTo>
                      <a:lnTo>
                        <a:pt x="13" y="7"/>
                      </a:lnTo>
                      <a:lnTo>
                        <a:pt x="10" y="0"/>
                      </a:lnTo>
                      <a:lnTo>
                        <a:pt x="13" y="7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4" name="Freeform 226"/>
                <p:cNvSpPr>
                  <a:spLocks/>
                </p:cNvSpPr>
                <p:nvPr/>
              </p:nvSpPr>
              <p:spPr bwMode="auto">
                <a:xfrm>
                  <a:off x="4560" y="2272"/>
                  <a:ext cx="21" cy="41"/>
                </a:xfrm>
                <a:custGeom>
                  <a:avLst/>
                  <a:gdLst/>
                  <a:ahLst/>
                  <a:cxnLst>
                    <a:cxn ang="0">
                      <a:pos x="27" y="9"/>
                    </a:cxn>
                    <a:cxn ang="0">
                      <a:pos x="25" y="1"/>
                    </a:cxn>
                    <a:cxn ang="0">
                      <a:pos x="7" y="28"/>
                    </a:cxn>
                    <a:cxn ang="0">
                      <a:pos x="0" y="53"/>
                    </a:cxn>
                    <a:cxn ang="0">
                      <a:pos x="1" y="72"/>
                    </a:cxn>
                    <a:cxn ang="0">
                      <a:pos x="8" y="89"/>
                    </a:cxn>
                    <a:cxn ang="0">
                      <a:pos x="20" y="102"/>
                    </a:cxn>
                    <a:cxn ang="0">
                      <a:pos x="34" y="112"/>
                    </a:cxn>
                    <a:cxn ang="0">
                      <a:pos x="48" y="119"/>
                    </a:cxn>
                    <a:cxn ang="0">
                      <a:pos x="59" y="123"/>
                    </a:cxn>
                    <a:cxn ang="0">
                      <a:pos x="62" y="114"/>
                    </a:cxn>
                    <a:cxn ang="0">
                      <a:pos x="50" y="110"/>
                    </a:cxn>
                    <a:cxn ang="0">
                      <a:pos x="38" y="104"/>
                    </a:cxn>
                    <a:cxn ang="0">
                      <a:pos x="26" y="95"/>
                    </a:cxn>
                    <a:cxn ang="0">
                      <a:pos x="17" y="85"/>
                    </a:cxn>
                    <a:cxn ang="0">
                      <a:pos x="9" y="70"/>
                    </a:cxn>
                    <a:cxn ang="0">
                      <a:pos x="8" y="53"/>
                    </a:cxn>
                    <a:cxn ang="0">
                      <a:pos x="16" y="32"/>
                    </a:cxn>
                    <a:cxn ang="0">
                      <a:pos x="32" y="8"/>
                    </a:cxn>
                    <a:cxn ang="0">
                      <a:pos x="30" y="0"/>
                    </a:cxn>
                    <a:cxn ang="0">
                      <a:pos x="32" y="8"/>
                    </a:cxn>
                    <a:cxn ang="0">
                      <a:pos x="33" y="5"/>
                    </a:cxn>
                    <a:cxn ang="0">
                      <a:pos x="32" y="1"/>
                    </a:cxn>
                    <a:cxn ang="0">
                      <a:pos x="28" y="0"/>
                    </a:cxn>
                    <a:cxn ang="0">
                      <a:pos x="25" y="1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62" h="123">
                      <a:moveTo>
                        <a:pt x="27" y="9"/>
                      </a:moveTo>
                      <a:lnTo>
                        <a:pt x="25" y="1"/>
                      </a:lnTo>
                      <a:lnTo>
                        <a:pt x="7" y="28"/>
                      </a:lnTo>
                      <a:lnTo>
                        <a:pt x="0" y="53"/>
                      </a:lnTo>
                      <a:lnTo>
                        <a:pt x="1" y="72"/>
                      </a:lnTo>
                      <a:lnTo>
                        <a:pt x="8" y="89"/>
                      </a:lnTo>
                      <a:lnTo>
                        <a:pt x="20" y="102"/>
                      </a:lnTo>
                      <a:lnTo>
                        <a:pt x="34" y="112"/>
                      </a:lnTo>
                      <a:lnTo>
                        <a:pt x="48" y="119"/>
                      </a:lnTo>
                      <a:lnTo>
                        <a:pt x="59" y="123"/>
                      </a:lnTo>
                      <a:lnTo>
                        <a:pt x="62" y="114"/>
                      </a:lnTo>
                      <a:lnTo>
                        <a:pt x="50" y="110"/>
                      </a:lnTo>
                      <a:lnTo>
                        <a:pt x="38" y="104"/>
                      </a:lnTo>
                      <a:lnTo>
                        <a:pt x="26" y="95"/>
                      </a:lnTo>
                      <a:lnTo>
                        <a:pt x="17" y="85"/>
                      </a:lnTo>
                      <a:lnTo>
                        <a:pt x="9" y="70"/>
                      </a:lnTo>
                      <a:lnTo>
                        <a:pt x="8" y="53"/>
                      </a:lnTo>
                      <a:lnTo>
                        <a:pt x="16" y="32"/>
                      </a:lnTo>
                      <a:lnTo>
                        <a:pt x="32" y="8"/>
                      </a:lnTo>
                      <a:lnTo>
                        <a:pt x="30" y="0"/>
                      </a:lnTo>
                      <a:lnTo>
                        <a:pt x="32" y="8"/>
                      </a:lnTo>
                      <a:lnTo>
                        <a:pt x="33" y="5"/>
                      </a:lnTo>
                      <a:lnTo>
                        <a:pt x="32" y="1"/>
                      </a:lnTo>
                      <a:lnTo>
                        <a:pt x="28" y="0"/>
                      </a:lnTo>
                      <a:lnTo>
                        <a:pt x="25" y="1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5" name="Freeform 227"/>
                <p:cNvSpPr>
                  <a:spLocks/>
                </p:cNvSpPr>
                <p:nvPr/>
              </p:nvSpPr>
              <p:spPr bwMode="auto">
                <a:xfrm>
                  <a:off x="4551" y="2257"/>
                  <a:ext cx="19" cy="18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6"/>
                    </a:cxn>
                    <a:cxn ang="0">
                      <a:pos x="4" y="12"/>
                    </a:cxn>
                    <a:cxn ang="0">
                      <a:pos x="11" y="21"/>
                    </a:cxn>
                    <a:cxn ang="0">
                      <a:pos x="17" y="27"/>
                    </a:cxn>
                    <a:cxn ang="0">
                      <a:pos x="23" y="35"/>
                    </a:cxn>
                    <a:cxn ang="0">
                      <a:pos x="32" y="41"/>
                    </a:cxn>
                    <a:cxn ang="0">
                      <a:pos x="39" y="46"/>
                    </a:cxn>
                    <a:cxn ang="0">
                      <a:pos x="47" y="51"/>
                    </a:cxn>
                    <a:cxn ang="0">
                      <a:pos x="54" y="54"/>
                    </a:cxn>
                    <a:cxn ang="0">
                      <a:pos x="57" y="45"/>
                    </a:cxn>
                    <a:cxn ang="0">
                      <a:pos x="51" y="42"/>
                    </a:cxn>
                    <a:cxn ang="0">
                      <a:pos x="44" y="38"/>
                    </a:cxn>
                    <a:cxn ang="0">
                      <a:pos x="36" y="33"/>
                    </a:cxn>
                    <a:cxn ang="0">
                      <a:pos x="30" y="28"/>
                    </a:cxn>
                    <a:cxn ang="0">
                      <a:pos x="23" y="21"/>
                    </a:cxn>
                    <a:cxn ang="0">
                      <a:pos x="17" y="15"/>
                    </a:cxn>
                    <a:cxn ang="0">
                      <a:pos x="13" y="8"/>
                    </a:cxn>
                    <a:cxn ang="0">
                      <a:pos x="8" y="2"/>
                    </a:cxn>
                    <a:cxn ang="0">
                      <a:pos x="7" y="7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57" h="54">
                      <a:moveTo>
                        <a:pt x="1" y="1"/>
                      </a:moveTo>
                      <a:lnTo>
                        <a:pt x="0" y="6"/>
                      </a:lnTo>
                      <a:lnTo>
                        <a:pt x="4" y="12"/>
                      </a:lnTo>
                      <a:lnTo>
                        <a:pt x="11" y="21"/>
                      </a:lnTo>
                      <a:lnTo>
                        <a:pt x="17" y="27"/>
                      </a:lnTo>
                      <a:lnTo>
                        <a:pt x="23" y="35"/>
                      </a:lnTo>
                      <a:lnTo>
                        <a:pt x="32" y="41"/>
                      </a:lnTo>
                      <a:lnTo>
                        <a:pt x="39" y="46"/>
                      </a:lnTo>
                      <a:lnTo>
                        <a:pt x="47" y="51"/>
                      </a:lnTo>
                      <a:lnTo>
                        <a:pt x="54" y="54"/>
                      </a:lnTo>
                      <a:lnTo>
                        <a:pt x="57" y="45"/>
                      </a:lnTo>
                      <a:lnTo>
                        <a:pt x="51" y="42"/>
                      </a:lnTo>
                      <a:lnTo>
                        <a:pt x="44" y="38"/>
                      </a:lnTo>
                      <a:lnTo>
                        <a:pt x="36" y="33"/>
                      </a:lnTo>
                      <a:lnTo>
                        <a:pt x="30" y="28"/>
                      </a:lnTo>
                      <a:lnTo>
                        <a:pt x="23" y="21"/>
                      </a:lnTo>
                      <a:lnTo>
                        <a:pt x="17" y="15"/>
                      </a:lnTo>
                      <a:lnTo>
                        <a:pt x="13" y="8"/>
                      </a:lnTo>
                      <a:lnTo>
                        <a:pt x="8" y="2"/>
                      </a:lnTo>
                      <a:lnTo>
                        <a:pt x="7" y="7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6" name="Freeform 228"/>
                <p:cNvSpPr>
                  <a:spLocks/>
                </p:cNvSpPr>
                <p:nvPr/>
              </p:nvSpPr>
              <p:spPr bwMode="auto">
                <a:xfrm>
                  <a:off x="4552" y="2225"/>
                  <a:ext cx="19" cy="34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0" y="4"/>
                    </a:cxn>
                    <a:cxn ang="0">
                      <a:pos x="49" y="12"/>
                    </a:cxn>
                    <a:cxn ang="0">
                      <a:pos x="46" y="21"/>
                    </a:cxn>
                    <a:cxn ang="0">
                      <a:pos x="42" y="34"/>
                    </a:cxn>
                    <a:cxn ang="0">
                      <a:pos x="35" y="46"/>
                    </a:cxn>
                    <a:cxn ang="0">
                      <a:pos x="28" y="59"/>
                    </a:cxn>
                    <a:cxn ang="0">
                      <a:pos x="19" y="73"/>
                    </a:cxn>
                    <a:cxn ang="0">
                      <a:pos x="11" y="85"/>
                    </a:cxn>
                    <a:cxn ang="0">
                      <a:pos x="0" y="97"/>
                    </a:cxn>
                    <a:cxn ang="0">
                      <a:pos x="6" y="103"/>
                    </a:cxn>
                    <a:cxn ang="0">
                      <a:pos x="17" y="91"/>
                    </a:cxn>
                    <a:cxn ang="0">
                      <a:pos x="28" y="78"/>
                    </a:cxn>
                    <a:cxn ang="0">
                      <a:pos x="36" y="64"/>
                    </a:cxn>
                    <a:cxn ang="0">
                      <a:pos x="44" y="50"/>
                    </a:cxn>
                    <a:cxn ang="0">
                      <a:pos x="50" y="36"/>
                    </a:cxn>
                    <a:cxn ang="0">
                      <a:pos x="54" y="23"/>
                    </a:cxn>
                    <a:cxn ang="0">
                      <a:pos x="58" y="14"/>
                    </a:cxn>
                    <a:cxn ang="0">
                      <a:pos x="59" y="4"/>
                    </a:cxn>
                    <a:cxn ang="0">
                      <a:pos x="54" y="8"/>
                    </a:cxn>
                    <a:cxn ang="0">
                      <a:pos x="59" y="4"/>
                    </a:cxn>
                    <a:cxn ang="0">
                      <a:pos x="58" y="1"/>
                    </a:cxn>
                    <a:cxn ang="0">
                      <a:pos x="54" y="0"/>
                    </a:cxn>
                    <a:cxn ang="0">
                      <a:pos x="51" y="1"/>
                    </a:cxn>
                    <a:cxn ang="0">
                      <a:pos x="50" y="4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59" h="103">
                      <a:moveTo>
                        <a:pt x="54" y="0"/>
                      </a:moveTo>
                      <a:lnTo>
                        <a:pt x="50" y="4"/>
                      </a:lnTo>
                      <a:lnTo>
                        <a:pt x="49" y="12"/>
                      </a:lnTo>
                      <a:lnTo>
                        <a:pt x="46" y="21"/>
                      </a:lnTo>
                      <a:lnTo>
                        <a:pt x="42" y="34"/>
                      </a:lnTo>
                      <a:lnTo>
                        <a:pt x="35" y="46"/>
                      </a:lnTo>
                      <a:lnTo>
                        <a:pt x="28" y="59"/>
                      </a:lnTo>
                      <a:lnTo>
                        <a:pt x="19" y="73"/>
                      </a:lnTo>
                      <a:lnTo>
                        <a:pt x="11" y="85"/>
                      </a:lnTo>
                      <a:lnTo>
                        <a:pt x="0" y="97"/>
                      </a:lnTo>
                      <a:lnTo>
                        <a:pt x="6" y="103"/>
                      </a:lnTo>
                      <a:lnTo>
                        <a:pt x="17" y="91"/>
                      </a:lnTo>
                      <a:lnTo>
                        <a:pt x="28" y="78"/>
                      </a:lnTo>
                      <a:lnTo>
                        <a:pt x="36" y="64"/>
                      </a:lnTo>
                      <a:lnTo>
                        <a:pt x="44" y="50"/>
                      </a:lnTo>
                      <a:lnTo>
                        <a:pt x="50" y="36"/>
                      </a:lnTo>
                      <a:lnTo>
                        <a:pt x="54" y="23"/>
                      </a:lnTo>
                      <a:lnTo>
                        <a:pt x="58" y="14"/>
                      </a:lnTo>
                      <a:lnTo>
                        <a:pt x="59" y="4"/>
                      </a:lnTo>
                      <a:lnTo>
                        <a:pt x="54" y="8"/>
                      </a:lnTo>
                      <a:lnTo>
                        <a:pt x="59" y="4"/>
                      </a:lnTo>
                      <a:lnTo>
                        <a:pt x="58" y="1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50" y="4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7" name="Freeform 229"/>
                <p:cNvSpPr>
                  <a:spLocks/>
                </p:cNvSpPr>
                <p:nvPr/>
              </p:nvSpPr>
              <p:spPr bwMode="auto">
                <a:xfrm>
                  <a:off x="4570" y="2223"/>
                  <a:ext cx="13" cy="4"/>
                </a:xfrm>
                <a:custGeom>
                  <a:avLst/>
                  <a:gdLst/>
                  <a:ahLst/>
                  <a:cxnLst>
                    <a:cxn ang="0">
                      <a:pos x="40" y="2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5" y="3"/>
                    </a:cxn>
                    <a:cxn ang="0">
                      <a:pos x="20" y="3"/>
                    </a:cxn>
                    <a:cxn ang="0">
                      <a:pos x="13" y="4"/>
                    </a:cxn>
                    <a:cxn ang="0">
                      <a:pos x="8" y="5"/>
                    </a:cxn>
                    <a:cxn ang="0">
                      <a:pos x="4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3" y="14"/>
                    </a:cxn>
                    <a:cxn ang="0">
                      <a:pos x="4" y="13"/>
                    </a:cxn>
                    <a:cxn ang="0">
                      <a:pos x="8" y="13"/>
                    </a:cxn>
                    <a:cxn ang="0">
                      <a:pos x="13" y="12"/>
                    </a:cxn>
                    <a:cxn ang="0">
                      <a:pos x="20" y="11"/>
                    </a:cxn>
                    <a:cxn ang="0">
                      <a:pos x="25" y="11"/>
                    </a:cxn>
                    <a:cxn ang="0">
                      <a:pos x="31" y="10"/>
                    </a:cxn>
                    <a:cxn ang="0">
                      <a:pos x="37" y="9"/>
                    </a:cxn>
                    <a:cxn ang="0">
                      <a:pos x="34" y="8"/>
                    </a:cxn>
                    <a:cxn ang="0">
                      <a:pos x="37" y="9"/>
                    </a:cxn>
                    <a:cxn ang="0">
                      <a:pos x="40" y="8"/>
                    </a:cxn>
                    <a:cxn ang="0">
                      <a:pos x="41" y="5"/>
                    </a:cxn>
                    <a:cxn ang="0">
                      <a:pos x="40" y="2"/>
                    </a:cxn>
                    <a:cxn ang="0">
                      <a:pos x="37" y="0"/>
                    </a:cxn>
                    <a:cxn ang="0">
                      <a:pos x="40" y="2"/>
                    </a:cxn>
                  </a:cxnLst>
                  <a:rect l="0" t="0" r="r" b="b"/>
                  <a:pathLst>
                    <a:path w="41" h="14">
                      <a:moveTo>
                        <a:pt x="40" y="2"/>
                      </a:move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3" y="4"/>
                      </a:lnTo>
                      <a:lnTo>
                        <a:pt x="8" y="5"/>
                      </a:lnTo>
                      <a:lnTo>
                        <a:pt x="4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13" y="12"/>
                      </a:lnTo>
                      <a:lnTo>
                        <a:pt x="20" y="11"/>
                      </a:lnTo>
                      <a:lnTo>
                        <a:pt x="25" y="11"/>
                      </a:lnTo>
                      <a:lnTo>
                        <a:pt x="31" y="10"/>
                      </a:lnTo>
                      <a:lnTo>
                        <a:pt x="37" y="9"/>
                      </a:lnTo>
                      <a:lnTo>
                        <a:pt x="34" y="8"/>
                      </a:lnTo>
                      <a:lnTo>
                        <a:pt x="37" y="9"/>
                      </a:lnTo>
                      <a:lnTo>
                        <a:pt x="40" y="8"/>
                      </a:lnTo>
                      <a:lnTo>
                        <a:pt x="41" y="5"/>
                      </a:lnTo>
                      <a:lnTo>
                        <a:pt x="40" y="2"/>
                      </a:lnTo>
                      <a:lnTo>
                        <a:pt x="37" y="0"/>
                      </a:ln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8" name="Freeform 230"/>
                <p:cNvSpPr>
                  <a:spLocks/>
                </p:cNvSpPr>
                <p:nvPr/>
              </p:nvSpPr>
              <p:spPr bwMode="auto">
                <a:xfrm>
                  <a:off x="4581" y="2223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14" y="16"/>
                    </a:cxn>
                    <a:cxn ang="0">
                      <a:pos x="20" y="11"/>
                    </a:cxn>
                    <a:cxn ang="0">
                      <a:pos x="17" y="9"/>
                    </a:cxn>
                    <a:cxn ang="0">
                      <a:pos x="12" y="6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6" y="12"/>
                    </a:cxn>
                    <a:cxn ang="0">
                      <a:pos x="12" y="18"/>
                    </a:cxn>
                    <a:cxn ang="0">
                      <a:pos x="18" y="20"/>
                    </a:cxn>
                    <a:cxn ang="0">
                      <a:pos x="24" y="16"/>
                    </a:cxn>
                    <a:cxn ang="0">
                      <a:pos x="18" y="20"/>
                    </a:cxn>
                    <a:cxn ang="0">
                      <a:pos x="21" y="19"/>
                    </a:cxn>
                    <a:cxn ang="0">
                      <a:pos x="23" y="17"/>
                    </a:cxn>
                    <a:cxn ang="0">
                      <a:pos x="23" y="13"/>
                    </a:cxn>
                    <a:cxn ang="0">
                      <a:pos x="20" y="11"/>
                    </a:cxn>
                    <a:cxn ang="0">
                      <a:pos x="14" y="16"/>
                    </a:cxn>
                  </a:cxnLst>
                  <a:rect l="0" t="0" r="r" b="b"/>
                  <a:pathLst>
                    <a:path w="24" h="20">
                      <a:moveTo>
                        <a:pt x="14" y="16"/>
                      </a:moveTo>
                      <a:lnTo>
                        <a:pt x="20" y="11"/>
                      </a:lnTo>
                      <a:lnTo>
                        <a:pt x="17" y="9"/>
                      </a:lnTo>
                      <a:lnTo>
                        <a:pt x="12" y="6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6" y="12"/>
                      </a:lnTo>
                      <a:lnTo>
                        <a:pt x="12" y="18"/>
                      </a:lnTo>
                      <a:lnTo>
                        <a:pt x="18" y="20"/>
                      </a:lnTo>
                      <a:lnTo>
                        <a:pt x="24" y="16"/>
                      </a:lnTo>
                      <a:lnTo>
                        <a:pt x="18" y="20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3"/>
                      </a:lnTo>
                      <a:lnTo>
                        <a:pt x="20" y="11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79" name="Freeform 231"/>
                <p:cNvSpPr>
                  <a:spLocks/>
                </p:cNvSpPr>
                <p:nvPr/>
              </p:nvSpPr>
              <p:spPr bwMode="auto">
                <a:xfrm>
                  <a:off x="4586" y="221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24" y="0"/>
                    </a:cxn>
                    <a:cxn ang="0">
                      <a:pos x="18" y="3"/>
                    </a:cxn>
                    <a:cxn ang="0">
                      <a:pos x="9" y="8"/>
                    </a:cxn>
                    <a:cxn ang="0">
                      <a:pos x="3" y="16"/>
                    </a:cxn>
                    <a:cxn ang="0">
                      <a:pos x="0" y="28"/>
                    </a:cxn>
                    <a:cxn ang="0">
                      <a:pos x="10" y="28"/>
                    </a:cxn>
                    <a:cxn ang="0">
                      <a:pos x="11" y="20"/>
                    </a:cxn>
                    <a:cxn ang="0">
                      <a:pos x="16" y="15"/>
                    </a:cxn>
                    <a:cxn ang="0">
                      <a:pos x="22" y="12"/>
                    </a:cxn>
                    <a:cxn ang="0">
                      <a:pos x="28" y="8"/>
                    </a:cxn>
                    <a:cxn ang="0">
                      <a:pos x="27" y="8"/>
                    </a:cxn>
                    <a:cxn ang="0">
                      <a:pos x="28" y="8"/>
                    </a:cxn>
                    <a:cxn ang="0">
                      <a:pos x="31" y="6"/>
                    </a:cxn>
                    <a:cxn ang="0">
                      <a:pos x="31" y="2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31" h="28">
                      <a:moveTo>
                        <a:pt x="25" y="0"/>
                      </a:moveTo>
                      <a:lnTo>
                        <a:pt x="24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3" y="16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11" y="20"/>
                      </a:lnTo>
                      <a:lnTo>
                        <a:pt x="16" y="15"/>
                      </a:lnTo>
                      <a:lnTo>
                        <a:pt x="22" y="12"/>
                      </a:lnTo>
                      <a:lnTo>
                        <a:pt x="28" y="8"/>
                      </a:lnTo>
                      <a:lnTo>
                        <a:pt x="27" y="8"/>
                      </a:lnTo>
                      <a:lnTo>
                        <a:pt x="28" y="8"/>
                      </a:lnTo>
                      <a:lnTo>
                        <a:pt x="31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0" name="Freeform 232"/>
                <p:cNvSpPr>
                  <a:spLocks/>
                </p:cNvSpPr>
                <p:nvPr/>
              </p:nvSpPr>
              <p:spPr bwMode="auto">
                <a:xfrm>
                  <a:off x="4594" y="2218"/>
                  <a:ext cx="27" cy="14"/>
                </a:xfrm>
                <a:custGeom>
                  <a:avLst/>
                  <a:gdLst/>
                  <a:ahLst/>
                  <a:cxnLst>
                    <a:cxn ang="0">
                      <a:pos x="81" y="37"/>
                    </a:cxn>
                    <a:cxn ang="0">
                      <a:pos x="81" y="37"/>
                    </a:cxn>
                    <a:cxn ang="0">
                      <a:pos x="69" y="23"/>
                    </a:cxn>
                    <a:cxn ang="0">
                      <a:pos x="56" y="12"/>
                    </a:cxn>
                    <a:cxn ang="0">
                      <a:pos x="44" y="6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7" y="3"/>
                    </a:cxn>
                    <a:cxn ang="0">
                      <a:pos x="0" y="4"/>
                    </a:cxn>
                    <a:cxn ang="0">
                      <a:pos x="2" y="12"/>
                    </a:cxn>
                    <a:cxn ang="0">
                      <a:pos x="7" y="11"/>
                    </a:cxn>
                    <a:cxn ang="0">
                      <a:pos x="14" y="10"/>
                    </a:cxn>
                    <a:cxn ang="0">
                      <a:pos x="23" y="10"/>
                    </a:cxn>
                    <a:cxn ang="0">
                      <a:pos x="31" y="10"/>
                    </a:cxn>
                    <a:cxn ang="0">
                      <a:pos x="40" y="14"/>
                    </a:cxn>
                    <a:cxn ang="0">
                      <a:pos x="52" y="21"/>
                    </a:cxn>
                    <a:cxn ang="0">
                      <a:pos x="62" y="29"/>
                    </a:cxn>
                    <a:cxn ang="0">
                      <a:pos x="75" y="43"/>
                    </a:cxn>
                    <a:cxn ang="0">
                      <a:pos x="75" y="43"/>
                    </a:cxn>
                    <a:cxn ang="0">
                      <a:pos x="81" y="37"/>
                    </a:cxn>
                  </a:cxnLst>
                  <a:rect l="0" t="0" r="r" b="b"/>
                  <a:pathLst>
                    <a:path w="81" h="43">
                      <a:moveTo>
                        <a:pt x="81" y="37"/>
                      </a:moveTo>
                      <a:lnTo>
                        <a:pt x="81" y="37"/>
                      </a:lnTo>
                      <a:lnTo>
                        <a:pt x="69" y="23"/>
                      </a:lnTo>
                      <a:lnTo>
                        <a:pt x="56" y="12"/>
                      </a:lnTo>
                      <a:lnTo>
                        <a:pt x="44" y="6"/>
                      </a:lnTo>
                      <a:lnTo>
                        <a:pt x="33" y="2"/>
                      </a:lnTo>
                      <a:lnTo>
                        <a:pt x="23" y="0"/>
                      </a:lnTo>
                      <a:lnTo>
                        <a:pt x="14" y="2"/>
                      </a:lnTo>
                      <a:lnTo>
                        <a:pt x="7" y="3"/>
                      </a:lnTo>
                      <a:lnTo>
                        <a:pt x="0" y="4"/>
                      </a:lnTo>
                      <a:lnTo>
                        <a:pt x="2" y="12"/>
                      </a:lnTo>
                      <a:lnTo>
                        <a:pt x="7" y="11"/>
                      </a:lnTo>
                      <a:lnTo>
                        <a:pt x="14" y="10"/>
                      </a:lnTo>
                      <a:lnTo>
                        <a:pt x="23" y="10"/>
                      </a:lnTo>
                      <a:lnTo>
                        <a:pt x="31" y="10"/>
                      </a:lnTo>
                      <a:lnTo>
                        <a:pt x="40" y="14"/>
                      </a:lnTo>
                      <a:lnTo>
                        <a:pt x="52" y="21"/>
                      </a:lnTo>
                      <a:lnTo>
                        <a:pt x="62" y="29"/>
                      </a:lnTo>
                      <a:lnTo>
                        <a:pt x="75" y="43"/>
                      </a:lnTo>
                      <a:lnTo>
                        <a:pt x="75" y="43"/>
                      </a:lnTo>
                      <a:lnTo>
                        <a:pt x="81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1" name="Freeform 233"/>
                <p:cNvSpPr>
                  <a:spLocks/>
                </p:cNvSpPr>
                <p:nvPr/>
              </p:nvSpPr>
              <p:spPr bwMode="auto">
                <a:xfrm>
                  <a:off x="4619" y="2230"/>
                  <a:ext cx="14" cy="23"/>
                </a:xfrm>
                <a:custGeom>
                  <a:avLst/>
                  <a:gdLst/>
                  <a:ahLst/>
                  <a:cxnLst>
                    <a:cxn ang="0">
                      <a:pos x="42" y="63"/>
                    </a:cxn>
                    <a:cxn ang="0">
                      <a:pos x="42" y="63"/>
                    </a:cxn>
                    <a:cxn ang="0">
                      <a:pos x="40" y="55"/>
                    </a:cxn>
                    <a:cxn ang="0">
                      <a:pos x="36" y="48"/>
                    </a:cxn>
                    <a:cxn ang="0">
                      <a:pos x="33" y="38"/>
                    </a:cxn>
                    <a:cxn ang="0">
                      <a:pos x="29" y="31"/>
                    </a:cxn>
                    <a:cxn ang="0">
                      <a:pos x="25" y="23"/>
                    </a:cxn>
                    <a:cxn ang="0">
                      <a:pos x="19" y="16"/>
                    </a:cxn>
                    <a:cxn ang="0">
                      <a:pos x="13" y="7"/>
                    </a:cxn>
                    <a:cxn ang="0">
                      <a:pos x="6" y="0"/>
                    </a:cxn>
                    <a:cxn ang="0">
                      <a:pos x="0" y="6"/>
                    </a:cxn>
                    <a:cxn ang="0">
                      <a:pos x="6" y="14"/>
                    </a:cxn>
                    <a:cxn ang="0">
                      <a:pos x="11" y="20"/>
                    </a:cxn>
                    <a:cxn ang="0">
                      <a:pos x="16" y="28"/>
                    </a:cxn>
                    <a:cxn ang="0">
                      <a:pos x="20" y="35"/>
                    </a:cxn>
                    <a:cxn ang="0">
                      <a:pos x="25" y="42"/>
                    </a:cxn>
                    <a:cxn ang="0">
                      <a:pos x="28" y="50"/>
                    </a:cxn>
                    <a:cxn ang="0">
                      <a:pos x="31" y="57"/>
                    </a:cxn>
                    <a:cxn ang="0">
                      <a:pos x="33" y="65"/>
                    </a:cxn>
                    <a:cxn ang="0">
                      <a:pos x="33" y="65"/>
                    </a:cxn>
                    <a:cxn ang="0">
                      <a:pos x="33" y="65"/>
                    </a:cxn>
                    <a:cxn ang="0">
                      <a:pos x="35" y="67"/>
                    </a:cxn>
                    <a:cxn ang="0">
                      <a:pos x="39" y="68"/>
                    </a:cxn>
                    <a:cxn ang="0">
                      <a:pos x="41" y="66"/>
                    </a:cxn>
                    <a:cxn ang="0">
                      <a:pos x="42" y="63"/>
                    </a:cxn>
                  </a:cxnLst>
                  <a:rect l="0" t="0" r="r" b="b"/>
                  <a:pathLst>
                    <a:path w="42" h="68">
                      <a:moveTo>
                        <a:pt x="42" y="63"/>
                      </a:moveTo>
                      <a:lnTo>
                        <a:pt x="42" y="63"/>
                      </a:lnTo>
                      <a:lnTo>
                        <a:pt x="40" y="55"/>
                      </a:lnTo>
                      <a:lnTo>
                        <a:pt x="36" y="48"/>
                      </a:lnTo>
                      <a:lnTo>
                        <a:pt x="33" y="38"/>
                      </a:lnTo>
                      <a:lnTo>
                        <a:pt x="29" y="31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3" y="7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11" y="20"/>
                      </a:lnTo>
                      <a:lnTo>
                        <a:pt x="16" y="28"/>
                      </a:lnTo>
                      <a:lnTo>
                        <a:pt x="20" y="35"/>
                      </a:lnTo>
                      <a:lnTo>
                        <a:pt x="25" y="42"/>
                      </a:lnTo>
                      <a:lnTo>
                        <a:pt x="28" y="50"/>
                      </a:lnTo>
                      <a:lnTo>
                        <a:pt x="31" y="57"/>
                      </a:lnTo>
                      <a:lnTo>
                        <a:pt x="33" y="65"/>
                      </a:lnTo>
                      <a:lnTo>
                        <a:pt x="33" y="65"/>
                      </a:lnTo>
                      <a:lnTo>
                        <a:pt x="33" y="65"/>
                      </a:lnTo>
                      <a:lnTo>
                        <a:pt x="35" y="67"/>
                      </a:lnTo>
                      <a:lnTo>
                        <a:pt x="39" y="68"/>
                      </a:lnTo>
                      <a:lnTo>
                        <a:pt x="41" y="66"/>
                      </a:lnTo>
                      <a:lnTo>
                        <a:pt x="42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2" name="Freeform 234"/>
                <p:cNvSpPr>
                  <a:spLocks/>
                </p:cNvSpPr>
                <p:nvPr/>
              </p:nvSpPr>
              <p:spPr bwMode="auto">
                <a:xfrm>
                  <a:off x="4620" y="2251"/>
                  <a:ext cx="14" cy="23"/>
                </a:xfrm>
                <a:custGeom>
                  <a:avLst/>
                  <a:gdLst/>
                  <a:ahLst/>
                  <a:cxnLst>
                    <a:cxn ang="0">
                      <a:pos x="7" y="67"/>
                    </a:cxn>
                    <a:cxn ang="0">
                      <a:pos x="7" y="67"/>
                    </a:cxn>
                    <a:cxn ang="0">
                      <a:pos x="17" y="59"/>
                    </a:cxn>
                    <a:cxn ang="0">
                      <a:pos x="25" y="52"/>
                    </a:cxn>
                    <a:cxn ang="0">
                      <a:pos x="32" y="43"/>
                    </a:cxn>
                    <a:cxn ang="0">
                      <a:pos x="37" y="35"/>
                    </a:cxn>
                    <a:cxn ang="0">
                      <a:pos x="39" y="26"/>
                    </a:cxn>
                    <a:cxn ang="0">
                      <a:pos x="41" y="18"/>
                    </a:cxn>
                    <a:cxn ang="0">
                      <a:pos x="40" y="9"/>
                    </a:cxn>
                    <a:cxn ang="0">
                      <a:pos x="39" y="0"/>
                    </a:cxn>
                    <a:cxn ang="0">
                      <a:pos x="30" y="2"/>
                    </a:cxn>
                    <a:cxn ang="0">
                      <a:pos x="31" y="9"/>
                    </a:cxn>
                    <a:cxn ang="0">
                      <a:pos x="32" y="18"/>
                    </a:cxn>
                    <a:cxn ang="0">
                      <a:pos x="30" y="24"/>
                    </a:cxn>
                    <a:cxn ang="0">
                      <a:pos x="28" y="33"/>
                    </a:cxn>
                    <a:cxn ang="0">
                      <a:pos x="24" y="39"/>
                    </a:cxn>
                    <a:cxn ang="0">
                      <a:pos x="18" y="45"/>
                    </a:cxn>
                    <a:cxn ang="0">
                      <a:pos x="11" y="53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2" y="58"/>
                    </a:cxn>
                    <a:cxn ang="0">
                      <a:pos x="0" y="60"/>
                    </a:cxn>
                    <a:cxn ang="0">
                      <a:pos x="0" y="64"/>
                    </a:cxn>
                    <a:cxn ang="0">
                      <a:pos x="3" y="67"/>
                    </a:cxn>
                    <a:cxn ang="0">
                      <a:pos x="7" y="67"/>
                    </a:cxn>
                  </a:cxnLst>
                  <a:rect l="0" t="0" r="r" b="b"/>
                  <a:pathLst>
                    <a:path w="41" h="67">
                      <a:moveTo>
                        <a:pt x="7" y="67"/>
                      </a:moveTo>
                      <a:lnTo>
                        <a:pt x="7" y="67"/>
                      </a:lnTo>
                      <a:lnTo>
                        <a:pt x="17" y="59"/>
                      </a:lnTo>
                      <a:lnTo>
                        <a:pt x="25" y="52"/>
                      </a:lnTo>
                      <a:lnTo>
                        <a:pt x="32" y="43"/>
                      </a:lnTo>
                      <a:lnTo>
                        <a:pt x="37" y="35"/>
                      </a:lnTo>
                      <a:lnTo>
                        <a:pt x="39" y="26"/>
                      </a:lnTo>
                      <a:lnTo>
                        <a:pt x="41" y="18"/>
                      </a:lnTo>
                      <a:lnTo>
                        <a:pt x="40" y="9"/>
                      </a:lnTo>
                      <a:lnTo>
                        <a:pt x="39" y="0"/>
                      </a:lnTo>
                      <a:lnTo>
                        <a:pt x="30" y="2"/>
                      </a:lnTo>
                      <a:lnTo>
                        <a:pt x="31" y="9"/>
                      </a:lnTo>
                      <a:lnTo>
                        <a:pt x="32" y="18"/>
                      </a:lnTo>
                      <a:lnTo>
                        <a:pt x="30" y="24"/>
                      </a:lnTo>
                      <a:lnTo>
                        <a:pt x="28" y="33"/>
                      </a:lnTo>
                      <a:lnTo>
                        <a:pt x="24" y="39"/>
                      </a:lnTo>
                      <a:lnTo>
                        <a:pt x="18" y="45"/>
                      </a:lnTo>
                      <a:lnTo>
                        <a:pt x="11" y="53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2" y="58"/>
                      </a:lnTo>
                      <a:lnTo>
                        <a:pt x="0" y="60"/>
                      </a:lnTo>
                      <a:lnTo>
                        <a:pt x="0" y="64"/>
                      </a:lnTo>
                      <a:lnTo>
                        <a:pt x="3" y="67"/>
                      </a:lnTo>
                      <a:lnTo>
                        <a:pt x="7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3" name="Freeform 235"/>
                <p:cNvSpPr>
                  <a:spLocks/>
                </p:cNvSpPr>
                <p:nvPr/>
              </p:nvSpPr>
              <p:spPr bwMode="auto">
                <a:xfrm>
                  <a:off x="4610" y="2271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3" y="26"/>
                    </a:cxn>
                    <a:cxn ang="0">
                      <a:pos x="3" y="26"/>
                    </a:cxn>
                    <a:cxn ang="0">
                      <a:pos x="7" y="24"/>
                    </a:cxn>
                    <a:cxn ang="0">
                      <a:pos x="11" y="23"/>
                    </a:cxn>
                    <a:cxn ang="0">
                      <a:pos x="15" y="20"/>
                    </a:cxn>
                    <a:cxn ang="0">
                      <a:pos x="20" y="18"/>
                    </a:cxn>
                    <a:cxn ang="0">
                      <a:pos x="24" y="16"/>
                    </a:cxn>
                    <a:cxn ang="0">
                      <a:pos x="28" y="14"/>
                    </a:cxn>
                    <a:cxn ang="0">
                      <a:pos x="31" y="12"/>
                    </a:cxn>
                    <a:cxn ang="0">
                      <a:pos x="36" y="9"/>
                    </a:cxn>
                    <a:cxn ang="0">
                      <a:pos x="31" y="0"/>
                    </a:cxn>
                    <a:cxn ang="0">
                      <a:pos x="27" y="3"/>
                    </a:cxn>
                    <a:cxn ang="0">
                      <a:pos x="24" y="6"/>
                    </a:cxn>
                    <a:cxn ang="0">
                      <a:pos x="20" y="8"/>
                    </a:cxn>
                    <a:cxn ang="0">
                      <a:pos x="15" y="10"/>
                    </a:cxn>
                    <a:cxn ang="0">
                      <a:pos x="11" y="12"/>
                    </a:cxn>
                    <a:cxn ang="0">
                      <a:pos x="9" y="14"/>
                    </a:cxn>
                    <a:cxn ang="0">
                      <a:pos x="5" y="1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3" y="26"/>
                    </a:cxn>
                  </a:cxnLst>
                  <a:rect l="0" t="0" r="r" b="b"/>
                  <a:pathLst>
                    <a:path w="36" h="26">
                      <a:moveTo>
                        <a:pt x="3" y="26"/>
                      </a:moveTo>
                      <a:lnTo>
                        <a:pt x="3" y="26"/>
                      </a:lnTo>
                      <a:lnTo>
                        <a:pt x="7" y="24"/>
                      </a:lnTo>
                      <a:lnTo>
                        <a:pt x="11" y="23"/>
                      </a:lnTo>
                      <a:lnTo>
                        <a:pt x="15" y="20"/>
                      </a:lnTo>
                      <a:lnTo>
                        <a:pt x="20" y="18"/>
                      </a:lnTo>
                      <a:lnTo>
                        <a:pt x="24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  <a:lnTo>
                        <a:pt x="36" y="9"/>
                      </a:lnTo>
                      <a:lnTo>
                        <a:pt x="31" y="0"/>
                      </a:lnTo>
                      <a:lnTo>
                        <a:pt x="27" y="3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5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5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4" name="Freeform 236"/>
                <p:cNvSpPr>
                  <a:spLocks/>
                </p:cNvSpPr>
                <p:nvPr/>
              </p:nvSpPr>
              <p:spPr bwMode="auto">
                <a:xfrm>
                  <a:off x="4576" y="2276"/>
                  <a:ext cx="35" cy="6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4" y="11"/>
                    </a:cxn>
                    <a:cxn ang="0">
                      <a:pos x="14" y="13"/>
                    </a:cxn>
                    <a:cxn ang="0">
                      <a:pos x="23" y="14"/>
                    </a:cxn>
                    <a:cxn ang="0">
                      <a:pos x="35" y="16"/>
                    </a:cxn>
                    <a:cxn ang="0">
                      <a:pos x="48" y="18"/>
                    </a:cxn>
                    <a:cxn ang="0">
                      <a:pos x="61" y="18"/>
                    </a:cxn>
                    <a:cxn ang="0">
                      <a:pos x="74" y="16"/>
                    </a:cxn>
                    <a:cxn ang="0">
                      <a:pos x="91" y="14"/>
                    </a:cxn>
                    <a:cxn ang="0">
                      <a:pos x="106" y="9"/>
                    </a:cxn>
                    <a:cxn ang="0">
                      <a:pos x="103" y="0"/>
                    </a:cxn>
                    <a:cxn ang="0">
                      <a:pos x="88" y="6"/>
                    </a:cxn>
                    <a:cxn ang="0">
                      <a:pos x="74" y="8"/>
                    </a:cxn>
                    <a:cxn ang="0">
                      <a:pos x="61" y="8"/>
                    </a:cxn>
                    <a:cxn ang="0">
                      <a:pos x="48" y="8"/>
                    </a:cxn>
                    <a:cxn ang="0">
                      <a:pos x="35" y="8"/>
                    </a:cxn>
                    <a:cxn ang="0">
                      <a:pos x="23" y="6"/>
                    </a:cxn>
                    <a:cxn ang="0">
                      <a:pos x="14" y="5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4" y="11"/>
                    </a:cxn>
                    <a:cxn ang="0">
                      <a:pos x="7" y="10"/>
                    </a:cxn>
                  </a:cxnLst>
                  <a:rect l="0" t="0" r="r" b="b"/>
                  <a:pathLst>
                    <a:path w="106" h="18">
                      <a:moveTo>
                        <a:pt x="7" y="10"/>
                      </a:moveTo>
                      <a:lnTo>
                        <a:pt x="4" y="11"/>
                      </a:lnTo>
                      <a:lnTo>
                        <a:pt x="14" y="13"/>
                      </a:lnTo>
                      <a:lnTo>
                        <a:pt x="23" y="14"/>
                      </a:lnTo>
                      <a:lnTo>
                        <a:pt x="35" y="16"/>
                      </a:lnTo>
                      <a:lnTo>
                        <a:pt x="48" y="18"/>
                      </a:lnTo>
                      <a:lnTo>
                        <a:pt x="61" y="18"/>
                      </a:lnTo>
                      <a:lnTo>
                        <a:pt x="74" y="16"/>
                      </a:lnTo>
                      <a:lnTo>
                        <a:pt x="91" y="14"/>
                      </a:lnTo>
                      <a:lnTo>
                        <a:pt x="106" y="9"/>
                      </a:lnTo>
                      <a:lnTo>
                        <a:pt x="103" y="0"/>
                      </a:lnTo>
                      <a:lnTo>
                        <a:pt x="88" y="6"/>
                      </a:lnTo>
                      <a:lnTo>
                        <a:pt x="74" y="8"/>
                      </a:lnTo>
                      <a:lnTo>
                        <a:pt x="61" y="8"/>
                      </a:lnTo>
                      <a:lnTo>
                        <a:pt x="48" y="8"/>
                      </a:lnTo>
                      <a:lnTo>
                        <a:pt x="35" y="8"/>
                      </a:lnTo>
                      <a:lnTo>
                        <a:pt x="23" y="6"/>
                      </a:lnTo>
                      <a:lnTo>
                        <a:pt x="14" y="5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1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5" name="Freeform 237"/>
                <p:cNvSpPr>
                  <a:spLocks/>
                </p:cNvSpPr>
                <p:nvPr/>
              </p:nvSpPr>
              <p:spPr bwMode="auto">
                <a:xfrm>
                  <a:off x="4569" y="2277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23" y="66"/>
                    </a:cxn>
                    <a:cxn ang="0">
                      <a:pos x="27" y="61"/>
                    </a:cxn>
                    <a:cxn ang="0">
                      <a:pos x="24" y="61"/>
                    </a:cxn>
                    <a:cxn ang="0">
                      <a:pos x="20" y="57"/>
                    </a:cxn>
                    <a:cxn ang="0">
                      <a:pos x="15" y="52"/>
                    </a:cxn>
                    <a:cxn ang="0">
                      <a:pos x="12" y="44"/>
                    </a:cxn>
                    <a:cxn ang="0">
                      <a:pos x="11" y="36"/>
                    </a:cxn>
                    <a:cxn ang="0">
                      <a:pos x="12" y="26"/>
                    </a:cxn>
                    <a:cxn ang="0">
                      <a:pos x="16" y="16"/>
                    </a:cxn>
                    <a:cxn ang="0">
                      <a:pos x="27" y="7"/>
                    </a:cxn>
                    <a:cxn ang="0">
                      <a:pos x="21" y="0"/>
                    </a:cxn>
                    <a:cxn ang="0">
                      <a:pos x="10" y="12"/>
                    </a:cxn>
                    <a:cxn ang="0">
                      <a:pos x="4" y="24"/>
                    </a:cxn>
                    <a:cxn ang="0">
                      <a:pos x="0" y="36"/>
                    </a:cxn>
                    <a:cxn ang="0">
                      <a:pos x="4" y="46"/>
                    </a:cxn>
                    <a:cxn ang="0">
                      <a:pos x="7" y="56"/>
                    </a:cxn>
                    <a:cxn ang="0">
                      <a:pos x="13" y="63"/>
                    </a:cxn>
                    <a:cxn ang="0">
                      <a:pos x="20" y="70"/>
                    </a:cxn>
                    <a:cxn ang="0">
                      <a:pos x="27" y="72"/>
                    </a:cxn>
                    <a:cxn ang="0">
                      <a:pos x="31" y="66"/>
                    </a:cxn>
                    <a:cxn ang="0">
                      <a:pos x="27" y="72"/>
                    </a:cxn>
                    <a:cxn ang="0">
                      <a:pos x="30" y="70"/>
                    </a:cxn>
                    <a:cxn ang="0">
                      <a:pos x="32" y="66"/>
                    </a:cxn>
                    <a:cxn ang="0">
                      <a:pos x="30" y="63"/>
                    </a:cxn>
                    <a:cxn ang="0">
                      <a:pos x="27" y="61"/>
                    </a:cxn>
                    <a:cxn ang="0">
                      <a:pos x="23" y="66"/>
                    </a:cxn>
                  </a:cxnLst>
                  <a:rect l="0" t="0" r="r" b="b"/>
                  <a:pathLst>
                    <a:path w="32" h="72">
                      <a:moveTo>
                        <a:pt x="23" y="66"/>
                      </a:move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0" y="57"/>
                      </a:lnTo>
                      <a:lnTo>
                        <a:pt x="15" y="52"/>
                      </a:lnTo>
                      <a:lnTo>
                        <a:pt x="12" y="44"/>
                      </a:lnTo>
                      <a:lnTo>
                        <a:pt x="11" y="36"/>
                      </a:lnTo>
                      <a:lnTo>
                        <a:pt x="12" y="26"/>
                      </a:lnTo>
                      <a:lnTo>
                        <a:pt x="16" y="16"/>
                      </a:lnTo>
                      <a:lnTo>
                        <a:pt x="27" y="7"/>
                      </a:lnTo>
                      <a:lnTo>
                        <a:pt x="21" y="0"/>
                      </a:lnTo>
                      <a:lnTo>
                        <a:pt x="10" y="12"/>
                      </a:lnTo>
                      <a:lnTo>
                        <a:pt x="4" y="24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7" y="56"/>
                      </a:lnTo>
                      <a:lnTo>
                        <a:pt x="13" y="63"/>
                      </a:lnTo>
                      <a:lnTo>
                        <a:pt x="20" y="70"/>
                      </a:lnTo>
                      <a:lnTo>
                        <a:pt x="27" y="72"/>
                      </a:lnTo>
                      <a:lnTo>
                        <a:pt x="31" y="66"/>
                      </a:lnTo>
                      <a:lnTo>
                        <a:pt x="27" y="72"/>
                      </a:lnTo>
                      <a:lnTo>
                        <a:pt x="30" y="70"/>
                      </a:lnTo>
                      <a:lnTo>
                        <a:pt x="32" y="66"/>
                      </a:lnTo>
                      <a:lnTo>
                        <a:pt x="30" y="63"/>
                      </a:lnTo>
                      <a:lnTo>
                        <a:pt x="27" y="61"/>
                      </a:lnTo>
                      <a:lnTo>
                        <a:pt x="23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6" name="Freeform 238"/>
                <p:cNvSpPr>
                  <a:spLocks/>
                </p:cNvSpPr>
                <p:nvPr/>
              </p:nvSpPr>
              <p:spPr bwMode="auto">
                <a:xfrm>
                  <a:off x="4577" y="228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94" y="13"/>
                    </a:cxn>
                    <a:cxn ang="0">
                      <a:pos x="94" y="13"/>
                    </a:cxn>
                    <a:cxn ang="0">
                      <a:pos x="81" y="4"/>
                    </a:cxn>
                    <a:cxn ang="0">
                      <a:pos x="66" y="0"/>
                    </a:cxn>
                    <a:cxn ang="0">
                      <a:pos x="50" y="2"/>
                    </a:cxn>
                    <a:cxn ang="0">
                      <a:pos x="34" y="9"/>
                    </a:cxn>
                    <a:cxn ang="0">
                      <a:pos x="20" y="17"/>
                    </a:cxn>
                    <a:cxn ang="0">
                      <a:pos x="9" y="28"/>
                    </a:cxn>
                    <a:cxn ang="0">
                      <a:pos x="2" y="41"/>
                    </a:cxn>
                    <a:cxn ang="0">
                      <a:pos x="0" y="51"/>
                    </a:cxn>
                    <a:cxn ang="0">
                      <a:pos x="8" y="51"/>
                    </a:cxn>
                    <a:cxn ang="0">
                      <a:pos x="11" y="43"/>
                    </a:cxn>
                    <a:cxn ang="0">
                      <a:pos x="16" y="34"/>
                    </a:cxn>
                    <a:cxn ang="0">
                      <a:pos x="27" y="24"/>
                    </a:cxn>
                    <a:cxn ang="0">
                      <a:pos x="38" y="17"/>
                    </a:cxn>
                    <a:cxn ang="0">
                      <a:pos x="52" y="11"/>
                    </a:cxn>
                    <a:cxn ang="0">
                      <a:pos x="66" y="11"/>
                    </a:cxn>
                    <a:cxn ang="0">
                      <a:pos x="79" y="12"/>
                    </a:cxn>
                    <a:cxn ang="0">
                      <a:pos x="88" y="20"/>
                    </a:cxn>
                    <a:cxn ang="0">
                      <a:pos x="88" y="20"/>
                    </a:cxn>
                    <a:cxn ang="0">
                      <a:pos x="94" y="13"/>
                    </a:cxn>
                  </a:cxnLst>
                  <a:rect l="0" t="0" r="r" b="b"/>
                  <a:pathLst>
                    <a:path w="94" h="51">
                      <a:moveTo>
                        <a:pt x="94" y="13"/>
                      </a:moveTo>
                      <a:lnTo>
                        <a:pt x="94" y="13"/>
                      </a:lnTo>
                      <a:lnTo>
                        <a:pt x="81" y="4"/>
                      </a:lnTo>
                      <a:lnTo>
                        <a:pt x="66" y="0"/>
                      </a:lnTo>
                      <a:lnTo>
                        <a:pt x="50" y="2"/>
                      </a:lnTo>
                      <a:lnTo>
                        <a:pt x="34" y="9"/>
                      </a:lnTo>
                      <a:lnTo>
                        <a:pt x="20" y="17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11" y="43"/>
                      </a:lnTo>
                      <a:lnTo>
                        <a:pt x="16" y="34"/>
                      </a:lnTo>
                      <a:lnTo>
                        <a:pt x="27" y="24"/>
                      </a:lnTo>
                      <a:lnTo>
                        <a:pt x="38" y="17"/>
                      </a:lnTo>
                      <a:lnTo>
                        <a:pt x="52" y="11"/>
                      </a:lnTo>
                      <a:lnTo>
                        <a:pt x="66" y="11"/>
                      </a:lnTo>
                      <a:lnTo>
                        <a:pt x="79" y="12"/>
                      </a:lnTo>
                      <a:lnTo>
                        <a:pt x="88" y="20"/>
                      </a:lnTo>
                      <a:lnTo>
                        <a:pt x="88" y="20"/>
                      </a:lnTo>
                      <a:lnTo>
                        <a:pt x="9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7" name="Freeform 239"/>
                <p:cNvSpPr>
                  <a:spLocks/>
                </p:cNvSpPr>
                <p:nvPr/>
              </p:nvSpPr>
              <p:spPr bwMode="auto">
                <a:xfrm>
                  <a:off x="4590" y="2287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9" y="70"/>
                    </a:cxn>
                    <a:cxn ang="0">
                      <a:pos x="5" y="75"/>
                    </a:cxn>
                    <a:cxn ang="0">
                      <a:pos x="19" y="73"/>
                    </a:cxn>
                    <a:cxn ang="0">
                      <a:pos x="32" y="67"/>
                    </a:cxn>
                    <a:cxn ang="0">
                      <a:pos x="44" y="61"/>
                    </a:cxn>
                    <a:cxn ang="0">
                      <a:pos x="55" y="51"/>
                    </a:cxn>
                    <a:cxn ang="0">
                      <a:pos x="62" y="38"/>
                    </a:cxn>
                    <a:cxn ang="0">
                      <a:pos x="66" y="27"/>
                    </a:cxn>
                    <a:cxn ang="0">
                      <a:pos x="63" y="14"/>
                    </a:cxn>
                    <a:cxn ang="0">
                      <a:pos x="56" y="0"/>
                    </a:cxn>
                    <a:cxn ang="0">
                      <a:pos x="50" y="7"/>
                    </a:cxn>
                    <a:cxn ang="0">
                      <a:pos x="55" y="16"/>
                    </a:cxn>
                    <a:cxn ang="0">
                      <a:pos x="55" y="27"/>
                    </a:cxn>
                    <a:cxn ang="0">
                      <a:pos x="54" y="36"/>
                    </a:cxn>
                    <a:cxn ang="0">
                      <a:pos x="48" y="45"/>
                    </a:cxn>
                    <a:cxn ang="0">
                      <a:pos x="40" y="52"/>
                    </a:cxn>
                    <a:cxn ang="0">
                      <a:pos x="28" y="59"/>
                    </a:cxn>
                    <a:cxn ang="0">
                      <a:pos x="16" y="64"/>
                    </a:cxn>
                    <a:cxn ang="0">
                      <a:pos x="5" y="66"/>
                    </a:cxn>
                    <a:cxn ang="0">
                      <a:pos x="0" y="70"/>
                    </a:cxn>
                    <a:cxn ang="0">
                      <a:pos x="5" y="66"/>
                    </a:cxn>
                    <a:cxn ang="0">
                      <a:pos x="1" y="67"/>
                    </a:cxn>
                    <a:cxn ang="0">
                      <a:pos x="0" y="70"/>
                    </a:cxn>
                    <a:cxn ang="0">
                      <a:pos x="1" y="74"/>
                    </a:cxn>
                    <a:cxn ang="0">
                      <a:pos x="5" y="75"/>
                    </a:cxn>
                    <a:cxn ang="0">
                      <a:pos x="9" y="70"/>
                    </a:cxn>
                  </a:cxnLst>
                  <a:rect l="0" t="0" r="r" b="b"/>
                  <a:pathLst>
                    <a:path w="66" h="75">
                      <a:moveTo>
                        <a:pt x="9" y="70"/>
                      </a:moveTo>
                      <a:lnTo>
                        <a:pt x="5" y="75"/>
                      </a:lnTo>
                      <a:lnTo>
                        <a:pt x="19" y="73"/>
                      </a:lnTo>
                      <a:lnTo>
                        <a:pt x="32" y="67"/>
                      </a:lnTo>
                      <a:lnTo>
                        <a:pt x="44" y="61"/>
                      </a:lnTo>
                      <a:lnTo>
                        <a:pt x="55" y="51"/>
                      </a:lnTo>
                      <a:lnTo>
                        <a:pt x="62" y="38"/>
                      </a:lnTo>
                      <a:lnTo>
                        <a:pt x="66" y="27"/>
                      </a:lnTo>
                      <a:lnTo>
                        <a:pt x="63" y="14"/>
                      </a:lnTo>
                      <a:lnTo>
                        <a:pt x="56" y="0"/>
                      </a:lnTo>
                      <a:lnTo>
                        <a:pt x="50" y="7"/>
                      </a:lnTo>
                      <a:lnTo>
                        <a:pt x="55" y="16"/>
                      </a:lnTo>
                      <a:lnTo>
                        <a:pt x="55" y="27"/>
                      </a:lnTo>
                      <a:lnTo>
                        <a:pt x="54" y="36"/>
                      </a:lnTo>
                      <a:lnTo>
                        <a:pt x="48" y="45"/>
                      </a:lnTo>
                      <a:lnTo>
                        <a:pt x="40" y="52"/>
                      </a:lnTo>
                      <a:lnTo>
                        <a:pt x="28" y="59"/>
                      </a:lnTo>
                      <a:lnTo>
                        <a:pt x="16" y="64"/>
                      </a:lnTo>
                      <a:lnTo>
                        <a:pt x="5" y="66"/>
                      </a:lnTo>
                      <a:lnTo>
                        <a:pt x="0" y="70"/>
                      </a:lnTo>
                      <a:lnTo>
                        <a:pt x="5" y="66"/>
                      </a:lnTo>
                      <a:lnTo>
                        <a:pt x="1" y="67"/>
                      </a:lnTo>
                      <a:lnTo>
                        <a:pt x="0" y="70"/>
                      </a:lnTo>
                      <a:lnTo>
                        <a:pt x="1" y="74"/>
                      </a:lnTo>
                      <a:lnTo>
                        <a:pt x="5" y="75"/>
                      </a:lnTo>
                      <a:lnTo>
                        <a:pt x="9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8" name="Freeform 240"/>
                <p:cNvSpPr>
                  <a:spLocks/>
                </p:cNvSpPr>
                <p:nvPr/>
              </p:nvSpPr>
              <p:spPr bwMode="auto">
                <a:xfrm>
                  <a:off x="4589" y="2310"/>
                  <a:ext cx="20" cy="12"/>
                </a:xfrm>
                <a:custGeom>
                  <a:avLst/>
                  <a:gdLst/>
                  <a:ahLst/>
                  <a:cxnLst>
                    <a:cxn ang="0">
                      <a:pos x="48" y="29"/>
                    </a:cxn>
                    <a:cxn ang="0">
                      <a:pos x="54" y="25"/>
                    </a:cxn>
                    <a:cxn ang="0">
                      <a:pos x="46" y="26"/>
                    </a:cxn>
                    <a:cxn ang="0">
                      <a:pos x="38" y="28"/>
                    </a:cxn>
                    <a:cxn ang="0">
                      <a:pos x="28" y="28"/>
                    </a:cxn>
                    <a:cxn ang="0">
                      <a:pos x="22" y="27"/>
                    </a:cxn>
                    <a:cxn ang="0">
                      <a:pos x="15" y="24"/>
                    </a:cxn>
                    <a:cxn ang="0">
                      <a:pos x="12" y="21"/>
                    </a:cxn>
                    <a:cxn ang="0">
                      <a:pos x="9" y="13"/>
                    </a:cxn>
                    <a:cxn ang="0">
                      <a:pos x="10" y="0"/>
                    </a:cxn>
                    <a:cxn ang="0">
                      <a:pos x="1" y="0"/>
                    </a:cxn>
                    <a:cxn ang="0">
                      <a:pos x="0" y="13"/>
                    </a:cxn>
                    <a:cxn ang="0">
                      <a:pos x="3" y="25"/>
                    </a:cxn>
                    <a:cxn ang="0">
                      <a:pos x="11" y="32"/>
                    </a:cxn>
                    <a:cxn ang="0">
                      <a:pos x="20" y="36"/>
                    </a:cxn>
                    <a:cxn ang="0">
                      <a:pos x="28" y="37"/>
                    </a:cxn>
                    <a:cxn ang="0">
                      <a:pos x="38" y="37"/>
                    </a:cxn>
                    <a:cxn ang="0">
                      <a:pos x="46" y="34"/>
                    </a:cxn>
                    <a:cxn ang="0">
                      <a:pos x="54" y="33"/>
                    </a:cxn>
                    <a:cxn ang="0">
                      <a:pos x="59" y="29"/>
                    </a:cxn>
                    <a:cxn ang="0">
                      <a:pos x="54" y="33"/>
                    </a:cxn>
                    <a:cxn ang="0">
                      <a:pos x="57" y="32"/>
                    </a:cxn>
                    <a:cxn ang="0">
                      <a:pos x="58" y="29"/>
                    </a:cxn>
                    <a:cxn ang="0">
                      <a:pos x="57" y="26"/>
                    </a:cxn>
                    <a:cxn ang="0">
                      <a:pos x="54" y="25"/>
                    </a:cxn>
                    <a:cxn ang="0">
                      <a:pos x="48" y="29"/>
                    </a:cxn>
                  </a:cxnLst>
                  <a:rect l="0" t="0" r="r" b="b"/>
                  <a:pathLst>
                    <a:path w="59" h="37">
                      <a:moveTo>
                        <a:pt x="48" y="29"/>
                      </a:moveTo>
                      <a:lnTo>
                        <a:pt x="54" y="25"/>
                      </a:lnTo>
                      <a:lnTo>
                        <a:pt x="46" y="26"/>
                      </a:lnTo>
                      <a:lnTo>
                        <a:pt x="38" y="28"/>
                      </a:lnTo>
                      <a:lnTo>
                        <a:pt x="28" y="28"/>
                      </a:lnTo>
                      <a:lnTo>
                        <a:pt x="22" y="27"/>
                      </a:lnTo>
                      <a:lnTo>
                        <a:pt x="15" y="24"/>
                      </a:lnTo>
                      <a:lnTo>
                        <a:pt x="12" y="21"/>
                      </a:lnTo>
                      <a:lnTo>
                        <a:pt x="9" y="13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1" y="32"/>
                      </a:lnTo>
                      <a:lnTo>
                        <a:pt x="20" y="36"/>
                      </a:lnTo>
                      <a:lnTo>
                        <a:pt x="28" y="37"/>
                      </a:lnTo>
                      <a:lnTo>
                        <a:pt x="38" y="37"/>
                      </a:lnTo>
                      <a:lnTo>
                        <a:pt x="46" y="34"/>
                      </a:lnTo>
                      <a:lnTo>
                        <a:pt x="54" y="33"/>
                      </a:lnTo>
                      <a:lnTo>
                        <a:pt x="59" y="29"/>
                      </a:lnTo>
                      <a:lnTo>
                        <a:pt x="54" y="33"/>
                      </a:lnTo>
                      <a:lnTo>
                        <a:pt x="57" y="32"/>
                      </a:lnTo>
                      <a:lnTo>
                        <a:pt x="58" y="29"/>
                      </a:lnTo>
                      <a:lnTo>
                        <a:pt x="57" y="26"/>
                      </a:lnTo>
                      <a:lnTo>
                        <a:pt x="54" y="25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89" name="Freeform 241"/>
                <p:cNvSpPr>
                  <a:spLocks/>
                </p:cNvSpPr>
                <p:nvPr/>
              </p:nvSpPr>
              <p:spPr bwMode="auto">
                <a:xfrm>
                  <a:off x="4605" y="2299"/>
                  <a:ext cx="25" cy="21"/>
                </a:xfrm>
                <a:custGeom>
                  <a:avLst/>
                  <a:gdLst/>
                  <a:ahLst/>
                  <a:cxnLst>
                    <a:cxn ang="0">
                      <a:pos x="73" y="7"/>
                    </a:cxn>
                    <a:cxn ang="0">
                      <a:pos x="73" y="7"/>
                    </a:cxn>
                    <a:cxn ang="0">
                      <a:pos x="59" y="0"/>
                    </a:cxn>
                    <a:cxn ang="0">
                      <a:pos x="46" y="0"/>
                    </a:cxn>
                    <a:cxn ang="0">
                      <a:pos x="32" y="5"/>
                    </a:cxn>
                    <a:cxn ang="0">
                      <a:pos x="22" y="13"/>
                    </a:cxn>
                    <a:cxn ang="0">
                      <a:pos x="13" y="25"/>
                    </a:cxn>
                    <a:cxn ang="0">
                      <a:pos x="7" y="37"/>
                    </a:cxn>
                    <a:cxn ang="0">
                      <a:pos x="3" y="49"/>
                    </a:cxn>
                    <a:cxn ang="0">
                      <a:pos x="0" y="62"/>
                    </a:cxn>
                    <a:cxn ang="0">
                      <a:pos x="11" y="62"/>
                    </a:cxn>
                    <a:cxn ang="0">
                      <a:pos x="11" y="51"/>
                    </a:cxn>
                    <a:cxn ang="0">
                      <a:pos x="15" y="41"/>
                    </a:cxn>
                    <a:cxn ang="0">
                      <a:pos x="22" y="29"/>
                    </a:cxn>
                    <a:cxn ang="0">
                      <a:pos x="28" y="20"/>
                    </a:cxn>
                    <a:cxn ang="0">
                      <a:pos x="37" y="13"/>
                    </a:cxn>
                    <a:cxn ang="0">
                      <a:pos x="46" y="9"/>
                    </a:cxn>
                    <a:cxn ang="0">
                      <a:pos x="57" y="9"/>
                    </a:cxn>
                    <a:cxn ang="0">
                      <a:pos x="69" y="15"/>
                    </a:cxn>
                    <a:cxn ang="0">
                      <a:pos x="69" y="15"/>
                    </a:cxn>
                    <a:cxn ang="0">
                      <a:pos x="73" y="7"/>
                    </a:cxn>
                  </a:cxnLst>
                  <a:rect l="0" t="0" r="r" b="b"/>
                  <a:pathLst>
                    <a:path w="73" h="62">
                      <a:moveTo>
                        <a:pt x="73" y="7"/>
                      </a:moveTo>
                      <a:lnTo>
                        <a:pt x="73" y="7"/>
                      </a:lnTo>
                      <a:lnTo>
                        <a:pt x="59" y="0"/>
                      </a:lnTo>
                      <a:lnTo>
                        <a:pt x="46" y="0"/>
                      </a:lnTo>
                      <a:lnTo>
                        <a:pt x="32" y="5"/>
                      </a:lnTo>
                      <a:lnTo>
                        <a:pt x="22" y="13"/>
                      </a:lnTo>
                      <a:lnTo>
                        <a:pt x="13" y="25"/>
                      </a:lnTo>
                      <a:lnTo>
                        <a:pt x="7" y="37"/>
                      </a:lnTo>
                      <a:lnTo>
                        <a:pt x="3" y="49"/>
                      </a:lnTo>
                      <a:lnTo>
                        <a:pt x="0" y="62"/>
                      </a:lnTo>
                      <a:lnTo>
                        <a:pt x="11" y="62"/>
                      </a:lnTo>
                      <a:lnTo>
                        <a:pt x="11" y="51"/>
                      </a:lnTo>
                      <a:lnTo>
                        <a:pt x="15" y="41"/>
                      </a:lnTo>
                      <a:lnTo>
                        <a:pt x="22" y="29"/>
                      </a:lnTo>
                      <a:lnTo>
                        <a:pt x="28" y="20"/>
                      </a:lnTo>
                      <a:lnTo>
                        <a:pt x="37" y="13"/>
                      </a:lnTo>
                      <a:lnTo>
                        <a:pt x="46" y="9"/>
                      </a:lnTo>
                      <a:lnTo>
                        <a:pt x="57" y="9"/>
                      </a:lnTo>
                      <a:lnTo>
                        <a:pt x="69" y="15"/>
                      </a:lnTo>
                      <a:lnTo>
                        <a:pt x="69" y="15"/>
                      </a:lnTo>
                      <a:lnTo>
                        <a:pt x="7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0" name="Freeform 242"/>
                <p:cNvSpPr>
                  <a:spLocks/>
                </p:cNvSpPr>
                <p:nvPr/>
              </p:nvSpPr>
              <p:spPr bwMode="auto">
                <a:xfrm>
                  <a:off x="4615" y="2301"/>
                  <a:ext cx="20" cy="31"/>
                </a:xfrm>
                <a:custGeom>
                  <a:avLst/>
                  <a:gdLst/>
                  <a:ahLst/>
                  <a:cxnLst>
                    <a:cxn ang="0">
                      <a:pos x="9" y="87"/>
                    </a:cxn>
                    <a:cxn ang="0">
                      <a:pos x="6" y="91"/>
                    </a:cxn>
                    <a:cxn ang="0">
                      <a:pos x="19" y="86"/>
                    </a:cxn>
                    <a:cxn ang="0">
                      <a:pos x="32" y="76"/>
                    </a:cxn>
                    <a:cxn ang="0">
                      <a:pos x="43" y="67"/>
                    </a:cxn>
                    <a:cxn ang="0">
                      <a:pos x="54" y="54"/>
                    </a:cxn>
                    <a:cxn ang="0">
                      <a:pos x="59" y="40"/>
                    </a:cxn>
                    <a:cxn ang="0">
                      <a:pos x="61" y="26"/>
                    </a:cxn>
                    <a:cxn ang="0">
                      <a:pos x="57" y="13"/>
                    </a:cxn>
                    <a:cxn ang="0">
                      <a:pos x="45" y="0"/>
                    </a:cxn>
                    <a:cxn ang="0">
                      <a:pos x="41" y="8"/>
                    </a:cxn>
                    <a:cxn ang="0">
                      <a:pos x="48" y="17"/>
                    </a:cxn>
                    <a:cxn ang="0">
                      <a:pos x="53" y="26"/>
                    </a:cxn>
                    <a:cxn ang="0">
                      <a:pos x="50" y="38"/>
                    </a:cxn>
                    <a:cxn ang="0">
                      <a:pos x="45" y="50"/>
                    </a:cxn>
                    <a:cxn ang="0">
                      <a:pos x="37" y="60"/>
                    </a:cxn>
                    <a:cxn ang="0">
                      <a:pos x="26" y="70"/>
                    </a:cxn>
                    <a:cxn ang="0">
                      <a:pos x="15" y="77"/>
                    </a:cxn>
                    <a:cxn ang="0">
                      <a:pos x="3" y="83"/>
                    </a:cxn>
                    <a:cxn ang="0">
                      <a:pos x="0" y="87"/>
                    </a:cxn>
                    <a:cxn ang="0">
                      <a:pos x="3" y="83"/>
                    </a:cxn>
                    <a:cxn ang="0">
                      <a:pos x="1" y="85"/>
                    </a:cxn>
                    <a:cxn ang="0">
                      <a:pos x="0" y="88"/>
                    </a:cxn>
                    <a:cxn ang="0">
                      <a:pos x="2" y="90"/>
                    </a:cxn>
                    <a:cxn ang="0">
                      <a:pos x="6" y="91"/>
                    </a:cxn>
                    <a:cxn ang="0">
                      <a:pos x="9" y="87"/>
                    </a:cxn>
                  </a:cxnLst>
                  <a:rect l="0" t="0" r="r" b="b"/>
                  <a:pathLst>
                    <a:path w="61" h="91">
                      <a:moveTo>
                        <a:pt x="9" y="87"/>
                      </a:moveTo>
                      <a:lnTo>
                        <a:pt x="6" y="91"/>
                      </a:lnTo>
                      <a:lnTo>
                        <a:pt x="19" y="86"/>
                      </a:lnTo>
                      <a:lnTo>
                        <a:pt x="32" y="76"/>
                      </a:lnTo>
                      <a:lnTo>
                        <a:pt x="43" y="67"/>
                      </a:lnTo>
                      <a:lnTo>
                        <a:pt x="54" y="54"/>
                      </a:lnTo>
                      <a:lnTo>
                        <a:pt x="59" y="40"/>
                      </a:lnTo>
                      <a:lnTo>
                        <a:pt x="61" y="26"/>
                      </a:lnTo>
                      <a:lnTo>
                        <a:pt x="57" y="13"/>
                      </a:lnTo>
                      <a:lnTo>
                        <a:pt x="45" y="0"/>
                      </a:lnTo>
                      <a:lnTo>
                        <a:pt x="41" y="8"/>
                      </a:lnTo>
                      <a:lnTo>
                        <a:pt x="48" y="17"/>
                      </a:lnTo>
                      <a:lnTo>
                        <a:pt x="53" y="26"/>
                      </a:lnTo>
                      <a:lnTo>
                        <a:pt x="50" y="38"/>
                      </a:lnTo>
                      <a:lnTo>
                        <a:pt x="45" y="50"/>
                      </a:lnTo>
                      <a:lnTo>
                        <a:pt x="37" y="60"/>
                      </a:lnTo>
                      <a:lnTo>
                        <a:pt x="26" y="70"/>
                      </a:lnTo>
                      <a:lnTo>
                        <a:pt x="15" y="77"/>
                      </a:lnTo>
                      <a:lnTo>
                        <a:pt x="3" y="83"/>
                      </a:lnTo>
                      <a:lnTo>
                        <a:pt x="0" y="87"/>
                      </a:lnTo>
                      <a:lnTo>
                        <a:pt x="3" y="83"/>
                      </a:lnTo>
                      <a:lnTo>
                        <a:pt x="1" y="85"/>
                      </a:lnTo>
                      <a:lnTo>
                        <a:pt x="0" y="88"/>
                      </a:lnTo>
                      <a:lnTo>
                        <a:pt x="2" y="90"/>
                      </a:lnTo>
                      <a:lnTo>
                        <a:pt x="6" y="91"/>
                      </a:lnTo>
                      <a:lnTo>
                        <a:pt x="9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1" name="Freeform 243"/>
                <p:cNvSpPr>
                  <a:spLocks/>
                </p:cNvSpPr>
                <p:nvPr/>
              </p:nvSpPr>
              <p:spPr bwMode="auto">
                <a:xfrm>
                  <a:off x="4614" y="2330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1" y="22"/>
                    </a:cxn>
                    <a:cxn ang="0">
                      <a:pos x="45" y="18"/>
                    </a:cxn>
                    <a:cxn ang="0">
                      <a:pos x="36" y="20"/>
                    </a:cxn>
                    <a:cxn ang="0">
                      <a:pos x="29" y="22"/>
                    </a:cxn>
                    <a:cxn ang="0">
                      <a:pos x="23" y="25"/>
                    </a:cxn>
                    <a:cxn ang="0">
                      <a:pos x="16" y="25"/>
                    </a:cxn>
                    <a:cxn ang="0">
                      <a:pos x="13" y="25"/>
                    </a:cxn>
                    <a:cxn ang="0">
                      <a:pos x="12" y="21"/>
                    </a:cxn>
                    <a:cxn ang="0">
                      <a:pos x="11" y="14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0" y="14"/>
                    </a:cxn>
                    <a:cxn ang="0">
                      <a:pos x="3" y="23"/>
                    </a:cxn>
                    <a:cxn ang="0">
                      <a:pos x="9" y="31"/>
                    </a:cxn>
                    <a:cxn ang="0">
                      <a:pos x="16" y="33"/>
                    </a:cxn>
                    <a:cxn ang="0">
                      <a:pos x="23" y="33"/>
                    </a:cxn>
                    <a:cxn ang="0">
                      <a:pos x="31" y="31"/>
                    </a:cxn>
                    <a:cxn ang="0">
                      <a:pos x="39" y="29"/>
                    </a:cxn>
                    <a:cxn ang="0">
                      <a:pos x="45" y="27"/>
                    </a:cxn>
                    <a:cxn ang="0">
                      <a:pos x="49" y="22"/>
                    </a:cxn>
                    <a:cxn ang="0">
                      <a:pos x="45" y="27"/>
                    </a:cxn>
                    <a:cxn ang="0">
                      <a:pos x="48" y="26"/>
                    </a:cxn>
                    <a:cxn ang="0">
                      <a:pos x="49" y="22"/>
                    </a:cxn>
                    <a:cxn ang="0">
                      <a:pos x="48" y="19"/>
                    </a:cxn>
                    <a:cxn ang="0">
                      <a:pos x="45" y="18"/>
                    </a:cxn>
                    <a:cxn ang="0">
                      <a:pos x="41" y="22"/>
                    </a:cxn>
                  </a:cxnLst>
                  <a:rect l="0" t="0" r="r" b="b"/>
                  <a:pathLst>
                    <a:path w="49" h="33">
                      <a:moveTo>
                        <a:pt x="41" y="22"/>
                      </a:moveTo>
                      <a:lnTo>
                        <a:pt x="45" y="18"/>
                      </a:lnTo>
                      <a:lnTo>
                        <a:pt x="36" y="20"/>
                      </a:lnTo>
                      <a:lnTo>
                        <a:pt x="29" y="22"/>
                      </a:lnTo>
                      <a:lnTo>
                        <a:pt x="23" y="25"/>
                      </a:lnTo>
                      <a:lnTo>
                        <a:pt x="16" y="25"/>
                      </a:lnTo>
                      <a:lnTo>
                        <a:pt x="13" y="25"/>
                      </a:lnTo>
                      <a:lnTo>
                        <a:pt x="12" y="21"/>
                      </a:lnTo>
                      <a:lnTo>
                        <a:pt x="11" y="14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3" y="23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23" y="33"/>
                      </a:lnTo>
                      <a:lnTo>
                        <a:pt x="31" y="31"/>
                      </a:lnTo>
                      <a:lnTo>
                        <a:pt x="39" y="29"/>
                      </a:lnTo>
                      <a:lnTo>
                        <a:pt x="45" y="27"/>
                      </a:lnTo>
                      <a:lnTo>
                        <a:pt x="49" y="22"/>
                      </a:lnTo>
                      <a:lnTo>
                        <a:pt x="45" y="27"/>
                      </a:lnTo>
                      <a:lnTo>
                        <a:pt x="48" y="26"/>
                      </a:lnTo>
                      <a:lnTo>
                        <a:pt x="49" y="22"/>
                      </a:lnTo>
                      <a:lnTo>
                        <a:pt x="48" y="19"/>
                      </a:lnTo>
                      <a:lnTo>
                        <a:pt x="45" y="18"/>
                      </a:lnTo>
                      <a:lnTo>
                        <a:pt x="4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2" name="Freeform 244"/>
                <p:cNvSpPr>
                  <a:spLocks/>
                </p:cNvSpPr>
                <p:nvPr/>
              </p:nvSpPr>
              <p:spPr bwMode="auto">
                <a:xfrm>
                  <a:off x="4628" y="2316"/>
                  <a:ext cx="24" cy="22"/>
                </a:xfrm>
                <a:custGeom>
                  <a:avLst/>
                  <a:gdLst/>
                  <a:ahLst/>
                  <a:cxnLst>
                    <a:cxn ang="0">
                      <a:pos x="74" y="8"/>
                    </a:cxn>
                    <a:cxn ang="0">
                      <a:pos x="74" y="8"/>
                    </a:cxn>
                    <a:cxn ang="0">
                      <a:pos x="63" y="4"/>
                    </a:cxn>
                    <a:cxn ang="0">
                      <a:pos x="51" y="0"/>
                    </a:cxn>
                    <a:cxn ang="0">
                      <a:pos x="38" y="4"/>
                    </a:cxn>
                    <a:cxn ang="0">
                      <a:pos x="26" y="9"/>
                    </a:cxn>
                    <a:cxn ang="0">
                      <a:pos x="15" y="17"/>
                    </a:cxn>
                    <a:cxn ang="0">
                      <a:pos x="6" y="30"/>
                    </a:cxn>
                    <a:cxn ang="0">
                      <a:pos x="1" y="48"/>
                    </a:cxn>
                    <a:cxn ang="0">
                      <a:pos x="0" y="66"/>
                    </a:cxn>
                    <a:cxn ang="0">
                      <a:pos x="8" y="66"/>
                    </a:cxn>
                    <a:cxn ang="0">
                      <a:pos x="9" y="48"/>
                    </a:cxn>
                    <a:cxn ang="0">
                      <a:pos x="15" y="34"/>
                    </a:cxn>
                    <a:cxn ang="0">
                      <a:pos x="21" y="24"/>
                    </a:cxn>
                    <a:cxn ang="0">
                      <a:pos x="31" y="17"/>
                    </a:cxn>
                    <a:cxn ang="0">
                      <a:pos x="40" y="12"/>
                    </a:cxn>
                    <a:cxn ang="0">
                      <a:pos x="51" y="11"/>
                    </a:cxn>
                    <a:cxn ang="0">
                      <a:pos x="61" y="12"/>
                    </a:cxn>
                    <a:cxn ang="0">
                      <a:pos x="69" y="16"/>
                    </a:cxn>
                    <a:cxn ang="0">
                      <a:pos x="69" y="16"/>
                    </a:cxn>
                    <a:cxn ang="0">
                      <a:pos x="74" y="8"/>
                    </a:cxn>
                  </a:cxnLst>
                  <a:rect l="0" t="0" r="r" b="b"/>
                  <a:pathLst>
                    <a:path w="74" h="66">
                      <a:moveTo>
                        <a:pt x="74" y="8"/>
                      </a:moveTo>
                      <a:lnTo>
                        <a:pt x="74" y="8"/>
                      </a:lnTo>
                      <a:lnTo>
                        <a:pt x="63" y="4"/>
                      </a:lnTo>
                      <a:lnTo>
                        <a:pt x="51" y="0"/>
                      </a:lnTo>
                      <a:lnTo>
                        <a:pt x="38" y="4"/>
                      </a:lnTo>
                      <a:lnTo>
                        <a:pt x="26" y="9"/>
                      </a:lnTo>
                      <a:lnTo>
                        <a:pt x="15" y="17"/>
                      </a:lnTo>
                      <a:lnTo>
                        <a:pt x="6" y="30"/>
                      </a:lnTo>
                      <a:lnTo>
                        <a:pt x="1" y="48"/>
                      </a:lnTo>
                      <a:lnTo>
                        <a:pt x="0" y="66"/>
                      </a:lnTo>
                      <a:lnTo>
                        <a:pt x="8" y="66"/>
                      </a:lnTo>
                      <a:lnTo>
                        <a:pt x="9" y="48"/>
                      </a:lnTo>
                      <a:lnTo>
                        <a:pt x="15" y="34"/>
                      </a:lnTo>
                      <a:lnTo>
                        <a:pt x="21" y="24"/>
                      </a:lnTo>
                      <a:lnTo>
                        <a:pt x="31" y="17"/>
                      </a:lnTo>
                      <a:lnTo>
                        <a:pt x="40" y="12"/>
                      </a:lnTo>
                      <a:lnTo>
                        <a:pt x="51" y="11"/>
                      </a:lnTo>
                      <a:lnTo>
                        <a:pt x="61" y="12"/>
                      </a:lnTo>
                      <a:lnTo>
                        <a:pt x="69" y="16"/>
                      </a:lnTo>
                      <a:lnTo>
                        <a:pt x="69" y="16"/>
                      </a:lnTo>
                      <a:lnTo>
                        <a:pt x="7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3" name="Freeform 245"/>
                <p:cNvSpPr>
                  <a:spLocks/>
                </p:cNvSpPr>
                <p:nvPr/>
              </p:nvSpPr>
              <p:spPr bwMode="auto">
                <a:xfrm>
                  <a:off x="4637" y="2318"/>
                  <a:ext cx="18" cy="29"/>
                </a:xfrm>
                <a:custGeom>
                  <a:avLst/>
                  <a:gdLst/>
                  <a:ahLst/>
                  <a:cxnLst>
                    <a:cxn ang="0">
                      <a:pos x="10" y="81"/>
                    </a:cxn>
                    <a:cxn ang="0">
                      <a:pos x="7" y="85"/>
                    </a:cxn>
                    <a:cxn ang="0">
                      <a:pos x="17" y="79"/>
                    </a:cxn>
                    <a:cxn ang="0">
                      <a:pos x="25" y="70"/>
                    </a:cxn>
                    <a:cxn ang="0">
                      <a:pos x="35" y="59"/>
                    </a:cxn>
                    <a:cxn ang="0">
                      <a:pos x="44" y="47"/>
                    </a:cxn>
                    <a:cxn ang="0">
                      <a:pos x="51" y="34"/>
                    </a:cxn>
                    <a:cxn ang="0">
                      <a:pos x="54" y="21"/>
                    </a:cxn>
                    <a:cxn ang="0">
                      <a:pos x="53" y="11"/>
                    </a:cxn>
                    <a:cxn ang="0">
                      <a:pos x="46" y="0"/>
                    </a:cxn>
                    <a:cxn ang="0">
                      <a:pos x="41" y="8"/>
                    </a:cxn>
                    <a:cxn ang="0">
                      <a:pos x="44" y="13"/>
                    </a:cxn>
                    <a:cxn ang="0">
                      <a:pos x="46" y="21"/>
                    </a:cxn>
                    <a:cxn ang="0">
                      <a:pos x="42" y="32"/>
                    </a:cxn>
                    <a:cxn ang="0">
                      <a:pos x="36" y="42"/>
                    </a:cxn>
                    <a:cxn ang="0">
                      <a:pos x="28" y="53"/>
                    </a:cxn>
                    <a:cxn ang="0">
                      <a:pos x="19" y="64"/>
                    </a:cxn>
                    <a:cxn ang="0">
                      <a:pos x="10" y="72"/>
                    </a:cxn>
                    <a:cxn ang="0">
                      <a:pos x="3" y="77"/>
                    </a:cxn>
                    <a:cxn ang="0">
                      <a:pos x="0" y="81"/>
                    </a:cxn>
                    <a:cxn ang="0">
                      <a:pos x="3" y="77"/>
                    </a:cxn>
                    <a:cxn ang="0">
                      <a:pos x="1" y="79"/>
                    </a:cxn>
                    <a:cxn ang="0">
                      <a:pos x="1" y="82"/>
                    </a:cxn>
                    <a:cxn ang="0">
                      <a:pos x="4" y="85"/>
                    </a:cxn>
                    <a:cxn ang="0">
                      <a:pos x="7" y="85"/>
                    </a:cxn>
                    <a:cxn ang="0">
                      <a:pos x="10" y="81"/>
                    </a:cxn>
                  </a:cxnLst>
                  <a:rect l="0" t="0" r="r" b="b"/>
                  <a:pathLst>
                    <a:path w="54" h="85">
                      <a:moveTo>
                        <a:pt x="10" y="81"/>
                      </a:moveTo>
                      <a:lnTo>
                        <a:pt x="7" y="85"/>
                      </a:lnTo>
                      <a:lnTo>
                        <a:pt x="17" y="79"/>
                      </a:lnTo>
                      <a:lnTo>
                        <a:pt x="25" y="70"/>
                      </a:lnTo>
                      <a:lnTo>
                        <a:pt x="35" y="59"/>
                      </a:lnTo>
                      <a:lnTo>
                        <a:pt x="44" y="47"/>
                      </a:lnTo>
                      <a:lnTo>
                        <a:pt x="51" y="34"/>
                      </a:lnTo>
                      <a:lnTo>
                        <a:pt x="54" y="21"/>
                      </a:lnTo>
                      <a:lnTo>
                        <a:pt x="53" y="11"/>
                      </a:lnTo>
                      <a:lnTo>
                        <a:pt x="46" y="0"/>
                      </a:lnTo>
                      <a:lnTo>
                        <a:pt x="41" y="8"/>
                      </a:lnTo>
                      <a:lnTo>
                        <a:pt x="44" y="13"/>
                      </a:lnTo>
                      <a:lnTo>
                        <a:pt x="46" y="21"/>
                      </a:lnTo>
                      <a:lnTo>
                        <a:pt x="42" y="32"/>
                      </a:lnTo>
                      <a:lnTo>
                        <a:pt x="36" y="42"/>
                      </a:lnTo>
                      <a:lnTo>
                        <a:pt x="28" y="53"/>
                      </a:lnTo>
                      <a:lnTo>
                        <a:pt x="19" y="64"/>
                      </a:lnTo>
                      <a:lnTo>
                        <a:pt x="10" y="72"/>
                      </a:lnTo>
                      <a:lnTo>
                        <a:pt x="3" y="77"/>
                      </a:lnTo>
                      <a:lnTo>
                        <a:pt x="0" y="81"/>
                      </a:lnTo>
                      <a:lnTo>
                        <a:pt x="3" y="77"/>
                      </a:lnTo>
                      <a:lnTo>
                        <a:pt x="1" y="79"/>
                      </a:lnTo>
                      <a:lnTo>
                        <a:pt x="1" y="82"/>
                      </a:lnTo>
                      <a:lnTo>
                        <a:pt x="4" y="85"/>
                      </a:lnTo>
                      <a:lnTo>
                        <a:pt x="7" y="85"/>
                      </a:lnTo>
                      <a:lnTo>
                        <a:pt x="1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4" name="Freeform 246"/>
                <p:cNvSpPr>
                  <a:spLocks/>
                </p:cNvSpPr>
                <p:nvPr/>
              </p:nvSpPr>
              <p:spPr bwMode="auto">
                <a:xfrm>
                  <a:off x="4637" y="2345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27" y="1"/>
                    </a:cxn>
                    <a:cxn ang="0">
                      <a:pos x="29" y="0"/>
                    </a:cxn>
                    <a:cxn ang="0">
                      <a:pos x="21" y="3"/>
                    </a:cxn>
                    <a:cxn ang="0">
                      <a:pos x="14" y="5"/>
                    </a:cxn>
                    <a:cxn ang="0">
                      <a:pos x="10" y="5"/>
                    </a:cxn>
                    <a:cxn ang="0">
                      <a:pos x="10" y="1"/>
                    </a:cxn>
                    <a:cxn ang="0">
                      <a:pos x="0" y="1"/>
                    </a:cxn>
                    <a:cxn ang="0">
                      <a:pos x="4" y="11"/>
                    </a:cxn>
                    <a:cxn ang="0">
                      <a:pos x="14" y="14"/>
                    </a:cxn>
                    <a:cxn ang="0">
                      <a:pos x="23" y="11"/>
                    </a:cxn>
                    <a:cxn ang="0">
                      <a:pos x="32" y="8"/>
                    </a:cxn>
                    <a:cxn ang="0">
                      <a:pos x="34" y="7"/>
                    </a:cxn>
                    <a:cxn ang="0">
                      <a:pos x="32" y="8"/>
                    </a:cxn>
                    <a:cxn ang="0">
                      <a:pos x="35" y="6"/>
                    </a:cxn>
                    <a:cxn ang="0">
                      <a:pos x="35" y="3"/>
                    </a:cxn>
                    <a:cxn ang="0">
                      <a:pos x="33" y="1"/>
                    </a:cxn>
                    <a:cxn ang="0">
                      <a:pos x="29" y="0"/>
                    </a:cxn>
                    <a:cxn ang="0">
                      <a:pos x="27" y="1"/>
                    </a:cxn>
                  </a:cxnLst>
                  <a:rect l="0" t="0" r="r" b="b"/>
                  <a:pathLst>
                    <a:path w="35" h="14">
                      <a:moveTo>
                        <a:pt x="27" y="1"/>
                      </a:moveTo>
                      <a:lnTo>
                        <a:pt x="29" y="0"/>
                      </a:lnTo>
                      <a:lnTo>
                        <a:pt x="21" y="3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0" y="1"/>
                      </a:lnTo>
                      <a:lnTo>
                        <a:pt x="0" y="1"/>
                      </a:lnTo>
                      <a:lnTo>
                        <a:pt x="4" y="11"/>
                      </a:lnTo>
                      <a:lnTo>
                        <a:pt x="14" y="14"/>
                      </a:lnTo>
                      <a:lnTo>
                        <a:pt x="23" y="11"/>
                      </a:lnTo>
                      <a:lnTo>
                        <a:pt x="32" y="8"/>
                      </a:lnTo>
                      <a:lnTo>
                        <a:pt x="34" y="7"/>
                      </a:lnTo>
                      <a:lnTo>
                        <a:pt x="32" y="8"/>
                      </a:lnTo>
                      <a:lnTo>
                        <a:pt x="35" y="6"/>
                      </a:lnTo>
                      <a:lnTo>
                        <a:pt x="35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5" name="Freeform 247"/>
                <p:cNvSpPr>
                  <a:spLocks/>
                </p:cNvSpPr>
                <p:nvPr/>
              </p:nvSpPr>
              <p:spPr bwMode="auto">
                <a:xfrm>
                  <a:off x="4646" y="2321"/>
                  <a:ext cx="46" cy="26"/>
                </a:xfrm>
                <a:custGeom>
                  <a:avLst/>
                  <a:gdLst/>
                  <a:ahLst/>
                  <a:cxnLst>
                    <a:cxn ang="0">
                      <a:pos x="133" y="0"/>
                    </a:cxn>
                    <a:cxn ang="0">
                      <a:pos x="133" y="0"/>
                    </a:cxn>
                    <a:cxn ang="0">
                      <a:pos x="110" y="9"/>
                    </a:cxn>
                    <a:cxn ang="0">
                      <a:pos x="89" y="19"/>
                    </a:cxn>
                    <a:cxn ang="0">
                      <a:pos x="69" y="30"/>
                    </a:cxn>
                    <a:cxn ang="0">
                      <a:pos x="51" y="40"/>
                    </a:cxn>
                    <a:cxn ang="0">
                      <a:pos x="33" y="50"/>
                    </a:cxn>
                    <a:cxn ang="0">
                      <a:pos x="20" y="59"/>
                    </a:cxn>
                    <a:cxn ang="0">
                      <a:pos x="8" y="67"/>
                    </a:cxn>
                    <a:cxn ang="0">
                      <a:pos x="0" y="74"/>
                    </a:cxn>
                    <a:cxn ang="0">
                      <a:pos x="7" y="80"/>
                    </a:cxn>
                    <a:cxn ang="0">
                      <a:pos x="14" y="74"/>
                    </a:cxn>
                    <a:cxn ang="0">
                      <a:pos x="24" y="67"/>
                    </a:cxn>
                    <a:cxn ang="0">
                      <a:pos x="38" y="59"/>
                    </a:cxn>
                    <a:cxn ang="0">
                      <a:pos x="55" y="48"/>
                    </a:cxn>
                    <a:cxn ang="0">
                      <a:pos x="73" y="39"/>
                    </a:cxn>
                    <a:cxn ang="0">
                      <a:pos x="93" y="28"/>
                    </a:cxn>
                    <a:cxn ang="0">
                      <a:pos x="115" y="17"/>
                    </a:cxn>
                    <a:cxn ang="0">
                      <a:pos x="135" y="9"/>
                    </a:cxn>
                    <a:cxn ang="0">
                      <a:pos x="135" y="9"/>
                    </a:cxn>
                    <a:cxn ang="0">
                      <a:pos x="135" y="9"/>
                    </a:cxn>
                    <a:cxn ang="0">
                      <a:pos x="138" y="7"/>
                    </a:cxn>
                    <a:cxn ang="0">
                      <a:pos x="138" y="4"/>
                    </a:cxn>
                    <a:cxn ang="0">
                      <a:pos x="136" y="1"/>
                    </a:cxn>
                    <a:cxn ang="0">
                      <a:pos x="133" y="0"/>
                    </a:cxn>
                  </a:cxnLst>
                  <a:rect l="0" t="0" r="r" b="b"/>
                  <a:pathLst>
                    <a:path w="138" h="80">
                      <a:moveTo>
                        <a:pt x="133" y="0"/>
                      </a:moveTo>
                      <a:lnTo>
                        <a:pt x="133" y="0"/>
                      </a:lnTo>
                      <a:lnTo>
                        <a:pt x="110" y="9"/>
                      </a:lnTo>
                      <a:lnTo>
                        <a:pt x="89" y="19"/>
                      </a:lnTo>
                      <a:lnTo>
                        <a:pt x="69" y="30"/>
                      </a:lnTo>
                      <a:lnTo>
                        <a:pt x="51" y="40"/>
                      </a:lnTo>
                      <a:lnTo>
                        <a:pt x="33" y="50"/>
                      </a:lnTo>
                      <a:lnTo>
                        <a:pt x="20" y="59"/>
                      </a:lnTo>
                      <a:lnTo>
                        <a:pt x="8" y="67"/>
                      </a:lnTo>
                      <a:lnTo>
                        <a:pt x="0" y="74"/>
                      </a:lnTo>
                      <a:lnTo>
                        <a:pt x="7" y="80"/>
                      </a:lnTo>
                      <a:lnTo>
                        <a:pt x="14" y="74"/>
                      </a:lnTo>
                      <a:lnTo>
                        <a:pt x="24" y="67"/>
                      </a:lnTo>
                      <a:lnTo>
                        <a:pt x="38" y="59"/>
                      </a:lnTo>
                      <a:lnTo>
                        <a:pt x="55" y="48"/>
                      </a:lnTo>
                      <a:lnTo>
                        <a:pt x="73" y="39"/>
                      </a:lnTo>
                      <a:lnTo>
                        <a:pt x="93" y="28"/>
                      </a:lnTo>
                      <a:lnTo>
                        <a:pt x="115" y="17"/>
                      </a:lnTo>
                      <a:lnTo>
                        <a:pt x="135" y="9"/>
                      </a:lnTo>
                      <a:lnTo>
                        <a:pt x="135" y="9"/>
                      </a:lnTo>
                      <a:lnTo>
                        <a:pt x="135" y="9"/>
                      </a:lnTo>
                      <a:lnTo>
                        <a:pt x="138" y="7"/>
                      </a:lnTo>
                      <a:lnTo>
                        <a:pt x="138" y="4"/>
                      </a:lnTo>
                      <a:lnTo>
                        <a:pt x="136" y="1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6" name="Freeform 248"/>
                <p:cNvSpPr>
                  <a:spLocks/>
                </p:cNvSpPr>
                <p:nvPr/>
              </p:nvSpPr>
              <p:spPr bwMode="auto">
                <a:xfrm>
                  <a:off x="4495" y="2140"/>
                  <a:ext cx="53" cy="73"/>
                </a:xfrm>
                <a:custGeom>
                  <a:avLst/>
                  <a:gdLst/>
                  <a:ahLst/>
                  <a:cxnLst>
                    <a:cxn ang="0">
                      <a:pos x="58" y="212"/>
                    </a:cxn>
                    <a:cxn ang="0">
                      <a:pos x="64" y="195"/>
                    </a:cxn>
                    <a:cxn ang="0">
                      <a:pos x="71" y="179"/>
                    </a:cxn>
                    <a:cxn ang="0">
                      <a:pos x="75" y="166"/>
                    </a:cxn>
                    <a:cxn ang="0">
                      <a:pos x="77" y="157"/>
                    </a:cxn>
                    <a:cxn ang="0">
                      <a:pos x="79" y="149"/>
                    </a:cxn>
                    <a:cxn ang="0">
                      <a:pos x="82" y="141"/>
                    </a:cxn>
                    <a:cxn ang="0">
                      <a:pos x="88" y="133"/>
                    </a:cxn>
                    <a:cxn ang="0">
                      <a:pos x="94" y="125"/>
                    </a:cxn>
                    <a:cxn ang="0">
                      <a:pos x="102" y="117"/>
                    </a:cxn>
                    <a:cxn ang="0">
                      <a:pos x="109" y="110"/>
                    </a:cxn>
                    <a:cxn ang="0">
                      <a:pos x="116" y="104"/>
                    </a:cxn>
                    <a:cxn ang="0">
                      <a:pos x="123" y="98"/>
                    </a:cxn>
                    <a:cxn ang="0">
                      <a:pos x="127" y="94"/>
                    </a:cxn>
                    <a:cxn ang="0">
                      <a:pos x="131" y="90"/>
                    </a:cxn>
                    <a:cxn ang="0">
                      <a:pos x="135" y="87"/>
                    </a:cxn>
                    <a:cxn ang="0">
                      <a:pos x="138" y="82"/>
                    </a:cxn>
                    <a:cxn ang="0">
                      <a:pos x="142" y="78"/>
                    </a:cxn>
                    <a:cxn ang="0">
                      <a:pos x="146" y="76"/>
                    </a:cxn>
                    <a:cxn ang="0">
                      <a:pos x="151" y="74"/>
                    </a:cxn>
                    <a:cxn ang="0">
                      <a:pos x="157" y="74"/>
                    </a:cxn>
                    <a:cxn ang="0">
                      <a:pos x="153" y="63"/>
                    </a:cxn>
                    <a:cxn ang="0">
                      <a:pos x="146" y="51"/>
                    </a:cxn>
                    <a:cxn ang="0">
                      <a:pos x="138" y="39"/>
                    </a:cxn>
                    <a:cxn ang="0">
                      <a:pos x="127" y="26"/>
                    </a:cxn>
                    <a:cxn ang="0">
                      <a:pos x="115" y="14"/>
                    </a:cxn>
                    <a:cxn ang="0">
                      <a:pos x="102" y="6"/>
                    </a:cxn>
                    <a:cxn ang="0">
                      <a:pos x="88" y="0"/>
                    </a:cxn>
                    <a:cxn ang="0">
                      <a:pos x="74" y="0"/>
                    </a:cxn>
                    <a:cxn ang="0">
                      <a:pos x="65" y="4"/>
                    </a:cxn>
                    <a:cxn ang="0">
                      <a:pos x="59" y="7"/>
                    </a:cxn>
                    <a:cxn ang="0">
                      <a:pos x="51" y="11"/>
                    </a:cxn>
                    <a:cxn ang="0">
                      <a:pos x="46" y="14"/>
                    </a:cxn>
                    <a:cxn ang="0">
                      <a:pos x="42" y="18"/>
                    </a:cxn>
                    <a:cxn ang="0">
                      <a:pos x="38" y="23"/>
                    </a:cxn>
                    <a:cxn ang="0">
                      <a:pos x="36" y="27"/>
                    </a:cxn>
                    <a:cxn ang="0">
                      <a:pos x="35" y="31"/>
                    </a:cxn>
                    <a:cxn ang="0">
                      <a:pos x="21" y="42"/>
                    </a:cxn>
                    <a:cxn ang="0">
                      <a:pos x="10" y="56"/>
                    </a:cxn>
                    <a:cxn ang="0">
                      <a:pos x="2" y="74"/>
                    </a:cxn>
                    <a:cxn ang="0">
                      <a:pos x="0" y="95"/>
                    </a:cxn>
                    <a:cxn ang="0">
                      <a:pos x="3" y="121"/>
                    </a:cxn>
                    <a:cxn ang="0">
                      <a:pos x="13" y="149"/>
                    </a:cxn>
                    <a:cxn ang="0">
                      <a:pos x="31" y="182"/>
                    </a:cxn>
                    <a:cxn ang="0">
                      <a:pos x="58" y="219"/>
                    </a:cxn>
                    <a:cxn ang="0">
                      <a:pos x="58" y="212"/>
                    </a:cxn>
                  </a:cxnLst>
                  <a:rect l="0" t="0" r="r" b="b"/>
                  <a:pathLst>
                    <a:path w="157" h="219">
                      <a:moveTo>
                        <a:pt x="58" y="212"/>
                      </a:moveTo>
                      <a:lnTo>
                        <a:pt x="64" y="195"/>
                      </a:lnTo>
                      <a:lnTo>
                        <a:pt x="71" y="179"/>
                      </a:lnTo>
                      <a:lnTo>
                        <a:pt x="75" y="166"/>
                      </a:lnTo>
                      <a:lnTo>
                        <a:pt x="77" y="157"/>
                      </a:lnTo>
                      <a:lnTo>
                        <a:pt x="79" y="149"/>
                      </a:lnTo>
                      <a:lnTo>
                        <a:pt x="82" y="141"/>
                      </a:lnTo>
                      <a:lnTo>
                        <a:pt x="88" y="133"/>
                      </a:lnTo>
                      <a:lnTo>
                        <a:pt x="94" y="125"/>
                      </a:lnTo>
                      <a:lnTo>
                        <a:pt x="102" y="117"/>
                      </a:lnTo>
                      <a:lnTo>
                        <a:pt x="109" y="110"/>
                      </a:lnTo>
                      <a:lnTo>
                        <a:pt x="116" y="104"/>
                      </a:lnTo>
                      <a:lnTo>
                        <a:pt x="123" y="98"/>
                      </a:lnTo>
                      <a:lnTo>
                        <a:pt x="127" y="94"/>
                      </a:lnTo>
                      <a:lnTo>
                        <a:pt x="131" y="90"/>
                      </a:lnTo>
                      <a:lnTo>
                        <a:pt x="135" y="87"/>
                      </a:lnTo>
                      <a:lnTo>
                        <a:pt x="138" y="82"/>
                      </a:lnTo>
                      <a:lnTo>
                        <a:pt x="142" y="78"/>
                      </a:lnTo>
                      <a:lnTo>
                        <a:pt x="146" y="76"/>
                      </a:lnTo>
                      <a:lnTo>
                        <a:pt x="151" y="74"/>
                      </a:lnTo>
                      <a:lnTo>
                        <a:pt x="157" y="74"/>
                      </a:lnTo>
                      <a:lnTo>
                        <a:pt x="153" y="63"/>
                      </a:lnTo>
                      <a:lnTo>
                        <a:pt x="146" y="51"/>
                      </a:lnTo>
                      <a:lnTo>
                        <a:pt x="138" y="39"/>
                      </a:lnTo>
                      <a:lnTo>
                        <a:pt x="127" y="26"/>
                      </a:lnTo>
                      <a:lnTo>
                        <a:pt x="115" y="14"/>
                      </a:lnTo>
                      <a:lnTo>
                        <a:pt x="102" y="6"/>
                      </a:lnTo>
                      <a:lnTo>
                        <a:pt x="88" y="0"/>
                      </a:lnTo>
                      <a:lnTo>
                        <a:pt x="74" y="0"/>
                      </a:lnTo>
                      <a:lnTo>
                        <a:pt x="65" y="4"/>
                      </a:lnTo>
                      <a:lnTo>
                        <a:pt x="59" y="7"/>
                      </a:lnTo>
                      <a:lnTo>
                        <a:pt x="51" y="11"/>
                      </a:lnTo>
                      <a:lnTo>
                        <a:pt x="46" y="14"/>
                      </a:lnTo>
                      <a:lnTo>
                        <a:pt x="42" y="18"/>
                      </a:lnTo>
                      <a:lnTo>
                        <a:pt x="38" y="23"/>
                      </a:lnTo>
                      <a:lnTo>
                        <a:pt x="36" y="27"/>
                      </a:lnTo>
                      <a:lnTo>
                        <a:pt x="35" y="31"/>
                      </a:lnTo>
                      <a:lnTo>
                        <a:pt x="21" y="42"/>
                      </a:lnTo>
                      <a:lnTo>
                        <a:pt x="10" y="56"/>
                      </a:lnTo>
                      <a:lnTo>
                        <a:pt x="2" y="74"/>
                      </a:lnTo>
                      <a:lnTo>
                        <a:pt x="0" y="95"/>
                      </a:lnTo>
                      <a:lnTo>
                        <a:pt x="3" y="121"/>
                      </a:lnTo>
                      <a:lnTo>
                        <a:pt x="13" y="149"/>
                      </a:lnTo>
                      <a:lnTo>
                        <a:pt x="31" y="182"/>
                      </a:lnTo>
                      <a:lnTo>
                        <a:pt x="58" y="219"/>
                      </a:lnTo>
                      <a:lnTo>
                        <a:pt x="58" y="212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7" name="Freeform 249"/>
                <p:cNvSpPr>
                  <a:spLocks/>
                </p:cNvSpPr>
                <p:nvPr/>
              </p:nvSpPr>
              <p:spPr bwMode="auto">
                <a:xfrm>
                  <a:off x="4513" y="221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5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8" name="Freeform 250"/>
                <p:cNvSpPr>
                  <a:spLocks/>
                </p:cNvSpPr>
                <p:nvPr/>
              </p:nvSpPr>
              <p:spPr bwMode="auto">
                <a:xfrm>
                  <a:off x="4513" y="2192"/>
                  <a:ext cx="9" cy="19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8" y="8"/>
                    </a:cxn>
                    <a:cxn ang="0">
                      <a:pos x="13" y="21"/>
                    </a:cxn>
                    <a:cxn ang="0">
                      <a:pos x="7" y="37"/>
                    </a:cxn>
                    <a:cxn ang="0">
                      <a:pos x="0" y="54"/>
                    </a:cxn>
                    <a:cxn ang="0">
                      <a:pos x="9" y="56"/>
                    </a:cxn>
                    <a:cxn ang="0">
                      <a:pos x="15" y="39"/>
                    </a:cxn>
                    <a:cxn ang="0">
                      <a:pos x="22" y="23"/>
                    </a:cxn>
                    <a:cxn ang="0">
                      <a:pos x="26" y="11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8" h="56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8" y="8"/>
                      </a:lnTo>
                      <a:lnTo>
                        <a:pt x="13" y="21"/>
                      </a:lnTo>
                      <a:lnTo>
                        <a:pt x="7" y="37"/>
                      </a:lnTo>
                      <a:lnTo>
                        <a:pt x="0" y="54"/>
                      </a:lnTo>
                      <a:lnTo>
                        <a:pt x="9" y="56"/>
                      </a:lnTo>
                      <a:lnTo>
                        <a:pt x="15" y="39"/>
                      </a:lnTo>
                      <a:lnTo>
                        <a:pt x="22" y="23"/>
                      </a:lnTo>
                      <a:lnTo>
                        <a:pt x="26" y="11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899" name="Freeform 251"/>
                <p:cNvSpPr>
                  <a:spLocks/>
                </p:cNvSpPr>
                <p:nvPr/>
              </p:nvSpPr>
              <p:spPr bwMode="auto">
                <a:xfrm>
                  <a:off x="4520" y="2171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7" y="0"/>
                    </a:cxn>
                    <a:cxn ang="0">
                      <a:pos x="40" y="5"/>
                    </a:cxn>
                    <a:cxn ang="0">
                      <a:pos x="33" y="12"/>
                    </a:cxn>
                    <a:cxn ang="0">
                      <a:pos x="25" y="19"/>
                    </a:cxn>
                    <a:cxn ang="0">
                      <a:pos x="18" y="27"/>
                    </a:cxn>
                    <a:cxn ang="0">
                      <a:pos x="10" y="36"/>
                    </a:cxn>
                    <a:cxn ang="0">
                      <a:pos x="5" y="44"/>
                    </a:cxn>
                    <a:cxn ang="0">
                      <a:pos x="2" y="53"/>
                    </a:cxn>
                    <a:cxn ang="0">
                      <a:pos x="0" y="62"/>
                    </a:cxn>
                    <a:cxn ang="0">
                      <a:pos x="8" y="62"/>
                    </a:cxn>
                    <a:cxn ang="0">
                      <a:pos x="10" y="55"/>
                    </a:cxn>
                    <a:cxn ang="0">
                      <a:pos x="14" y="48"/>
                    </a:cxn>
                    <a:cxn ang="0">
                      <a:pos x="19" y="41"/>
                    </a:cxn>
                    <a:cxn ang="0">
                      <a:pos x="24" y="33"/>
                    </a:cxn>
                    <a:cxn ang="0">
                      <a:pos x="32" y="26"/>
                    </a:cxn>
                    <a:cxn ang="0">
                      <a:pos x="39" y="18"/>
                    </a:cxn>
                    <a:cxn ang="0">
                      <a:pos x="47" y="12"/>
                    </a:cxn>
                    <a:cxn ang="0">
                      <a:pos x="53" y="7"/>
                    </a:cxn>
                    <a:cxn ang="0">
                      <a:pos x="52" y="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3" h="62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0" y="5"/>
                      </a:lnTo>
                      <a:lnTo>
                        <a:pt x="33" y="12"/>
                      </a:lnTo>
                      <a:lnTo>
                        <a:pt x="25" y="19"/>
                      </a:lnTo>
                      <a:lnTo>
                        <a:pt x="18" y="27"/>
                      </a:lnTo>
                      <a:lnTo>
                        <a:pt x="10" y="36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0" y="55"/>
                      </a:lnTo>
                      <a:lnTo>
                        <a:pt x="14" y="48"/>
                      </a:lnTo>
                      <a:lnTo>
                        <a:pt x="19" y="41"/>
                      </a:lnTo>
                      <a:lnTo>
                        <a:pt x="24" y="33"/>
                      </a:lnTo>
                      <a:lnTo>
                        <a:pt x="32" y="26"/>
                      </a:lnTo>
                      <a:lnTo>
                        <a:pt x="39" y="18"/>
                      </a:lnTo>
                      <a:lnTo>
                        <a:pt x="47" y="12"/>
                      </a:lnTo>
                      <a:lnTo>
                        <a:pt x="53" y="7"/>
                      </a:lnTo>
                      <a:lnTo>
                        <a:pt x="52" y="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0" name="Freeform 252"/>
                <p:cNvSpPr>
                  <a:spLocks/>
                </p:cNvSpPr>
                <p:nvPr/>
              </p:nvSpPr>
              <p:spPr bwMode="auto">
                <a:xfrm>
                  <a:off x="4536" y="2163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2" y="6"/>
                    </a:cxn>
                    <a:cxn ang="0">
                      <a:pos x="36" y="1"/>
                    </a:cxn>
                    <a:cxn ang="0">
                      <a:pos x="30" y="1"/>
                    </a:cxn>
                    <a:cxn ang="0">
                      <a:pos x="23" y="3"/>
                    </a:cxn>
                    <a:cxn ang="0">
                      <a:pos x="19" y="6"/>
                    </a:cxn>
                    <a:cxn ang="0">
                      <a:pos x="14" y="10"/>
                    </a:cxn>
                    <a:cxn ang="0">
                      <a:pos x="10" y="14"/>
                    </a:cxn>
                    <a:cxn ang="0">
                      <a:pos x="7" y="18"/>
                    </a:cxn>
                    <a:cxn ang="0">
                      <a:pos x="3" y="22"/>
                    </a:cxn>
                    <a:cxn ang="0">
                      <a:pos x="0" y="26"/>
                    </a:cxn>
                    <a:cxn ang="0">
                      <a:pos x="4" y="33"/>
                    </a:cxn>
                    <a:cxn ang="0">
                      <a:pos x="9" y="28"/>
                    </a:cxn>
                    <a:cxn ang="0">
                      <a:pos x="14" y="24"/>
                    </a:cxn>
                    <a:cxn ang="0">
                      <a:pos x="17" y="21"/>
                    </a:cxn>
                    <a:cxn ang="0">
                      <a:pos x="20" y="17"/>
                    </a:cxn>
                    <a:cxn ang="0">
                      <a:pos x="23" y="12"/>
                    </a:cxn>
                    <a:cxn ang="0">
                      <a:pos x="28" y="11"/>
                    </a:cxn>
                    <a:cxn ang="0">
                      <a:pos x="30" y="9"/>
                    </a:cxn>
                    <a:cxn ang="0">
                      <a:pos x="36" y="9"/>
                    </a:cxn>
                    <a:cxn ang="0">
                      <a:pos x="40" y="4"/>
                    </a:cxn>
                    <a:cxn ang="0">
                      <a:pos x="36" y="10"/>
                    </a:cxn>
                    <a:cxn ang="0">
                      <a:pos x="39" y="8"/>
                    </a:cxn>
                    <a:cxn ang="0">
                      <a:pos x="41" y="5"/>
                    </a:cxn>
                    <a:cxn ang="0">
                      <a:pos x="39" y="2"/>
                    </a:cxn>
                    <a:cxn ang="0">
                      <a:pos x="36" y="0"/>
                    </a:cxn>
                    <a:cxn ang="0">
                      <a:pos x="32" y="6"/>
                    </a:cxn>
                  </a:cxnLst>
                  <a:rect l="0" t="0" r="r" b="b"/>
                  <a:pathLst>
                    <a:path w="41" h="33">
                      <a:moveTo>
                        <a:pt x="32" y="6"/>
                      </a:moveTo>
                      <a:lnTo>
                        <a:pt x="36" y="1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9" y="6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7" y="18"/>
                      </a:lnTo>
                      <a:lnTo>
                        <a:pt x="3" y="22"/>
                      </a:lnTo>
                      <a:lnTo>
                        <a:pt x="0" y="26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21"/>
                      </a:lnTo>
                      <a:lnTo>
                        <a:pt x="20" y="17"/>
                      </a:lnTo>
                      <a:lnTo>
                        <a:pt x="23" y="12"/>
                      </a:lnTo>
                      <a:lnTo>
                        <a:pt x="28" y="11"/>
                      </a:lnTo>
                      <a:lnTo>
                        <a:pt x="30" y="9"/>
                      </a:lnTo>
                      <a:lnTo>
                        <a:pt x="36" y="9"/>
                      </a:lnTo>
                      <a:lnTo>
                        <a:pt x="40" y="4"/>
                      </a:lnTo>
                      <a:lnTo>
                        <a:pt x="36" y="10"/>
                      </a:lnTo>
                      <a:lnTo>
                        <a:pt x="39" y="8"/>
                      </a:lnTo>
                      <a:lnTo>
                        <a:pt x="41" y="5"/>
                      </a:lnTo>
                      <a:lnTo>
                        <a:pt x="39" y="2"/>
                      </a:lnTo>
                      <a:lnTo>
                        <a:pt x="36" y="0"/>
                      </a:lnTo>
                      <a:lnTo>
                        <a:pt x="3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1" name="Freeform 253"/>
                <p:cNvSpPr>
                  <a:spLocks/>
                </p:cNvSpPr>
                <p:nvPr/>
              </p:nvSpPr>
              <p:spPr bwMode="auto">
                <a:xfrm>
                  <a:off x="4518" y="2138"/>
                  <a:ext cx="31" cy="27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5" y="9"/>
                    </a:cxn>
                    <a:cxn ang="0">
                      <a:pos x="19" y="9"/>
                    </a:cxn>
                    <a:cxn ang="0">
                      <a:pos x="30" y="14"/>
                    </a:cxn>
                    <a:cxn ang="0">
                      <a:pos x="43" y="21"/>
                    </a:cxn>
                    <a:cxn ang="0">
                      <a:pos x="55" y="33"/>
                    </a:cxn>
                    <a:cxn ang="0">
                      <a:pos x="66" y="45"/>
                    </a:cxn>
                    <a:cxn ang="0">
                      <a:pos x="73" y="58"/>
                    </a:cxn>
                    <a:cxn ang="0">
                      <a:pos x="80" y="69"/>
                    </a:cxn>
                    <a:cxn ang="0">
                      <a:pos x="84" y="79"/>
                    </a:cxn>
                    <a:cxn ang="0">
                      <a:pos x="92" y="77"/>
                    </a:cxn>
                    <a:cxn ang="0">
                      <a:pos x="88" y="65"/>
                    </a:cxn>
                    <a:cxn ang="0">
                      <a:pos x="82" y="53"/>
                    </a:cxn>
                    <a:cxn ang="0">
                      <a:pos x="72" y="41"/>
                    </a:cxn>
                    <a:cxn ang="0">
                      <a:pos x="61" y="27"/>
                    </a:cxn>
                    <a:cxn ang="0">
                      <a:pos x="50" y="15"/>
                    </a:cxn>
                    <a:cxn ang="0">
                      <a:pos x="35" y="5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5" y="9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92" h="79">
                      <a:moveTo>
                        <a:pt x="6" y="9"/>
                      </a:moveTo>
                      <a:lnTo>
                        <a:pt x="5" y="9"/>
                      </a:lnTo>
                      <a:lnTo>
                        <a:pt x="19" y="9"/>
                      </a:lnTo>
                      <a:lnTo>
                        <a:pt x="30" y="14"/>
                      </a:lnTo>
                      <a:lnTo>
                        <a:pt x="43" y="21"/>
                      </a:lnTo>
                      <a:lnTo>
                        <a:pt x="55" y="33"/>
                      </a:lnTo>
                      <a:lnTo>
                        <a:pt x="66" y="45"/>
                      </a:lnTo>
                      <a:lnTo>
                        <a:pt x="73" y="58"/>
                      </a:lnTo>
                      <a:lnTo>
                        <a:pt x="80" y="69"/>
                      </a:lnTo>
                      <a:lnTo>
                        <a:pt x="84" y="79"/>
                      </a:lnTo>
                      <a:lnTo>
                        <a:pt x="92" y="77"/>
                      </a:lnTo>
                      <a:lnTo>
                        <a:pt x="88" y="65"/>
                      </a:lnTo>
                      <a:lnTo>
                        <a:pt x="82" y="53"/>
                      </a:lnTo>
                      <a:lnTo>
                        <a:pt x="72" y="41"/>
                      </a:lnTo>
                      <a:lnTo>
                        <a:pt x="61" y="27"/>
                      </a:lnTo>
                      <a:lnTo>
                        <a:pt x="50" y="15"/>
                      </a:lnTo>
                      <a:lnTo>
                        <a:pt x="35" y="5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2" name="Freeform 254"/>
                <p:cNvSpPr>
                  <a:spLocks/>
                </p:cNvSpPr>
                <p:nvPr/>
              </p:nvSpPr>
              <p:spPr bwMode="auto">
                <a:xfrm>
                  <a:off x="4505" y="2138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7" y="39"/>
                    </a:cxn>
                    <a:cxn ang="0">
                      <a:pos x="11" y="35"/>
                    </a:cxn>
                    <a:cxn ang="0">
                      <a:pos x="11" y="32"/>
                    </a:cxn>
                    <a:cxn ang="0">
                      <a:pos x="13" y="29"/>
                    </a:cxn>
                    <a:cxn ang="0">
                      <a:pos x="15" y="26"/>
                    </a:cxn>
                    <a:cxn ang="0">
                      <a:pos x="19" y="21"/>
                    </a:cxn>
                    <a:cxn ang="0">
                      <a:pos x="23" y="19"/>
                    </a:cxn>
                    <a:cxn ang="0">
                      <a:pos x="31" y="15"/>
                    </a:cxn>
                    <a:cxn ang="0">
                      <a:pos x="36" y="12"/>
                    </a:cxn>
                    <a:cxn ang="0">
                      <a:pos x="45" y="9"/>
                    </a:cxn>
                    <a:cxn ang="0">
                      <a:pos x="43" y="0"/>
                    </a:cxn>
                    <a:cxn ang="0">
                      <a:pos x="34" y="3"/>
                    </a:cxn>
                    <a:cxn ang="0">
                      <a:pos x="27" y="6"/>
                    </a:cxn>
                    <a:cxn ang="0">
                      <a:pos x="19" y="11"/>
                    </a:cxn>
                    <a:cxn ang="0">
                      <a:pos x="13" y="15"/>
                    </a:cxn>
                    <a:cxn ang="0">
                      <a:pos x="8" y="19"/>
                    </a:cxn>
                    <a:cxn ang="0">
                      <a:pos x="4" y="25"/>
                    </a:cxn>
                    <a:cxn ang="0">
                      <a:pos x="2" y="30"/>
                    </a:cxn>
                    <a:cxn ang="0">
                      <a:pos x="0" y="35"/>
                    </a:cxn>
                    <a:cxn ang="0">
                      <a:pos x="3" y="31"/>
                    </a:cxn>
                    <a:cxn ang="0">
                      <a:pos x="0" y="35"/>
                    </a:cxn>
                    <a:cxn ang="0">
                      <a:pos x="2" y="38"/>
                    </a:cxn>
                    <a:cxn ang="0">
                      <a:pos x="5" y="39"/>
                    </a:cxn>
                    <a:cxn ang="0">
                      <a:pos x="8" y="38"/>
                    </a:cxn>
                    <a:cxn ang="0">
                      <a:pos x="11" y="35"/>
                    </a:cxn>
                    <a:cxn ang="0">
                      <a:pos x="7" y="39"/>
                    </a:cxn>
                  </a:cxnLst>
                  <a:rect l="0" t="0" r="r" b="b"/>
                  <a:pathLst>
                    <a:path w="45" h="39">
                      <a:moveTo>
                        <a:pt x="7" y="39"/>
                      </a:moveTo>
                      <a:lnTo>
                        <a:pt x="11" y="35"/>
                      </a:lnTo>
                      <a:lnTo>
                        <a:pt x="11" y="32"/>
                      </a:lnTo>
                      <a:lnTo>
                        <a:pt x="13" y="29"/>
                      </a:lnTo>
                      <a:lnTo>
                        <a:pt x="15" y="26"/>
                      </a:lnTo>
                      <a:lnTo>
                        <a:pt x="19" y="21"/>
                      </a:lnTo>
                      <a:lnTo>
                        <a:pt x="23" y="19"/>
                      </a:lnTo>
                      <a:lnTo>
                        <a:pt x="31" y="15"/>
                      </a:lnTo>
                      <a:lnTo>
                        <a:pt x="36" y="12"/>
                      </a:lnTo>
                      <a:lnTo>
                        <a:pt x="45" y="9"/>
                      </a:lnTo>
                      <a:lnTo>
                        <a:pt x="43" y="0"/>
                      </a:lnTo>
                      <a:lnTo>
                        <a:pt x="34" y="3"/>
                      </a:lnTo>
                      <a:lnTo>
                        <a:pt x="27" y="6"/>
                      </a:lnTo>
                      <a:lnTo>
                        <a:pt x="19" y="11"/>
                      </a:lnTo>
                      <a:lnTo>
                        <a:pt x="13" y="15"/>
                      </a:lnTo>
                      <a:lnTo>
                        <a:pt x="8" y="19"/>
                      </a:lnTo>
                      <a:lnTo>
                        <a:pt x="4" y="25"/>
                      </a:lnTo>
                      <a:lnTo>
                        <a:pt x="2" y="30"/>
                      </a:lnTo>
                      <a:lnTo>
                        <a:pt x="0" y="35"/>
                      </a:lnTo>
                      <a:lnTo>
                        <a:pt x="3" y="31"/>
                      </a:lnTo>
                      <a:lnTo>
                        <a:pt x="0" y="35"/>
                      </a:lnTo>
                      <a:lnTo>
                        <a:pt x="2" y="38"/>
                      </a:lnTo>
                      <a:lnTo>
                        <a:pt x="5" y="39"/>
                      </a:lnTo>
                      <a:lnTo>
                        <a:pt x="8" y="38"/>
                      </a:lnTo>
                      <a:lnTo>
                        <a:pt x="11" y="35"/>
                      </a:lnTo>
                      <a:lnTo>
                        <a:pt x="7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3" name="Freeform 255"/>
                <p:cNvSpPr>
                  <a:spLocks/>
                </p:cNvSpPr>
                <p:nvPr/>
              </p:nvSpPr>
              <p:spPr bwMode="auto">
                <a:xfrm>
                  <a:off x="4494" y="2149"/>
                  <a:ext cx="22" cy="65"/>
                </a:xfrm>
                <a:custGeom>
                  <a:avLst/>
                  <a:gdLst/>
                  <a:ahLst/>
                  <a:cxnLst>
                    <a:cxn ang="0">
                      <a:pos x="66" y="188"/>
                    </a:cxn>
                    <a:cxn ang="0">
                      <a:pos x="40" y="153"/>
                    </a:cxn>
                    <a:cxn ang="0">
                      <a:pos x="22" y="120"/>
                    </a:cxn>
                    <a:cxn ang="0">
                      <a:pos x="12" y="93"/>
                    </a:cxn>
                    <a:cxn ang="0">
                      <a:pos x="10" y="68"/>
                    </a:cxn>
                    <a:cxn ang="0">
                      <a:pos x="11" y="48"/>
                    </a:cxn>
                    <a:cxn ang="0">
                      <a:pos x="19" y="31"/>
                    </a:cxn>
                    <a:cxn ang="0">
                      <a:pos x="30" y="18"/>
                    </a:cxn>
                    <a:cxn ang="0">
                      <a:pos x="42" y="8"/>
                    </a:cxn>
                    <a:cxn ang="0">
                      <a:pos x="38" y="0"/>
                    </a:cxn>
                    <a:cxn ang="0">
                      <a:pos x="23" y="12"/>
                    </a:cxn>
                    <a:cxn ang="0">
                      <a:pos x="10" y="27"/>
                    </a:cxn>
                    <a:cxn ang="0">
                      <a:pos x="3" y="46"/>
                    </a:cxn>
                    <a:cxn ang="0">
                      <a:pos x="0" y="68"/>
                    </a:cxn>
                    <a:cxn ang="0">
                      <a:pos x="4" y="95"/>
                    </a:cxn>
                    <a:cxn ang="0">
                      <a:pos x="13" y="125"/>
                    </a:cxn>
                    <a:cxn ang="0">
                      <a:pos x="32" y="158"/>
                    </a:cxn>
                    <a:cxn ang="0">
                      <a:pos x="59" y="195"/>
                    </a:cxn>
                    <a:cxn ang="0">
                      <a:pos x="66" y="188"/>
                    </a:cxn>
                  </a:cxnLst>
                  <a:rect l="0" t="0" r="r" b="b"/>
                  <a:pathLst>
                    <a:path w="66" h="195">
                      <a:moveTo>
                        <a:pt x="66" y="188"/>
                      </a:moveTo>
                      <a:lnTo>
                        <a:pt x="40" y="153"/>
                      </a:lnTo>
                      <a:lnTo>
                        <a:pt x="22" y="120"/>
                      </a:lnTo>
                      <a:lnTo>
                        <a:pt x="12" y="93"/>
                      </a:lnTo>
                      <a:lnTo>
                        <a:pt x="10" y="68"/>
                      </a:lnTo>
                      <a:lnTo>
                        <a:pt x="11" y="48"/>
                      </a:lnTo>
                      <a:lnTo>
                        <a:pt x="19" y="31"/>
                      </a:lnTo>
                      <a:lnTo>
                        <a:pt x="30" y="18"/>
                      </a:lnTo>
                      <a:lnTo>
                        <a:pt x="42" y="8"/>
                      </a:lnTo>
                      <a:lnTo>
                        <a:pt x="38" y="0"/>
                      </a:lnTo>
                      <a:lnTo>
                        <a:pt x="23" y="12"/>
                      </a:lnTo>
                      <a:lnTo>
                        <a:pt x="10" y="27"/>
                      </a:lnTo>
                      <a:lnTo>
                        <a:pt x="3" y="46"/>
                      </a:lnTo>
                      <a:lnTo>
                        <a:pt x="0" y="68"/>
                      </a:lnTo>
                      <a:lnTo>
                        <a:pt x="4" y="95"/>
                      </a:lnTo>
                      <a:lnTo>
                        <a:pt x="13" y="125"/>
                      </a:lnTo>
                      <a:lnTo>
                        <a:pt x="32" y="158"/>
                      </a:lnTo>
                      <a:lnTo>
                        <a:pt x="59" y="195"/>
                      </a:lnTo>
                      <a:lnTo>
                        <a:pt x="66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4" name="Freeform 256"/>
                <p:cNvSpPr>
                  <a:spLocks/>
                </p:cNvSpPr>
                <p:nvPr/>
              </p:nvSpPr>
              <p:spPr bwMode="auto">
                <a:xfrm>
                  <a:off x="4513" y="2211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8"/>
                    </a:cxn>
                    <a:cxn ang="0">
                      <a:pos x="7" y="7"/>
                    </a:cxn>
                    <a:cxn ang="0">
                      <a:pos x="8" y="4"/>
                    </a:cxn>
                    <a:cxn ang="0">
                      <a:pos x="7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8" h="8">
                      <a:moveTo>
                        <a:pt x="0" y="7"/>
                      </a:move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4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5" name="Freeform 257"/>
                <p:cNvSpPr>
                  <a:spLocks/>
                </p:cNvSpPr>
                <p:nvPr/>
              </p:nvSpPr>
              <p:spPr bwMode="auto">
                <a:xfrm>
                  <a:off x="4506" y="2149"/>
                  <a:ext cx="1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4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6" name="Freeform 258"/>
                <p:cNvSpPr>
                  <a:spLocks/>
                </p:cNvSpPr>
                <p:nvPr/>
              </p:nvSpPr>
              <p:spPr bwMode="auto">
                <a:xfrm>
                  <a:off x="4507" y="2149"/>
                  <a:ext cx="31" cy="24"/>
                </a:xfrm>
                <a:custGeom>
                  <a:avLst/>
                  <a:gdLst/>
                  <a:ahLst/>
                  <a:cxnLst>
                    <a:cxn ang="0">
                      <a:pos x="92" y="70"/>
                    </a:cxn>
                    <a:cxn ang="0">
                      <a:pos x="86" y="55"/>
                    </a:cxn>
                    <a:cxn ang="0">
                      <a:pos x="74" y="42"/>
                    </a:cxn>
                    <a:cxn ang="0">
                      <a:pos x="62" y="30"/>
                    </a:cxn>
                    <a:cxn ang="0">
                      <a:pos x="48" y="19"/>
                    </a:cxn>
                    <a:cxn ang="0">
                      <a:pos x="34" y="12"/>
                    </a:cxn>
                    <a:cxn ang="0">
                      <a:pos x="21" y="5"/>
                    </a:cxn>
                    <a:cxn ang="0">
                      <a:pos x="10" y="2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8" y="11"/>
                    </a:cxn>
                    <a:cxn ang="0">
                      <a:pos x="18" y="14"/>
                    </a:cxn>
                    <a:cxn ang="0">
                      <a:pos x="30" y="20"/>
                    </a:cxn>
                    <a:cxn ang="0">
                      <a:pos x="44" y="28"/>
                    </a:cxn>
                    <a:cxn ang="0">
                      <a:pos x="56" y="36"/>
                    </a:cxn>
                    <a:cxn ang="0">
                      <a:pos x="68" y="48"/>
                    </a:cxn>
                    <a:cxn ang="0">
                      <a:pos x="77" y="60"/>
                    </a:cxn>
                    <a:cxn ang="0">
                      <a:pos x="84" y="72"/>
                    </a:cxn>
                    <a:cxn ang="0">
                      <a:pos x="92" y="70"/>
                    </a:cxn>
                  </a:cxnLst>
                  <a:rect l="0" t="0" r="r" b="b"/>
                  <a:pathLst>
                    <a:path w="92" h="72">
                      <a:moveTo>
                        <a:pt x="92" y="70"/>
                      </a:moveTo>
                      <a:lnTo>
                        <a:pt x="86" y="55"/>
                      </a:lnTo>
                      <a:lnTo>
                        <a:pt x="74" y="42"/>
                      </a:lnTo>
                      <a:lnTo>
                        <a:pt x="62" y="30"/>
                      </a:lnTo>
                      <a:lnTo>
                        <a:pt x="48" y="19"/>
                      </a:lnTo>
                      <a:lnTo>
                        <a:pt x="34" y="12"/>
                      </a:lnTo>
                      <a:lnTo>
                        <a:pt x="21" y="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8" y="11"/>
                      </a:lnTo>
                      <a:lnTo>
                        <a:pt x="18" y="14"/>
                      </a:lnTo>
                      <a:lnTo>
                        <a:pt x="30" y="20"/>
                      </a:lnTo>
                      <a:lnTo>
                        <a:pt x="44" y="28"/>
                      </a:lnTo>
                      <a:lnTo>
                        <a:pt x="56" y="36"/>
                      </a:lnTo>
                      <a:lnTo>
                        <a:pt x="68" y="48"/>
                      </a:lnTo>
                      <a:lnTo>
                        <a:pt x="77" y="60"/>
                      </a:lnTo>
                      <a:lnTo>
                        <a:pt x="84" y="72"/>
                      </a:lnTo>
                      <a:lnTo>
                        <a:pt x="92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7" name="Freeform 259"/>
                <p:cNvSpPr>
                  <a:spLocks/>
                </p:cNvSpPr>
                <p:nvPr/>
              </p:nvSpPr>
              <p:spPr bwMode="auto">
                <a:xfrm>
                  <a:off x="4535" y="2172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5"/>
                    </a:cxn>
                    <a:cxn ang="0">
                      <a:pos x="5" y="6"/>
                    </a:cxn>
                    <a:cxn ang="0">
                      <a:pos x="7" y="3"/>
                    </a:cxn>
                    <a:cxn ang="0">
                      <a:pos x="8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8" h="6">
                      <a:moveTo>
                        <a:pt x="0" y="2"/>
                      </a:moveTo>
                      <a:lnTo>
                        <a:pt x="2" y="5"/>
                      </a:lnTo>
                      <a:lnTo>
                        <a:pt x="5" y="6"/>
                      </a:ln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8" name="Freeform 260"/>
                <p:cNvSpPr>
                  <a:spLocks/>
                </p:cNvSpPr>
                <p:nvPr/>
              </p:nvSpPr>
              <p:spPr bwMode="auto">
                <a:xfrm>
                  <a:off x="4586" y="2227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9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09" name="Freeform 261"/>
                <p:cNvSpPr>
                  <a:spLocks/>
                </p:cNvSpPr>
                <p:nvPr/>
              </p:nvSpPr>
              <p:spPr bwMode="auto">
                <a:xfrm>
                  <a:off x="4587" y="2227"/>
                  <a:ext cx="34" cy="47"/>
                </a:xfrm>
                <a:custGeom>
                  <a:avLst/>
                  <a:gdLst/>
                  <a:ahLst/>
                  <a:cxnLst>
                    <a:cxn ang="0">
                      <a:pos x="97" y="142"/>
                    </a:cxn>
                    <a:cxn ang="0">
                      <a:pos x="101" y="121"/>
                    </a:cxn>
                    <a:cxn ang="0">
                      <a:pos x="96" y="98"/>
                    </a:cxn>
                    <a:cxn ang="0">
                      <a:pos x="84" y="75"/>
                    </a:cxn>
                    <a:cxn ang="0">
                      <a:pos x="67" y="52"/>
                    </a:cxn>
                    <a:cxn ang="0">
                      <a:pos x="49" y="33"/>
                    </a:cxn>
                    <a:cxn ang="0">
                      <a:pos x="31" y="17"/>
                    </a:cxn>
                    <a:cxn ang="0">
                      <a:pos x="14" y="5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9" y="13"/>
                    </a:cxn>
                    <a:cxn ang="0">
                      <a:pos x="24" y="24"/>
                    </a:cxn>
                    <a:cxn ang="0">
                      <a:pos x="43" y="40"/>
                    </a:cxn>
                    <a:cxn ang="0">
                      <a:pos x="61" y="59"/>
                    </a:cxn>
                    <a:cxn ang="0">
                      <a:pos x="76" y="79"/>
                    </a:cxn>
                    <a:cxn ang="0">
                      <a:pos x="88" y="100"/>
                    </a:cxn>
                    <a:cxn ang="0">
                      <a:pos x="91" y="121"/>
                    </a:cxn>
                    <a:cxn ang="0">
                      <a:pos x="89" y="138"/>
                    </a:cxn>
                    <a:cxn ang="0">
                      <a:pos x="97" y="142"/>
                    </a:cxn>
                  </a:cxnLst>
                  <a:rect l="0" t="0" r="r" b="b"/>
                  <a:pathLst>
                    <a:path w="101" h="142">
                      <a:moveTo>
                        <a:pt x="97" y="142"/>
                      </a:moveTo>
                      <a:lnTo>
                        <a:pt x="101" y="121"/>
                      </a:lnTo>
                      <a:lnTo>
                        <a:pt x="96" y="98"/>
                      </a:lnTo>
                      <a:lnTo>
                        <a:pt x="84" y="75"/>
                      </a:lnTo>
                      <a:lnTo>
                        <a:pt x="67" y="52"/>
                      </a:lnTo>
                      <a:lnTo>
                        <a:pt x="49" y="33"/>
                      </a:lnTo>
                      <a:lnTo>
                        <a:pt x="31" y="17"/>
                      </a:lnTo>
                      <a:lnTo>
                        <a:pt x="14" y="5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9" y="13"/>
                      </a:lnTo>
                      <a:lnTo>
                        <a:pt x="24" y="24"/>
                      </a:lnTo>
                      <a:lnTo>
                        <a:pt x="43" y="40"/>
                      </a:lnTo>
                      <a:lnTo>
                        <a:pt x="61" y="59"/>
                      </a:lnTo>
                      <a:lnTo>
                        <a:pt x="76" y="79"/>
                      </a:lnTo>
                      <a:lnTo>
                        <a:pt x="88" y="100"/>
                      </a:lnTo>
                      <a:lnTo>
                        <a:pt x="91" y="121"/>
                      </a:lnTo>
                      <a:lnTo>
                        <a:pt x="89" y="138"/>
                      </a:lnTo>
                      <a:lnTo>
                        <a:pt x="97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0" name="Freeform 262"/>
                <p:cNvSpPr>
                  <a:spLocks/>
                </p:cNvSpPr>
                <p:nvPr/>
              </p:nvSpPr>
              <p:spPr bwMode="auto">
                <a:xfrm>
                  <a:off x="4617" y="2273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8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1" name="Freeform 263"/>
                <p:cNvSpPr>
                  <a:spLocks/>
                </p:cNvSpPr>
                <p:nvPr/>
              </p:nvSpPr>
              <p:spPr bwMode="auto">
                <a:xfrm>
                  <a:off x="4577" y="229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9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2" name="Freeform 264"/>
                <p:cNvSpPr>
                  <a:spLocks/>
                </p:cNvSpPr>
                <p:nvPr/>
              </p:nvSpPr>
              <p:spPr bwMode="auto">
                <a:xfrm>
                  <a:off x="4578" y="2295"/>
                  <a:ext cx="23" cy="8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0"/>
                    </a:cxn>
                    <a:cxn ang="0">
                      <a:pos x="59" y="5"/>
                    </a:cxn>
                    <a:cxn ang="0">
                      <a:pos x="52" y="8"/>
                    </a:cxn>
                    <a:cxn ang="0">
                      <a:pos x="44" y="10"/>
                    </a:cxn>
                    <a:cxn ang="0">
                      <a:pos x="36" y="12"/>
                    </a:cxn>
                    <a:cxn ang="0">
                      <a:pos x="27" y="12"/>
                    </a:cxn>
                    <a:cxn ang="0">
                      <a:pos x="18" y="12"/>
                    </a:cxn>
                    <a:cxn ang="0">
                      <a:pos x="11" y="11"/>
                    </a:cxn>
                    <a:cxn ang="0">
                      <a:pos x="4" y="8"/>
                    </a:cxn>
                    <a:cxn ang="0">
                      <a:pos x="0" y="17"/>
                    </a:cxn>
                    <a:cxn ang="0">
                      <a:pos x="9" y="20"/>
                    </a:cxn>
                    <a:cxn ang="0">
                      <a:pos x="18" y="21"/>
                    </a:cxn>
                    <a:cxn ang="0">
                      <a:pos x="27" y="23"/>
                    </a:cxn>
                    <a:cxn ang="0">
                      <a:pos x="36" y="21"/>
                    </a:cxn>
                    <a:cxn ang="0">
                      <a:pos x="46" y="19"/>
                    </a:cxn>
                    <a:cxn ang="0">
                      <a:pos x="55" y="17"/>
                    </a:cxn>
                    <a:cxn ang="0">
                      <a:pos x="63" y="11"/>
                    </a:cxn>
                    <a:cxn ang="0">
                      <a:pos x="69" y="6"/>
                    </a:cxn>
                    <a:cxn ang="0">
                      <a:pos x="69" y="6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9" h="23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5"/>
                      </a:lnTo>
                      <a:lnTo>
                        <a:pt x="52" y="8"/>
                      </a:lnTo>
                      <a:lnTo>
                        <a:pt x="44" y="10"/>
                      </a:lnTo>
                      <a:lnTo>
                        <a:pt x="36" y="12"/>
                      </a:lnTo>
                      <a:lnTo>
                        <a:pt x="27" y="12"/>
                      </a:lnTo>
                      <a:lnTo>
                        <a:pt x="18" y="12"/>
                      </a:lnTo>
                      <a:lnTo>
                        <a:pt x="11" y="11"/>
                      </a:lnTo>
                      <a:lnTo>
                        <a:pt x="4" y="8"/>
                      </a:lnTo>
                      <a:lnTo>
                        <a:pt x="0" y="17"/>
                      </a:lnTo>
                      <a:lnTo>
                        <a:pt x="9" y="20"/>
                      </a:lnTo>
                      <a:lnTo>
                        <a:pt x="18" y="21"/>
                      </a:lnTo>
                      <a:lnTo>
                        <a:pt x="27" y="23"/>
                      </a:lnTo>
                      <a:lnTo>
                        <a:pt x="36" y="21"/>
                      </a:lnTo>
                      <a:lnTo>
                        <a:pt x="46" y="19"/>
                      </a:lnTo>
                      <a:lnTo>
                        <a:pt x="55" y="17"/>
                      </a:lnTo>
                      <a:lnTo>
                        <a:pt x="63" y="11"/>
                      </a:lnTo>
                      <a:lnTo>
                        <a:pt x="69" y="6"/>
                      </a:lnTo>
                      <a:lnTo>
                        <a:pt x="69" y="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3" name="Freeform 265"/>
                <p:cNvSpPr>
                  <a:spLocks/>
                </p:cNvSpPr>
                <p:nvPr/>
              </p:nvSpPr>
              <p:spPr bwMode="auto">
                <a:xfrm>
                  <a:off x="4590" y="2292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11" y="25"/>
                    </a:cxn>
                    <a:cxn ang="0">
                      <a:pos x="11" y="17"/>
                    </a:cxn>
                    <a:cxn ang="0">
                      <a:pos x="14" y="14"/>
                    </a:cxn>
                    <a:cxn ang="0">
                      <a:pos x="19" y="11"/>
                    </a:cxn>
                    <a:cxn ang="0">
                      <a:pos x="22" y="9"/>
                    </a:cxn>
                    <a:cxn ang="0">
                      <a:pos x="27" y="9"/>
                    </a:cxn>
                    <a:cxn ang="0">
                      <a:pos x="28" y="9"/>
                    </a:cxn>
                    <a:cxn ang="0">
                      <a:pos x="28" y="9"/>
                    </a:cxn>
                    <a:cxn ang="0">
                      <a:pos x="27" y="10"/>
                    </a:cxn>
                    <a:cxn ang="0">
                      <a:pos x="33" y="16"/>
                    </a:cxn>
                    <a:cxn ang="0">
                      <a:pos x="37" y="9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22" y="0"/>
                    </a:cxn>
                    <a:cxn ang="0">
                      <a:pos x="14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11" y="25"/>
                    </a:cxn>
                  </a:cxnLst>
                  <a:rect l="0" t="0" r="r" b="b"/>
                  <a:pathLst>
                    <a:path w="37" h="25">
                      <a:moveTo>
                        <a:pt x="11" y="25"/>
                      </a:moveTo>
                      <a:lnTo>
                        <a:pt x="11" y="17"/>
                      </a:lnTo>
                      <a:lnTo>
                        <a:pt x="14" y="14"/>
                      </a:lnTo>
                      <a:lnTo>
                        <a:pt x="19" y="11"/>
                      </a:lnTo>
                      <a:lnTo>
                        <a:pt x="22" y="9"/>
                      </a:lnTo>
                      <a:lnTo>
                        <a:pt x="27" y="9"/>
                      </a:lnTo>
                      <a:lnTo>
                        <a:pt x="28" y="9"/>
                      </a:lnTo>
                      <a:lnTo>
                        <a:pt x="28" y="9"/>
                      </a:lnTo>
                      <a:lnTo>
                        <a:pt x="27" y="10"/>
                      </a:lnTo>
                      <a:lnTo>
                        <a:pt x="33" y="16"/>
                      </a:lnTo>
                      <a:lnTo>
                        <a:pt x="37" y="9"/>
                      </a:ln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4" y="2"/>
                      </a:lnTo>
                      <a:lnTo>
                        <a:pt x="8" y="8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11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4" name="Freeform 266"/>
                <p:cNvSpPr>
                  <a:spLocks/>
                </p:cNvSpPr>
                <p:nvPr/>
              </p:nvSpPr>
              <p:spPr bwMode="auto">
                <a:xfrm>
                  <a:off x="4590" y="230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6" y="4"/>
                    </a:cxn>
                    <a:cxn ang="0">
                      <a:pos x="9" y="3"/>
                    </a:cxn>
                    <a:cxn ang="0">
                      <a:pos x="1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4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6" y="4"/>
                      </a:lnTo>
                      <a:lnTo>
                        <a:pt x="9" y="3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5" name="Freeform 267"/>
                <p:cNvSpPr>
                  <a:spLocks/>
                </p:cNvSpPr>
                <p:nvPr/>
              </p:nvSpPr>
              <p:spPr bwMode="auto">
                <a:xfrm>
                  <a:off x="4579" y="231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3" y="9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9">
                      <a:moveTo>
                        <a:pt x="6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6" name="Freeform 268"/>
                <p:cNvSpPr>
                  <a:spLocks/>
                </p:cNvSpPr>
                <p:nvPr/>
              </p:nvSpPr>
              <p:spPr bwMode="auto">
                <a:xfrm>
                  <a:off x="4580" y="230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28" y="2"/>
                    </a:cxn>
                    <a:cxn ang="0">
                      <a:pos x="25" y="3"/>
                    </a:cxn>
                    <a:cxn ang="0">
                      <a:pos x="22" y="4"/>
                    </a:cxn>
                    <a:cxn ang="0">
                      <a:pos x="18" y="3"/>
                    </a:cxn>
                    <a:cxn ang="0">
                      <a:pos x="13" y="3"/>
                    </a:cxn>
                    <a:cxn ang="0">
                      <a:pos x="9" y="3"/>
                    </a:cxn>
                    <a:cxn ang="0">
                      <a:pos x="6" y="4"/>
                    </a:cxn>
                    <a:cxn ang="0">
                      <a:pos x="3" y="3"/>
                    </a:cxn>
                    <a:cxn ang="0">
                      <a:pos x="0" y="12"/>
                    </a:cxn>
                    <a:cxn ang="0">
                      <a:pos x="6" y="13"/>
                    </a:cxn>
                    <a:cxn ang="0">
                      <a:pos x="9" y="14"/>
                    </a:cxn>
                    <a:cxn ang="0">
                      <a:pos x="13" y="14"/>
                    </a:cxn>
                    <a:cxn ang="0">
                      <a:pos x="18" y="14"/>
                    </a:cxn>
                    <a:cxn ang="0">
                      <a:pos x="22" y="13"/>
                    </a:cxn>
                    <a:cxn ang="0">
                      <a:pos x="27" y="12"/>
                    </a:cxn>
                    <a:cxn ang="0">
                      <a:pos x="30" y="11"/>
                    </a:cxn>
                    <a:cxn ang="0">
                      <a:pos x="36" y="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36" h="14">
                      <a:moveTo>
                        <a:pt x="31" y="0"/>
                      </a:moveTo>
                      <a:lnTo>
                        <a:pt x="28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8" y="3"/>
                      </a:lnTo>
                      <a:lnTo>
                        <a:pt x="13" y="3"/>
                      </a:lnTo>
                      <a:lnTo>
                        <a:pt x="9" y="3"/>
                      </a:lnTo>
                      <a:lnTo>
                        <a:pt x="6" y="4"/>
                      </a:lnTo>
                      <a:lnTo>
                        <a:pt x="3" y="3"/>
                      </a:lnTo>
                      <a:lnTo>
                        <a:pt x="0" y="12"/>
                      </a:lnTo>
                      <a:lnTo>
                        <a:pt x="6" y="13"/>
                      </a:lnTo>
                      <a:lnTo>
                        <a:pt x="9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22" y="13"/>
                      </a:lnTo>
                      <a:lnTo>
                        <a:pt x="27" y="12"/>
                      </a:lnTo>
                      <a:lnTo>
                        <a:pt x="30" y="11"/>
                      </a:lnTo>
                      <a:lnTo>
                        <a:pt x="36" y="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7" name="Freeform 269"/>
                <p:cNvSpPr>
                  <a:spLocks/>
                </p:cNvSpPr>
                <p:nvPr/>
              </p:nvSpPr>
              <p:spPr bwMode="auto">
                <a:xfrm>
                  <a:off x="4590" y="230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7" y="7"/>
                    </a:cxn>
                    <a:cxn ang="0">
                      <a:pos x="7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7" h="9">
                      <a:moveTo>
                        <a:pt x="5" y="9"/>
                      </a:moveTo>
                      <a:lnTo>
                        <a:pt x="7" y="7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8" name="Freeform 270"/>
                <p:cNvSpPr>
                  <a:spLocks/>
                </p:cNvSpPr>
                <p:nvPr/>
              </p:nvSpPr>
              <p:spPr bwMode="auto">
                <a:xfrm>
                  <a:off x="4606" y="2331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2" y="9"/>
                    </a:cxn>
                    <a:cxn ang="0">
                      <a:pos x="5" y="1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19" name="Freeform 271"/>
                <p:cNvSpPr>
                  <a:spLocks/>
                </p:cNvSpPr>
                <p:nvPr/>
              </p:nvSpPr>
              <p:spPr bwMode="auto">
                <a:xfrm>
                  <a:off x="4607" y="232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9" y="3"/>
                    </a:cxn>
                    <a:cxn ang="0">
                      <a:pos x="13" y="4"/>
                    </a:cxn>
                    <a:cxn ang="0">
                      <a:pos x="6" y="6"/>
                    </a:cxn>
                    <a:cxn ang="0">
                      <a:pos x="0" y="5"/>
                    </a:cxn>
                    <a:cxn ang="0">
                      <a:pos x="0" y="16"/>
                    </a:cxn>
                    <a:cxn ang="0">
                      <a:pos x="6" y="15"/>
                    </a:cxn>
                    <a:cxn ang="0">
                      <a:pos x="15" y="13"/>
                    </a:cxn>
                    <a:cxn ang="0">
                      <a:pos x="21" y="12"/>
                    </a:cxn>
                    <a:cxn ang="0">
                      <a:pos x="29" y="8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9" h="16">
                      <a:moveTo>
                        <a:pt x="24" y="0"/>
                      </a:moveTo>
                      <a:lnTo>
                        <a:pt x="19" y="3"/>
                      </a:lnTo>
                      <a:lnTo>
                        <a:pt x="13" y="4"/>
                      </a:lnTo>
                      <a:lnTo>
                        <a:pt x="6" y="6"/>
                      </a:lnTo>
                      <a:lnTo>
                        <a:pt x="0" y="5"/>
                      </a:lnTo>
                      <a:lnTo>
                        <a:pt x="0" y="16"/>
                      </a:lnTo>
                      <a:lnTo>
                        <a:pt x="6" y="15"/>
                      </a:lnTo>
                      <a:lnTo>
                        <a:pt x="15" y="13"/>
                      </a:lnTo>
                      <a:lnTo>
                        <a:pt x="21" y="12"/>
                      </a:lnTo>
                      <a:lnTo>
                        <a:pt x="29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0" name="Freeform 272"/>
                <p:cNvSpPr>
                  <a:spLocks/>
                </p:cNvSpPr>
                <p:nvPr/>
              </p:nvSpPr>
              <p:spPr bwMode="auto">
                <a:xfrm>
                  <a:off x="4615" y="2329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7" y="6"/>
                    </a:cxn>
                    <a:cxn ang="0">
                      <a:pos x="7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7" h="8">
                      <a:moveTo>
                        <a:pt x="5" y="8"/>
                      </a:moveTo>
                      <a:lnTo>
                        <a:pt x="7" y="6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1" name="Freeform 273"/>
                <p:cNvSpPr>
                  <a:spLocks/>
                </p:cNvSpPr>
                <p:nvPr/>
              </p:nvSpPr>
              <p:spPr bwMode="auto">
                <a:xfrm>
                  <a:off x="4606" y="231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2" name="Freeform 274"/>
                <p:cNvSpPr>
                  <a:spLocks/>
                </p:cNvSpPr>
                <p:nvPr/>
              </p:nvSpPr>
              <p:spPr bwMode="auto">
                <a:xfrm>
                  <a:off x="4607" y="2313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9" y="0"/>
                    </a:cxn>
                    <a:cxn ang="0">
                      <a:pos x="38" y="4"/>
                    </a:cxn>
                    <a:cxn ang="0">
                      <a:pos x="35" y="5"/>
                    </a:cxn>
                    <a:cxn ang="0">
                      <a:pos x="30" y="8"/>
                    </a:cxn>
                    <a:cxn ang="0">
                      <a:pos x="25" y="11"/>
                    </a:cxn>
                    <a:cxn ang="0">
                      <a:pos x="19" y="13"/>
                    </a:cxn>
                    <a:cxn ang="0">
                      <a:pos x="14" y="14"/>
                    </a:cxn>
                    <a:cxn ang="0">
                      <a:pos x="7" y="15"/>
                    </a:cxn>
                    <a:cxn ang="0">
                      <a:pos x="0" y="16"/>
                    </a:cxn>
                    <a:cxn ang="0">
                      <a:pos x="2" y="24"/>
                    </a:cxn>
                    <a:cxn ang="0">
                      <a:pos x="7" y="23"/>
                    </a:cxn>
                    <a:cxn ang="0">
                      <a:pos x="14" y="22"/>
                    </a:cxn>
                    <a:cxn ang="0">
                      <a:pos x="21" y="21"/>
                    </a:cxn>
                    <a:cxn ang="0">
                      <a:pos x="27" y="19"/>
                    </a:cxn>
                    <a:cxn ang="0">
                      <a:pos x="34" y="17"/>
                    </a:cxn>
                    <a:cxn ang="0">
                      <a:pos x="39" y="14"/>
                    </a:cxn>
                    <a:cxn ang="0">
                      <a:pos x="45" y="8"/>
                    </a:cxn>
                    <a:cxn ang="0">
                      <a:pos x="48" y="2"/>
                    </a:cxn>
                    <a:cxn ang="0">
                      <a:pos x="48" y="2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8" h="2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38" y="4"/>
                      </a:lnTo>
                      <a:lnTo>
                        <a:pt x="35" y="5"/>
                      </a:lnTo>
                      <a:lnTo>
                        <a:pt x="30" y="8"/>
                      </a:lnTo>
                      <a:lnTo>
                        <a:pt x="25" y="11"/>
                      </a:lnTo>
                      <a:lnTo>
                        <a:pt x="19" y="13"/>
                      </a:lnTo>
                      <a:lnTo>
                        <a:pt x="14" y="14"/>
                      </a:lnTo>
                      <a:lnTo>
                        <a:pt x="7" y="15"/>
                      </a:lnTo>
                      <a:lnTo>
                        <a:pt x="0" y="16"/>
                      </a:lnTo>
                      <a:lnTo>
                        <a:pt x="2" y="24"/>
                      </a:lnTo>
                      <a:lnTo>
                        <a:pt x="7" y="23"/>
                      </a:lnTo>
                      <a:lnTo>
                        <a:pt x="14" y="22"/>
                      </a:lnTo>
                      <a:lnTo>
                        <a:pt x="21" y="21"/>
                      </a:lnTo>
                      <a:lnTo>
                        <a:pt x="27" y="19"/>
                      </a:lnTo>
                      <a:lnTo>
                        <a:pt x="34" y="17"/>
                      </a:lnTo>
                      <a:lnTo>
                        <a:pt x="39" y="14"/>
                      </a:lnTo>
                      <a:lnTo>
                        <a:pt x="45" y="8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3" name="Freeform 275"/>
                <p:cNvSpPr>
                  <a:spLocks/>
                </p:cNvSpPr>
                <p:nvPr/>
              </p:nvSpPr>
              <p:spPr bwMode="auto">
                <a:xfrm>
                  <a:off x="4616" y="2309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9" y="24"/>
                    </a:cxn>
                    <a:cxn ang="0">
                      <a:pos x="12" y="13"/>
                    </a:cxn>
                    <a:cxn ang="0">
                      <a:pos x="16" y="9"/>
                    </a:cxn>
                    <a:cxn ang="0">
                      <a:pos x="14" y="6"/>
                    </a:cxn>
                    <a:cxn ang="0">
                      <a:pos x="13" y="11"/>
                    </a:cxn>
                    <a:cxn ang="0">
                      <a:pos x="22" y="13"/>
                    </a:cxn>
                    <a:cxn ang="0">
                      <a:pos x="23" y="3"/>
                    </a:cxn>
                    <a:cxn ang="0">
                      <a:pos x="12" y="0"/>
                    </a:cxn>
                    <a:cxn ang="0">
                      <a:pos x="4" y="9"/>
                    </a:cxn>
                    <a:cxn ang="0">
                      <a:pos x="0" y="24"/>
                    </a:cxn>
                    <a:cxn ang="0">
                      <a:pos x="9" y="24"/>
                    </a:cxn>
                  </a:cxnLst>
                  <a:rect l="0" t="0" r="r" b="b"/>
                  <a:pathLst>
                    <a:path w="23" h="24">
                      <a:moveTo>
                        <a:pt x="9" y="24"/>
                      </a:moveTo>
                      <a:lnTo>
                        <a:pt x="12" y="13"/>
                      </a:lnTo>
                      <a:lnTo>
                        <a:pt x="16" y="9"/>
                      </a:lnTo>
                      <a:lnTo>
                        <a:pt x="14" y="6"/>
                      </a:lnTo>
                      <a:lnTo>
                        <a:pt x="13" y="11"/>
                      </a:lnTo>
                      <a:lnTo>
                        <a:pt x="22" y="13"/>
                      </a:lnTo>
                      <a:lnTo>
                        <a:pt x="23" y="3"/>
                      </a:lnTo>
                      <a:lnTo>
                        <a:pt x="12" y="0"/>
                      </a:lnTo>
                      <a:lnTo>
                        <a:pt x="4" y="9"/>
                      </a:lnTo>
                      <a:lnTo>
                        <a:pt x="0" y="24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4" name="Freeform 276"/>
                <p:cNvSpPr>
                  <a:spLocks/>
                </p:cNvSpPr>
                <p:nvPr/>
              </p:nvSpPr>
              <p:spPr bwMode="auto">
                <a:xfrm>
                  <a:off x="4616" y="2317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5" y="4"/>
                    </a:cxn>
                    <a:cxn ang="0">
                      <a:pos x="8" y="3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5" name="Freeform 277"/>
                <p:cNvSpPr>
                  <a:spLocks/>
                </p:cNvSpPr>
                <p:nvPr/>
              </p:nvSpPr>
              <p:spPr bwMode="auto">
                <a:xfrm>
                  <a:off x="4628" y="234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0">
                      <a:moveTo>
                        <a:pt x="4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6" name="Freeform 278"/>
                <p:cNvSpPr>
                  <a:spLocks/>
                </p:cNvSpPr>
                <p:nvPr/>
              </p:nvSpPr>
              <p:spPr bwMode="auto">
                <a:xfrm>
                  <a:off x="4629" y="2344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2" y="3"/>
                    </a:cxn>
                    <a:cxn ang="0">
                      <a:pos x="16" y="4"/>
                    </a:cxn>
                    <a:cxn ang="0">
                      <a:pos x="7" y="6"/>
                    </a:cxn>
                    <a:cxn ang="0">
                      <a:pos x="0" y="5"/>
                    </a:cxn>
                    <a:cxn ang="0">
                      <a:pos x="0" y="15"/>
                    </a:cxn>
                    <a:cxn ang="0">
                      <a:pos x="7" y="14"/>
                    </a:cxn>
                    <a:cxn ang="0">
                      <a:pos x="16" y="12"/>
                    </a:cxn>
                    <a:cxn ang="0">
                      <a:pos x="25" y="11"/>
                    </a:cxn>
                    <a:cxn ang="0">
                      <a:pos x="31" y="8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1" h="15">
                      <a:moveTo>
                        <a:pt x="27" y="0"/>
                      </a:moveTo>
                      <a:lnTo>
                        <a:pt x="22" y="3"/>
                      </a:lnTo>
                      <a:lnTo>
                        <a:pt x="16" y="4"/>
                      </a:lnTo>
                      <a:lnTo>
                        <a:pt x="7" y="6"/>
                      </a:ln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7" y="14"/>
                      </a:lnTo>
                      <a:lnTo>
                        <a:pt x="16" y="12"/>
                      </a:lnTo>
                      <a:lnTo>
                        <a:pt x="25" y="11"/>
                      </a:lnTo>
                      <a:lnTo>
                        <a:pt x="31" y="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7" name="Freeform 279"/>
                <p:cNvSpPr>
                  <a:spLocks/>
                </p:cNvSpPr>
                <p:nvPr/>
              </p:nvSpPr>
              <p:spPr bwMode="auto">
                <a:xfrm>
                  <a:off x="4638" y="2344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6" h="8">
                      <a:moveTo>
                        <a:pt x="4" y="8"/>
                      </a:moveTo>
                      <a:lnTo>
                        <a:pt x="6" y="6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8" name="Freeform 280"/>
                <p:cNvSpPr>
                  <a:spLocks/>
                </p:cNvSpPr>
                <p:nvPr/>
              </p:nvSpPr>
              <p:spPr bwMode="auto">
                <a:xfrm>
                  <a:off x="4628" y="2336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5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29" name="Freeform 281"/>
                <p:cNvSpPr>
                  <a:spLocks/>
                </p:cNvSpPr>
                <p:nvPr/>
              </p:nvSpPr>
              <p:spPr bwMode="auto">
                <a:xfrm>
                  <a:off x="4629" y="233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2" y="4"/>
                    </a:cxn>
                    <a:cxn ang="0">
                      <a:pos x="30" y="5"/>
                    </a:cxn>
                    <a:cxn ang="0">
                      <a:pos x="26" y="7"/>
                    </a:cxn>
                    <a:cxn ang="0">
                      <a:pos x="22" y="9"/>
                    </a:cxn>
                    <a:cxn ang="0">
                      <a:pos x="18" y="10"/>
                    </a:cxn>
                    <a:cxn ang="0">
                      <a:pos x="14" y="11"/>
                    </a:cxn>
                    <a:cxn ang="0">
                      <a:pos x="6" y="12"/>
                    </a:cxn>
                    <a:cxn ang="0">
                      <a:pos x="0" y="14"/>
                    </a:cxn>
                    <a:cxn ang="0">
                      <a:pos x="2" y="23"/>
                    </a:cxn>
                    <a:cxn ang="0">
                      <a:pos x="8" y="21"/>
                    </a:cxn>
                    <a:cxn ang="0">
                      <a:pos x="14" y="19"/>
                    </a:cxn>
                    <a:cxn ang="0">
                      <a:pos x="20" y="18"/>
                    </a:cxn>
                    <a:cxn ang="0">
                      <a:pos x="25" y="17"/>
                    </a:cxn>
                    <a:cxn ang="0">
                      <a:pos x="30" y="15"/>
                    </a:cxn>
                    <a:cxn ang="0">
                      <a:pos x="34" y="13"/>
                    </a:cxn>
                    <a:cxn ang="0">
                      <a:pos x="38" y="10"/>
                    </a:cxn>
                    <a:cxn ang="0">
                      <a:pos x="43" y="5"/>
                    </a:cxn>
                    <a:cxn ang="0">
                      <a:pos x="43" y="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43" h="23">
                      <a:moveTo>
                        <a:pt x="34" y="0"/>
                      </a:moveTo>
                      <a:lnTo>
                        <a:pt x="34" y="0"/>
                      </a:lnTo>
                      <a:lnTo>
                        <a:pt x="32" y="4"/>
                      </a:lnTo>
                      <a:lnTo>
                        <a:pt x="30" y="5"/>
                      </a:lnTo>
                      <a:lnTo>
                        <a:pt x="26" y="7"/>
                      </a:lnTo>
                      <a:lnTo>
                        <a:pt x="22" y="9"/>
                      </a:lnTo>
                      <a:lnTo>
                        <a:pt x="18" y="10"/>
                      </a:lnTo>
                      <a:lnTo>
                        <a:pt x="14" y="11"/>
                      </a:lnTo>
                      <a:lnTo>
                        <a:pt x="6" y="12"/>
                      </a:lnTo>
                      <a:lnTo>
                        <a:pt x="0" y="14"/>
                      </a:lnTo>
                      <a:lnTo>
                        <a:pt x="2" y="23"/>
                      </a:lnTo>
                      <a:lnTo>
                        <a:pt x="8" y="21"/>
                      </a:lnTo>
                      <a:lnTo>
                        <a:pt x="14" y="19"/>
                      </a:lnTo>
                      <a:lnTo>
                        <a:pt x="20" y="18"/>
                      </a:lnTo>
                      <a:lnTo>
                        <a:pt x="25" y="17"/>
                      </a:lnTo>
                      <a:lnTo>
                        <a:pt x="30" y="15"/>
                      </a:lnTo>
                      <a:lnTo>
                        <a:pt x="34" y="13"/>
                      </a:lnTo>
                      <a:lnTo>
                        <a:pt x="38" y="10"/>
                      </a:lnTo>
                      <a:lnTo>
                        <a:pt x="43" y="5"/>
                      </a:lnTo>
                      <a:lnTo>
                        <a:pt x="43" y="5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0" name="Freeform 282"/>
                <p:cNvSpPr>
                  <a:spLocks/>
                </p:cNvSpPr>
                <p:nvPr/>
              </p:nvSpPr>
              <p:spPr bwMode="auto">
                <a:xfrm>
                  <a:off x="4637" y="2325"/>
                  <a:ext cx="7" cy="10"/>
                </a:xfrm>
                <a:custGeom>
                  <a:avLst/>
                  <a:gdLst/>
                  <a:ahLst/>
                  <a:cxnLst>
                    <a:cxn ang="0">
                      <a:pos x="8" y="28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2" y="9"/>
                    </a:cxn>
                    <a:cxn ang="0">
                      <a:pos x="8" y="19"/>
                    </a:cxn>
                    <a:cxn ang="0">
                      <a:pos x="17" y="24"/>
                    </a:cxn>
                    <a:cxn ang="0">
                      <a:pos x="21" y="9"/>
                    </a:cxn>
                    <a:cxn ang="0">
                      <a:pos x="15" y="0"/>
                    </a:cxn>
                    <a:cxn ang="0">
                      <a:pos x="4" y="8"/>
                    </a:cxn>
                    <a:cxn ang="0">
                      <a:pos x="0" y="28"/>
                    </a:cxn>
                    <a:cxn ang="0">
                      <a:pos x="8" y="28"/>
                    </a:cxn>
                  </a:cxnLst>
                  <a:rect l="0" t="0" r="r" b="b"/>
                  <a:pathLst>
                    <a:path w="21" h="28">
                      <a:moveTo>
                        <a:pt x="8" y="28"/>
                      </a:move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2" y="9"/>
                      </a:lnTo>
                      <a:lnTo>
                        <a:pt x="8" y="19"/>
                      </a:lnTo>
                      <a:lnTo>
                        <a:pt x="17" y="24"/>
                      </a:lnTo>
                      <a:lnTo>
                        <a:pt x="21" y="9"/>
                      </a:lnTo>
                      <a:lnTo>
                        <a:pt x="15" y="0"/>
                      </a:lnTo>
                      <a:lnTo>
                        <a:pt x="4" y="8"/>
                      </a:lnTo>
                      <a:lnTo>
                        <a:pt x="0" y="28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1" name="Freeform 283"/>
                <p:cNvSpPr>
                  <a:spLocks/>
                </p:cNvSpPr>
                <p:nvPr/>
              </p:nvSpPr>
              <p:spPr bwMode="auto">
                <a:xfrm>
                  <a:off x="4637" y="2335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4"/>
                    </a:cxn>
                    <a:cxn ang="0">
                      <a:pos x="7" y="3"/>
                    </a:cxn>
                    <a:cxn ang="0">
                      <a:pos x="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2" name="Freeform 284"/>
                <p:cNvSpPr>
                  <a:spLocks/>
                </p:cNvSpPr>
                <p:nvPr/>
              </p:nvSpPr>
              <p:spPr bwMode="auto">
                <a:xfrm>
                  <a:off x="4718" y="2303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8" y="1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3" name="Freeform 285"/>
                <p:cNvSpPr>
                  <a:spLocks/>
                </p:cNvSpPr>
                <p:nvPr/>
              </p:nvSpPr>
              <p:spPr bwMode="auto">
                <a:xfrm>
                  <a:off x="4718" y="2304"/>
                  <a:ext cx="4" cy="15"/>
                </a:xfrm>
                <a:custGeom>
                  <a:avLst/>
                  <a:gdLst/>
                  <a:ahLst/>
                  <a:cxnLst>
                    <a:cxn ang="0">
                      <a:pos x="9" y="39"/>
                    </a:cxn>
                    <a:cxn ang="0">
                      <a:pos x="9" y="39"/>
                    </a:cxn>
                    <a:cxn ang="0">
                      <a:pos x="9" y="34"/>
                    </a:cxn>
                    <a:cxn ang="0">
                      <a:pos x="11" y="26"/>
                    </a:cxn>
                    <a:cxn ang="0">
                      <a:pos x="11" y="13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0" y="26"/>
                    </a:cxn>
                    <a:cxn ang="0">
                      <a:pos x="0" y="34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1" y="42"/>
                    </a:cxn>
                    <a:cxn ang="0">
                      <a:pos x="5" y="43"/>
                    </a:cxn>
                    <a:cxn ang="0">
                      <a:pos x="8" y="42"/>
                    </a:cxn>
                    <a:cxn ang="0">
                      <a:pos x="9" y="39"/>
                    </a:cxn>
                  </a:cxnLst>
                  <a:rect l="0" t="0" r="r" b="b"/>
                  <a:pathLst>
                    <a:path w="11" h="43">
                      <a:moveTo>
                        <a:pt x="9" y="39"/>
                      </a:moveTo>
                      <a:lnTo>
                        <a:pt x="9" y="39"/>
                      </a:lnTo>
                      <a:lnTo>
                        <a:pt x="9" y="34"/>
                      </a:lnTo>
                      <a:lnTo>
                        <a:pt x="11" y="26"/>
                      </a:lnTo>
                      <a:lnTo>
                        <a:pt x="11" y="13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0" y="26"/>
                      </a:lnTo>
                      <a:lnTo>
                        <a:pt x="0" y="34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42"/>
                      </a:lnTo>
                      <a:lnTo>
                        <a:pt x="5" y="43"/>
                      </a:lnTo>
                      <a:lnTo>
                        <a:pt x="8" y="42"/>
                      </a:lnTo>
                      <a:lnTo>
                        <a:pt x="9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4" name="Freeform 286"/>
                <p:cNvSpPr>
                  <a:spLocks/>
                </p:cNvSpPr>
                <p:nvPr/>
              </p:nvSpPr>
              <p:spPr bwMode="auto">
                <a:xfrm>
                  <a:off x="4718" y="2317"/>
                  <a:ext cx="5" cy="48"/>
                </a:xfrm>
                <a:custGeom>
                  <a:avLst/>
                  <a:gdLst/>
                  <a:ahLst/>
                  <a:cxnLst>
                    <a:cxn ang="0">
                      <a:pos x="16" y="140"/>
                    </a:cxn>
                    <a:cxn ang="0">
                      <a:pos x="13" y="119"/>
                    </a:cxn>
                    <a:cxn ang="0">
                      <a:pos x="11" y="74"/>
                    </a:cxn>
                    <a:cxn ang="0">
                      <a:pos x="11" y="27"/>
                    </a:cxn>
                    <a:cxn ang="0">
                      <a:pos x="10" y="0"/>
                    </a:cxn>
                    <a:cxn ang="0">
                      <a:pos x="1" y="0"/>
                    </a:cxn>
                    <a:cxn ang="0">
                      <a:pos x="0" y="27"/>
                    </a:cxn>
                    <a:cxn ang="0">
                      <a:pos x="2" y="74"/>
                    </a:cxn>
                    <a:cxn ang="0">
                      <a:pos x="5" y="119"/>
                    </a:cxn>
                    <a:cxn ang="0">
                      <a:pos x="8" y="144"/>
                    </a:cxn>
                    <a:cxn ang="0">
                      <a:pos x="16" y="140"/>
                    </a:cxn>
                  </a:cxnLst>
                  <a:rect l="0" t="0" r="r" b="b"/>
                  <a:pathLst>
                    <a:path w="16" h="144">
                      <a:moveTo>
                        <a:pt x="16" y="140"/>
                      </a:moveTo>
                      <a:lnTo>
                        <a:pt x="13" y="119"/>
                      </a:lnTo>
                      <a:lnTo>
                        <a:pt x="11" y="74"/>
                      </a:lnTo>
                      <a:lnTo>
                        <a:pt x="11" y="27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27"/>
                      </a:lnTo>
                      <a:lnTo>
                        <a:pt x="2" y="74"/>
                      </a:lnTo>
                      <a:lnTo>
                        <a:pt x="5" y="119"/>
                      </a:lnTo>
                      <a:lnTo>
                        <a:pt x="8" y="144"/>
                      </a:lnTo>
                      <a:lnTo>
                        <a:pt x="16" y="1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5" name="Freeform 287"/>
                <p:cNvSpPr>
                  <a:spLocks/>
                </p:cNvSpPr>
                <p:nvPr/>
              </p:nvSpPr>
              <p:spPr bwMode="auto">
                <a:xfrm>
                  <a:off x="4720" y="236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6" y="7"/>
                    </a:cxn>
                    <a:cxn ang="0">
                      <a:pos x="8" y="3"/>
                    </a:cxn>
                    <a:cxn ang="0">
                      <a:pos x="8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8" h="7">
                      <a:moveTo>
                        <a:pt x="0" y="4"/>
                      </a:moveTo>
                      <a:lnTo>
                        <a:pt x="2" y="7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8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6" name="Freeform 288"/>
                <p:cNvSpPr>
                  <a:spLocks/>
                </p:cNvSpPr>
                <p:nvPr/>
              </p:nvSpPr>
              <p:spPr bwMode="auto">
                <a:xfrm>
                  <a:off x="4751" y="2317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10">
                      <a:moveTo>
                        <a:pt x="4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7" name="Freeform 289"/>
                <p:cNvSpPr>
                  <a:spLocks/>
                </p:cNvSpPr>
                <p:nvPr/>
              </p:nvSpPr>
              <p:spPr bwMode="auto">
                <a:xfrm>
                  <a:off x="4752" y="2316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35" y="6"/>
                    </a:cxn>
                    <a:cxn ang="0">
                      <a:pos x="40" y="1"/>
                    </a:cxn>
                    <a:cxn ang="0">
                      <a:pos x="38" y="0"/>
                    </a:cxn>
                    <a:cxn ang="0">
                      <a:pos x="34" y="1"/>
                    </a:cxn>
                    <a:cxn ang="0">
                      <a:pos x="30" y="3"/>
                    </a:cxn>
                    <a:cxn ang="0">
                      <a:pos x="24" y="1"/>
                    </a:cxn>
                    <a:cxn ang="0">
                      <a:pos x="17" y="3"/>
                    </a:cxn>
                    <a:cxn ang="0">
                      <a:pos x="11" y="4"/>
                    </a:cxn>
                    <a:cxn ang="0">
                      <a:pos x="4" y="3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4" y="13"/>
                    </a:cxn>
                    <a:cxn ang="0">
                      <a:pos x="11" y="12"/>
                    </a:cxn>
                    <a:cxn ang="0">
                      <a:pos x="17" y="11"/>
                    </a:cxn>
                    <a:cxn ang="0">
                      <a:pos x="24" y="12"/>
                    </a:cxn>
                    <a:cxn ang="0">
                      <a:pos x="30" y="11"/>
                    </a:cxn>
                    <a:cxn ang="0">
                      <a:pos x="34" y="10"/>
                    </a:cxn>
                    <a:cxn ang="0">
                      <a:pos x="38" y="11"/>
                    </a:cxn>
                    <a:cxn ang="0">
                      <a:pos x="40" y="10"/>
                    </a:cxn>
                    <a:cxn ang="0">
                      <a:pos x="44" y="6"/>
                    </a:cxn>
                    <a:cxn ang="0">
                      <a:pos x="40" y="10"/>
                    </a:cxn>
                    <a:cxn ang="0">
                      <a:pos x="43" y="9"/>
                    </a:cxn>
                    <a:cxn ang="0">
                      <a:pos x="44" y="6"/>
                    </a:cxn>
                    <a:cxn ang="0">
                      <a:pos x="43" y="3"/>
                    </a:cxn>
                    <a:cxn ang="0">
                      <a:pos x="40" y="1"/>
                    </a:cxn>
                    <a:cxn ang="0">
                      <a:pos x="35" y="6"/>
                    </a:cxn>
                  </a:cxnLst>
                  <a:rect l="0" t="0" r="r" b="b"/>
                  <a:pathLst>
                    <a:path w="44" h="13">
                      <a:moveTo>
                        <a:pt x="35" y="6"/>
                      </a:moveTo>
                      <a:lnTo>
                        <a:pt x="40" y="1"/>
                      </a:lnTo>
                      <a:lnTo>
                        <a:pt x="38" y="0"/>
                      </a:lnTo>
                      <a:lnTo>
                        <a:pt x="34" y="1"/>
                      </a:lnTo>
                      <a:lnTo>
                        <a:pt x="30" y="3"/>
                      </a:lnTo>
                      <a:lnTo>
                        <a:pt x="24" y="1"/>
                      </a:lnTo>
                      <a:lnTo>
                        <a:pt x="17" y="3"/>
                      </a:lnTo>
                      <a:lnTo>
                        <a:pt x="11" y="4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11" y="12"/>
                      </a:lnTo>
                      <a:lnTo>
                        <a:pt x="17" y="11"/>
                      </a:lnTo>
                      <a:lnTo>
                        <a:pt x="24" y="12"/>
                      </a:lnTo>
                      <a:lnTo>
                        <a:pt x="30" y="11"/>
                      </a:lnTo>
                      <a:lnTo>
                        <a:pt x="34" y="10"/>
                      </a:lnTo>
                      <a:lnTo>
                        <a:pt x="38" y="11"/>
                      </a:lnTo>
                      <a:lnTo>
                        <a:pt x="40" y="10"/>
                      </a:lnTo>
                      <a:lnTo>
                        <a:pt x="44" y="6"/>
                      </a:lnTo>
                      <a:lnTo>
                        <a:pt x="40" y="10"/>
                      </a:lnTo>
                      <a:lnTo>
                        <a:pt x="43" y="9"/>
                      </a:lnTo>
                      <a:lnTo>
                        <a:pt x="44" y="6"/>
                      </a:lnTo>
                      <a:lnTo>
                        <a:pt x="43" y="3"/>
                      </a:lnTo>
                      <a:lnTo>
                        <a:pt x="40" y="1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8" name="Freeform 290"/>
                <p:cNvSpPr>
                  <a:spLocks/>
                </p:cNvSpPr>
                <p:nvPr/>
              </p:nvSpPr>
              <p:spPr bwMode="auto">
                <a:xfrm>
                  <a:off x="4764" y="2303"/>
                  <a:ext cx="4" cy="1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3" y="11"/>
                    </a:cxn>
                    <a:cxn ang="0">
                      <a:pos x="2" y="25"/>
                    </a:cxn>
                    <a:cxn ang="0">
                      <a:pos x="0" y="37"/>
                    </a:cxn>
                    <a:cxn ang="0">
                      <a:pos x="0" y="43"/>
                    </a:cxn>
                    <a:cxn ang="0">
                      <a:pos x="9" y="43"/>
                    </a:cxn>
                    <a:cxn ang="0">
                      <a:pos x="9" y="37"/>
                    </a:cxn>
                    <a:cxn ang="0">
                      <a:pos x="11" y="25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4" h="43">
                      <a:moveTo>
                        <a:pt x="8" y="0"/>
                      </a:moveTo>
                      <a:lnTo>
                        <a:pt x="3" y="11"/>
                      </a:lnTo>
                      <a:lnTo>
                        <a:pt x="2" y="25"/>
                      </a:lnTo>
                      <a:lnTo>
                        <a:pt x="0" y="37"/>
                      </a:ln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9" y="37"/>
                      </a:lnTo>
                      <a:lnTo>
                        <a:pt x="11" y="25"/>
                      </a:lnTo>
                      <a:lnTo>
                        <a:pt x="12" y="11"/>
                      </a:lnTo>
                      <a:lnTo>
                        <a:pt x="14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39" name="Freeform 291"/>
                <p:cNvSpPr>
                  <a:spLocks/>
                </p:cNvSpPr>
                <p:nvPr/>
              </p:nvSpPr>
              <p:spPr bwMode="auto">
                <a:xfrm>
                  <a:off x="4766" y="2303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7" y="4"/>
                    </a:cxn>
                    <a:cxn ang="0">
                      <a:pos x="6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7" h="8">
                      <a:moveTo>
                        <a:pt x="6" y="8"/>
                      </a:moveTo>
                      <a:lnTo>
                        <a:pt x="7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0" name="Freeform 292"/>
                <p:cNvSpPr>
                  <a:spLocks/>
                </p:cNvSpPr>
                <p:nvPr/>
              </p:nvSpPr>
              <p:spPr bwMode="auto">
                <a:xfrm>
                  <a:off x="4537" y="2364"/>
                  <a:ext cx="291" cy="29"/>
                </a:xfrm>
                <a:custGeom>
                  <a:avLst/>
                  <a:gdLst/>
                  <a:ahLst/>
                  <a:cxnLst>
                    <a:cxn ang="0">
                      <a:pos x="823" y="88"/>
                    </a:cxn>
                    <a:cxn ang="0">
                      <a:pos x="838" y="88"/>
                    </a:cxn>
                    <a:cxn ang="0">
                      <a:pos x="851" y="88"/>
                    </a:cxn>
                    <a:cxn ang="0">
                      <a:pos x="866" y="88"/>
                    </a:cxn>
                    <a:cxn ang="0">
                      <a:pos x="873" y="0"/>
                    </a:cxn>
                    <a:cxn ang="0">
                      <a:pos x="849" y="0"/>
                    </a:cxn>
                    <a:cxn ang="0">
                      <a:pos x="824" y="0"/>
                    </a:cxn>
                    <a:cxn ang="0">
                      <a:pos x="798" y="1"/>
                    </a:cxn>
                    <a:cxn ang="0">
                      <a:pos x="770" y="1"/>
                    </a:cxn>
                    <a:cxn ang="0">
                      <a:pos x="719" y="1"/>
                    </a:cxn>
                    <a:cxn ang="0">
                      <a:pos x="665" y="2"/>
                    </a:cxn>
                    <a:cxn ang="0">
                      <a:pos x="610" y="2"/>
                    </a:cxn>
                    <a:cxn ang="0">
                      <a:pos x="552" y="3"/>
                    </a:cxn>
                    <a:cxn ang="0">
                      <a:pos x="494" y="3"/>
                    </a:cxn>
                    <a:cxn ang="0">
                      <a:pos x="436" y="4"/>
                    </a:cxn>
                    <a:cxn ang="0">
                      <a:pos x="379" y="4"/>
                    </a:cxn>
                    <a:cxn ang="0">
                      <a:pos x="323" y="4"/>
                    </a:cxn>
                    <a:cxn ang="0">
                      <a:pos x="261" y="4"/>
                    </a:cxn>
                    <a:cxn ang="0">
                      <a:pos x="203" y="4"/>
                    </a:cxn>
                    <a:cxn ang="0">
                      <a:pos x="150" y="4"/>
                    </a:cxn>
                    <a:cxn ang="0">
                      <a:pos x="104" y="4"/>
                    </a:cxn>
                    <a:cxn ang="0">
                      <a:pos x="64" y="3"/>
                    </a:cxn>
                    <a:cxn ang="0">
                      <a:pos x="33" y="2"/>
                    </a:cxn>
                    <a:cxn ang="0">
                      <a:pos x="13" y="1"/>
                    </a:cxn>
                    <a:cxn ang="0">
                      <a:pos x="2" y="0"/>
                    </a:cxn>
                    <a:cxn ang="0">
                      <a:pos x="0" y="47"/>
                    </a:cxn>
                    <a:cxn ang="0">
                      <a:pos x="2" y="79"/>
                    </a:cxn>
                    <a:cxn ang="0">
                      <a:pos x="9" y="79"/>
                    </a:cxn>
                    <a:cxn ang="0">
                      <a:pos x="16" y="79"/>
                    </a:cxn>
                    <a:cxn ang="0">
                      <a:pos x="27" y="80"/>
                    </a:cxn>
                    <a:cxn ang="0">
                      <a:pos x="40" y="80"/>
                    </a:cxn>
                    <a:cxn ang="0">
                      <a:pos x="67" y="80"/>
                    </a:cxn>
                    <a:cxn ang="0">
                      <a:pos x="102" y="81"/>
                    </a:cxn>
                    <a:cxn ang="0">
                      <a:pos x="140" y="81"/>
                    </a:cxn>
                    <a:cxn ang="0">
                      <a:pos x="183" y="82"/>
                    </a:cxn>
                    <a:cxn ang="0">
                      <a:pos x="230" y="83"/>
                    </a:cxn>
                    <a:cxn ang="0">
                      <a:pos x="280" y="83"/>
                    </a:cxn>
                    <a:cxn ang="0">
                      <a:pos x="333" y="84"/>
                    </a:cxn>
                    <a:cxn ang="0">
                      <a:pos x="387" y="84"/>
                    </a:cxn>
                    <a:cxn ang="0">
                      <a:pos x="443" y="85"/>
                    </a:cxn>
                    <a:cxn ang="0">
                      <a:pos x="499" y="85"/>
                    </a:cxn>
                    <a:cxn ang="0">
                      <a:pos x="555" y="86"/>
                    </a:cxn>
                    <a:cxn ang="0">
                      <a:pos x="611" y="86"/>
                    </a:cxn>
                    <a:cxn ang="0">
                      <a:pos x="665" y="88"/>
                    </a:cxn>
                    <a:cxn ang="0">
                      <a:pos x="718" y="88"/>
                    </a:cxn>
                    <a:cxn ang="0">
                      <a:pos x="768" y="88"/>
                    </a:cxn>
                    <a:cxn ang="0">
                      <a:pos x="815" y="88"/>
                    </a:cxn>
                  </a:cxnLst>
                  <a:rect l="0" t="0" r="r" b="b"/>
                  <a:pathLst>
                    <a:path w="873" h="88">
                      <a:moveTo>
                        <a:pt x="815" y="88"/>
                      </a:moveTo>
                      <a:lnTo>
                        <a:pt x="823" y="88"/>
                      </a:lnTo>
                      <a:lnTo>
                        <a:pt x="830" y="88"/>
                      </a:lnTo>
                      <a:lnTo>
                        <a:pt x="838" y="88"/>
                      </a:lnTo>
                      <a:lnTo>
                        <a:pt x="845" y="88"/>
                      </a:lnTo>
                      <a:lnTo>
                        <a:pt x="851" y="88"/>
                      </a:lnTo>
                      <a:lnTo>
                        <a:pt x="859" y="88"/>
                      </a:lnTo>
                      <a:lnTo>
                        <a:pt x="866" y="88"/>
                      </a:lnTo>
                      <a:lnTo>
                        <a:pt x="873" y="88"/>
                      </a:lnTo>
                      <a:lnTo>
                        <a:pt x="873" y="0"/>
                      </a:lnTo>
                      <a:lnTo>
                        <a:pt x="861" y="0"/>
                      </a:lnTo>
                      <a:lnTo>
                        <a:pt x="849" y="0"/>
                      </a:lnTo>
                      <a:lnTo>
                        <a:pt x="836" y="0"/>
                      </a:lnTo>
                      <a:lnTo>
                        <a:pt x="824" y="0"/>
                      </a:lnTo>
                      <a:lnTo>
                        <a:pt x="811" y="1"/>
                      </a:lnTo>
                      <a:lnTo>
                        <a:pt x="798" y="1"/>
                      </a:lnTo>
                      <a:lnTo>
                        <a:pt x="784" y="1"/>
                      </a:lnTo>
                      <a:lnTo>
                        <a:pt x="770" y="1"/>
                      </a:lnTo>
                      <a:lnTo>
                        <a:pt x="746" y="1"/>
                      </a:lnTo>
                      <a:lnTo>
                        <a:pt x="719" y="1"/>
                      </a:lnTo>
                      <a:lnTo>
                        <a:pt x="692" y="2"/>
                      </a:lnTo>
                      <a:lnTo>
                        <a:pt x="665" y="2"/>
                      </a:lnTo>
                      <a:lnTo>
                        <a:pt x="638" y="2"/>
                      </a:lnTo>
                      <a:lnTo>
                        <a:pt x="610" y="2"/>
                      </a:lnTo>
                      <a:lnTo>
                        <a:pt x="581" y="3"/>
                      </a:lnTo>
                      <a:lnTo>
                        <a:pt x="552" y="3"/>
                      </a:lnTo>
                      <a:lnTo>
                        <a:pt x="523" y="3"/>
                      </a:lnTo>
                      <a:lnTo>
                        <a:pt x="494" y="3"/>
                      </a:lnTo>
                      <a:lnTo>
                        <a:pt x="465" y="4"/>
                      </a:lnTo>
                      <a:lnTo>
                        <a:pt x="436" y="4"/>
                      </a:lnTo>
                      <a:lnTo>
                        <a:pt x="408" y="4"/>
                      </a:lnTo>
                      <a:lnTo>
                        <a:pt x="379" y="4"/>
                      </a:lnTo>
                      <a:lnTo>
                        <a:pt x="351" y="4"/>
                      </a:lnTo>
                      <a:lnTo>
                        <a:pt x="323" y="4"/>
                      </a:lnTo>
                      <a:lnTo>
                        <a:pt x="292" y="4"/>
                      </a:lnTo>
                      <a:lnTo>
                        <a:pt x="261" y="4"/>
                      </a:lnTo>
                      <a:lnTo>
                        <a:pt x="231" y="4"/>
                      </a:lnTo>
                      <a:lnTo>
                        <a:pt x="203" y="4"/>
                      </a:lnTo>
                      <a:lnTo>
                        <a:pt x="176" y="4"/>
                      </a:lnTo>
                      <a:lnTo>
                        <a:pt x="150" y="4"/>
                      </a:lnTo>
                      <a:lnTo>
                        <a:pt x="126" y="4"/>
                      </a:lnTo>
                      <a:lnTo>
                        <a:pt x="104" y="4"/>
                      </a:lnTo>
                      <a:lnTo>
                        <a:pt x="82" y="4"/>
                      </a:lnTo>
                      <a:lnTo>
                        <a:pt x="64" y="3"/>
                      </a:lnTo>
                      <a:lnTo>
                        <a:pt x="47" y="3"/>
                      </a:lnTo>
                      <a:lnTo>
                        <a:pt x="33" y="2"/>
                      </a:lnTo>
                      <a:lnTo>
                        <a:pt x="22" y="2"/>
                      </a:lnTo>
                      <a:lnTo>
                        <a:pt x="13" y="1"/>
                      </a:lnTo>
                      <a:lnTo>
                        <a:pt x="5" y="1"/>
                      </a:lnTo>
                      <a:lnTo>
                        <a:pt x="2" y="0"/>
                      </a:lnTo>
                      <a:lnTo>
                        <a:pt x="0" y="25"/>
                      </a:lnTo>
                      <a:lnTo>
                        <a:pt x="0" y="47"/>
                      </a:lnTo>
                      <a:lnTo>
                        <a:pt x="0" y="66"/>
                      </a:lnTo>
                      <a:lnTo>
                        <a:pt x="2" y="79"/>
                      </a:lnTo>
                      <a:lnTo>
                        <a:pt x="5" y="79"/>
                      </a:lnTo>
                      <a:lnTo>
                        <a:pt x="9" y="79"/>
                      </a:lnTo>
                      <a:lnTo>
                        <a:pt x="12" y="79"/>
                      </a:lnTo>
                      <a:lnTo>
                        <a:pt x="16" y="79"/>
                      </a:lnTo>
                      <a:lnTo>
                        <a:pt x="22" y="80"/>
                      </a:lnTo>
                      <a:lnTo>
                        <a:pt x="27" y="80"/>
                      </a:lnTo>
                      <a:lnTo>
                        <a:pt x="33" y="80"/>
                      </a:lnTo>
                      <a:lnTo>
                        <a:pt x="40" y="80"/>
                      </a:lnTo>
                      <a:lnTo>
                        <a:pt x="53" y="80"/>
                      </a:lnTo>
                      <a:lnTo>
                        <a:pt x="67" y="80"/>
                      </a:lnTo>
                      <a:lnTo>
                        <a:pt x="84" y="81"/>
                      </a:lnTo>
                      <a:lnTo>
                        <a:pt x="102" y="81"/>
                      </a:lnTo>
                      <a:lnTo>
                        <a:pt x="120" y="81"/>
                      </a:lnTo>
                      <a:lnTo>
                        <a:pt x="140" y="81"/>
                      </a:lnTo>
                      <a:lnTo>
                        <a:pt x="161" y="82"/>
                      </a:lnTo>
                      <a:lnTo>
                        <a:pt x="183" y="82"/>
                      </a:lnTo>
                      <a:lnTo>
                        <a:pt x="205" y="82"/>
                      </a:lnTo>
                      <a:lnTo>
                        <a:pt x="230" y="83"/>
                      </a:lnTo>
                      <a:lnTo>
                        <a:pt x="255" y="83"/>
                      </a:lnTo>
                      <a:lnTo>
                        <a:pt x="280" y="83"/>
                      </a:lnTo>
                      <a:lnTo>
                        <a:pt x="306" y="83"/>
                      </a:lnTo>
                      <a:lnTo>
                        <a:pt x="333" y="84"/>
                      </a:lnTo>
                      <a:lnTo>
                        <a:pt x="359" y="84"/>
                      </a:lnTo>
                      <a:lnTo>
                        <a:pt x="387" y="84"/>
                      </a:lnTo>
                      <a:lnTo>
                        <a:pt x="415" y="85"/>
                      </a:lnTo>
                      <a:lnTo>
                        <a:pt x="443" y="85"/>
                      </a:lnTo>
                      <a:lnTo>
                        <a:pt x="471" y="85"/>
                      </a:lnTo>
                      <a:lnTo>
                        <a:pt x="499" y="85"/>
                      </a:lnTo>
                      <a:lnTo>
                        <a:pt x="527" y="86"/>
                      </a:lnTo>
                      <a:lnTo>
                        <a:pt x="555" y="86"/>
                      </a:lnTo>
                      <a:lnTo>
                        <a:pt x="583" y="86"/>
                      </a:lnTo>
                      <a:lnTo>
                        <a:pt x="611" y="86"/>
                      </a:lnTo>
                      <a:lnTo>
                        <a:pt x="639" y="86"/>
                      </a:lnTo>
                      <a:lnTo>
                        <a:pt x="665" y="88"/>
                      </a:lnTo>
                      <a:lnTo>
                        <a:pt x="692" y="88"/>
                      </a:lnTo>
                      <a:lnTo>
                        <a:pt x="718" y="88"/>
                      </a:lnTo>
                      <a:lnTo>
                        <a:pt x="743" y="88"/>
                      </a:lnTo>
                      <a:lnTo>
                        <a:pt x="768" y="88"/>
                      </a:lnTo>
                      <a:lnTo>
                        <a:pt x="792" y="88"/>
                      </a:lnTo>
                      <a:lnTo>
                        <a:pt x="815" y="88"/>
                      </a:lnTo>
                      <a:close/>
                    </a:path>
                  </a:pathLst>
                </a:custGeom>
                <a:solidFill>
                  <a:srgbClr val="7C3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1" name="Freeform 293"/>
                <p:cNvSpPr>
                  <a:spLocks/>
                </p:cNvSpPr>
                <p:nvPr/>
              </p:nvSpPr>
              <p:spPr bwMode="auto">
                <a:xfrm>
                  <a:off x="4809" y="2391"/>
                  <a:ext cx="21" cy="4"/>
                </a:xfrm>
                <a:custGeom>
                  <a:avLst/>
                  <a:gdLst/>
                  <a:ahLst/>
                  <a:cxnLst>
                    <a:cxn ang="0">
                      <a:pos x="53" y="6"/>
                    </a:cxn>
                    <a:cxn ang="0">
                      <a:pos x="58" y="0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8" y="11"/>
                    </a:cxn>
                    <a:cxn ang="0">
                      <a:pos x="15" y="11"/>
                    </a:cxn>
                    <a:cxn ang="0">
                      <a:pos x="23" y="11"/>
                    </a:cxn>
                    <a:cxn ang="0">
                      <a:pos x="30" y="11"/>
                    </a:cxn>
                    <a:cxn ang="0">
                      <a:pos x="36" y="11"/>
                    </a:cxn>
                    <a:cxn ang="0">
                      <a:pos x="44" y="11"/>
                    </a:cxn>
                    <a:cxn ang="0">
                      <a:pos x="51" y="11"/>
                    </a:cxn>
                    <a:cxn ang="0">
                      <a:pos x="58" y="11"/>
                    </a:cxn>
                    <a:cxn ang="0">
                      <a:pos x="63" y="6"/>
                    </a:cxn>
                    <a:cxn ang="0">
                      <a:pos x="58" y="11"/>
                    </a:cxn>
                    <a:cxn ang="0">
                      <a:pos x="61" y="9"/>
                    </a:cxn>
                    <a:cxn ang="0">
                      <a:pos x="63" y="6"/>
                    </a:cxn>
                    <a:cxn ang="0">
                      <a:pos x="61" y="2"/>
                    </a:cxn>
                    <a:cxn ang="0">
                      <a:pos x="58" y="0"/>
                    </a:cxn>
                    <a:cxn ang="0">
                      <a:pos x="53" y="6"/>
                    </a:cxn>
                  </a:cxnLst>
                  <a:rect l="0" t="0" r="r" b="b"/>
                  <a:pathLst>
                    <a:path w="63" h="11">
                      <a:moveTo>
                        <a:pt x="53" y="6"/>
                      </a:moveTo>
                      <a:lnTo>
                        <a:pt x="58" y="0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15" y="11"/>
                      </a:lnTo>
                      <a:lnTo>
                        <a:pt x="23" y="11"/>
                      </a:lnTo>
                      <a:lnTo>
                        <a:pt x="30" y="11"/>
                      </a:lnTo>
                      <a:lnTo>
                        <a:pt x="36" y="11"/>
                      </a:lnTo>
                      <a:lnTo>
                        <a:pt x="44" y="11"/>
                      </a:lnTo>
                      <a:lnTo>
                        <a:pt x="51" y="11"/>
                      </a:lnTo>
                      <a:lnTo>
                        <a:pt x="58" y="11"/>
                      </a:lnTo>
                      <a:lnTo>
                        <a:pt x="63" y="6"/>
                      </a:lnTo>
                      <a:lnTo>
                        <a:pt x="58" y="11"/>
                      </a:lnTo>
                      <a:lnTo>
                        <a:pt x="61" y="9"/>
                      </a:lnTo>
                      <a:lnTo>
                        <a:pt x="63" y="6"/>
                      </a:lnTo>
                      <a:lnTo>
                        <a:pt x="61" y="2"/>
                      </a:lnTo>
                      <a:lnTo>
                        <a:pt x="58" y="0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2" name="Freeform 294"/>
                <p:cNvSpPr>
                  <a:spLocks/>
                </p:cNvSpPr>
                <p:nvPr/>
              </p:nvSpPr>
              <p:spPr bwMode="auto">
                <a:xfrm>
                  <a:off x="4827" y="2362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5"/>
                    </a:cxn>
                    <a:cxn ang="0">
                      <a:pos x="0" y="93"/>
                    </a:cxn>
                    <a:cxn ang="0">
                      <a:pos x="10" y="93"/>
                    </a:cxn>
                    <a:cxn ang="0">
                      <a:pos x="10" y="5"/>
                    </a:cxn>
                    <a:cxn ang="0">
                      <a:pos x="5" y="0"/>
                    </a:cxn>
                    <a:cxn ang="0">
                      <a:pos x="10" y="5"/>
                    </a:cxn>
                    <a:cxn ang="0">
                      <a:pos x="8" y="2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0" h="93">
                      <a:moveTo>
                        <a:pt x="5" y="11"/>
                      </a:moveTo>
                      <a:lnTo>
                        <a:pt x="0" y="5"/>
                      </a:lnTo>
                      <a:lnTo>
                        <a:pt x="0" y="93"/>
                      </a:lnTo>
                      <a:lnTo>
                        <a:pt x="10" y="93"/>
                      </a:lnTo>
                      <a:lnTo>
                        <a:pt x="10" y="5"/>
                      </a:lnTo>
                      <a:lnTo>
                        <a:pt x="5" y="0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3" name="Freeform 295"/>
                <p:cNvSpPr>
                  <a:spLocks/>
                </p:cNvSpPr>
                <p:nvPr/>
              </p:nvSpPr>
              <p:spPr bwMode="auto">
                <a:xfrm>
                  <a:off x="4794" y="2362"/>
                  <a:ext cx="34" cy="4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4" y="12"/>
                    </a:cxn>
                    <a:cxn ang="0">
                      <a:pos x="28" y="12"/>
                    </a:cxn>
                    <a:cxn ang="0">
                      <a:pos x="41" y="12"/>
                    </a:cxn>
                    <a:cxn ang="0">
                      <a:pos x="54" y="11"/>
                    </a:cxn>
                    <a:cxn ang="0">
                      <a:pos x="66" y="11"/>
                    </a:cxn>
                    <a:cxn ang="0">
                      <a:pos x="79" y="11"/>
                    </a:cxn>
                    <a:cxn ang="0">
                      <a:pos x="91" y="11"/>
                    </a:cxn>
                    <a:cxn ang="0">
                      <a:pos x="103" y="11"/>
                    </a:cxn>
                    <a:cxn ang="0">
                      <a:pos x="103" y="0"/>
                    </a:cxn>
                    <a:cxn ang="0">
                      <a:pos x="91" y="0"/>
                    </a:cxn>
                    <a:cxn ang="0">
                      <a:pos x="79" y="0"/>
                    </a:cxn>
                    <a:cxn ang="0">
                      <a:pos x="66" y="0"/>
                    </a:cxn>
                    <a:cxn ang="0">
                      <a:pos x="54" y="0"/>
                    </a:cxn>
                    <a:cxn ang="0">
                      <a:pos x="41" y="1"/>
                    </a:cxn>
                    <a:cxn ang="0">
                      <a:pos x="28" y="1"/>
                    </a:cxn>
                    <a:cxn ang="0">
                      <a:pos x="14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03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4" y="12"/>
                      </a:lnTo>
                      <a:lnTo>
                        <a:pt x="28" y="12"/>
                      </a:lnTo>
                      <a:lnTo>
                        <a:pt x="41" y="12"/>
                      </a:lnTo>
                      <a:lnTo>
                        <a:pt x="54" y="11"/>
                      </a:lnTo>
                      <a:lnTo>
                        <a:pt x="66" y="11"/>
                      </a:lnTo>
                      <a:lnTo>
                        <a:pt x="79" y="11"/>
                      </a:lnTo>
                      <a:lnTo>
                        <a:pt x="91" y="11"/>
                      </a:lnTo>
                      <a:lnTo>
                        <a:pt x="103" y="11"/>
                      </a:lnTo>
                      <a:lnTo>
                        <a:pt x="103" y="0"/>
                      </a:lnTo>
                      <a:lnTo>
                        <a:pt x="91" y="0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1" y="1"/>
                      </a:lnTo>
                      <a:lnTo>
                        <a:pt x="28" y="1"/>
                      </a:lnTo>
                      <a:lnTo>
                        <a:pt x="1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4" name="Freeform 296"/>
                <p:cNvSpPr>
                  <a:spLocks/>
                </p:cNvSpPr>
                <p:nvPr/>
              </p:nvSpPr>
              <p:spPr bwMode="auto">
                <a:xfrm>
                  <a:off x="4645" y="2363"/>
                  <a:ext cx="149" cy="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8" y="14"/>
                    </a:cxn>
                    <a:cxn ang="0">
                      <a:pos x="56" y="14"/>
                    </a:cxn>
                    <a:cxn ang="0">
                      <a:pos x="85" y="14"/>
                    </a:cxn>
                    <a:cxn ang="0">
                      <a:pos x="113" y="14"/>
                    </a:cxn>
                    <a:cxn ang="0">
                      <a:pos x="142" y="14"/>
                    </a:cxn>
                    <a:cxn ang="0">
                      <a:pos x="171" y="13"/>
                    </a:cxn>
                    <a:cxn ang="0">
                      <a:pos x="200" y="13"/>
                    </a:cxn>
                    <a:cxn ang="0">
                      <a:pos x="229" y="13"/>
                    </a:cxn>
                    <a:cxn ang="0">
                      <a:pos x="258" y="13"/>
                    </a:cxn>
                    <a:cxn ang="0">
                      <a:pos x="287" y="12"/>
                    </a:cxn>
                    <a:cxn ang="0">
                      <a:pos x="315" y="12"/>
                    </a:cxn>
                    <a:cxn ang="0">
                      <a:pos x="342" y="12"/>
                    </a:cxn>
                    <a:cxn ang="0">
                      <a:pos x="369" y="12"/>
                    </a:cxn>
                    <a:cxn ang="0">
                      <a:pos x="396" y="11"/>
                    </a:cxn>
                    <a:cxn ang="0">
                      <a:pos x="423" y="11"/>
                    </a:cxn>
                    <a:cxn ang="0">
                      <a:pos x="447" y="11"/>
                    </a:cxn>
                    <a:cxn ang="0">
                      <a:pos x="447" y="0"/>
                    </a:cxn>
                    <a:cxn ang="0">
                      <a:pos x="423" y="0"/>
                    </a:cxn>
                    <a:cxn ang="0">
                      <a:pos x="396" y="0"/>
                    </a:cxn>
                    <a:cxn ang="0">
                      <a:pos x="369" y="1"/>
                    </a:cxn>
                    <a:cxn ang="0">
                      <a:pos x="342" y="1"/>
                    </a:cxn>
                    <a:cxn ang="0">
                      <a:pos x="315" y="1"/>
                    </a:cxn>
                    <a:cxn ang="0">
                      <a:pos x="287" y="1"/>
                    </a:cxn>
                    <a:cxn ang="0">
                      <a:pos x="258" y="2"/>
                    </a:cxn>
                    <a:cxn ang="0">
                      <a:pos x="229" y="2"/>
                    </a:cxn>
                    <a:cxn ang="0">
                      <a:pos x="200" y="2"/>
                    </a:cxn>
                    <a:cxn ang="0">
                      <a:pos x="171" y="2"/>
                    </a:cxn>
                    <a:cxn ang="0">
                      <a:pos x="142" y="3"/>
                    </a:cxn>
                    <a:cxn ang="0">
                      <a:pos x="113" y="3"/>
                    </a:cxn>
                    <a:cxn ang="0">
                      <a:pos x="85" y="3"/>
                    </a:cxn>
                    <a:cxn ang="0">
                      <a:pos x="56" y="3"/>
                    </a:cxn>
                    <a:cxn ang="0">
                      <a:pos x="28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447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28" y="14"/>
                      </a:lnTo>
                      <a:lnTo>
                        <a:pt x="56" y="14"/>
                      </a:lnTo>
                      <a:lnTo>
                        <a:pt x="85" y="14"/>
                      </a:lnTo>
                      <a:lnTo>
                        <a:pt x="113" y="14"/>
                      </a:lnTo>
                      <a:lnTo>
                        <a:pt x="142" y="14"/>
                      </a:lnTo>
                      <a:lnTo>
                        <a:pt x="171" y="13"/>
                      </a:lnTo>
                      <a:lnTo>
                        <a:pt x="200" y="13"/>
                      </a:lnTo>
                      <a:lnTo>
                        <a:pt x="229" y="13"/>
                      </a:lnTo>
                      <a:lnTo>
                        <a:pt x="258" y="13"/>
                      </a:lnTo>
                      <a:lnTo>
                        <a:pt x="287" y="12"/>
                      </a:lnTo>
                      <a:lnTo>
                        <a:pt x="315" y="12"/>
                      </a:lnTo>
                      <a:lnTo>
                        <a:pt x="342" y="12"/>
                      </a:lnTo>
                      <a:lnTo>
                        <a:pt x="369" y="12"/>
                      </a:lnTo>
                      <a:lnTo>
                        <a:pt x="396" y="11"/>
                      </a:lnTo>
                      <a:lnTo>
                        <a:pt x="423" y="11"/>
                      </a:lnTo>
                      <a:lnTo>
                        <a:pt x="447" y="11"/>
                      </a:lnTo>
                      <a:lnTo>
                        <a:pt x="447" y="0"/>
                      </a:lnTo>
                      <a:lnTo>
                        <a:pt x="423" y="0"/>
                      </a:lnTo>
                      <a:lnTo>
                        <a:pt x="396" y="0"/>
                      </a:lnTo>
                      <a:lnTo>
                        <a:pt x="369" y="1"/>
                      </a:lnTo>
                      <a:lnTo>
                        <a:pt x="342" y="1"/>
                      </a:lnTo>
                      <a:lnTo>
                        <a:pt x="315" y="1"/>
                      </a:lnTo>
                      <a:lnTo>
                        <a:pt x="287" y="1"/>
                      </a:lnTo>
                      <a:lnTo>
                        <a:pt x="258" y="2"/>
                      </a:lnTo>
                      <a:lnTo>
                        <a:pt x="229" y="2"/>
                      </a:lnTo>
                      <a:lnTo>
                        <a:pt x="200" y="2"/>
                      </a:lnTo>
                      <a:lnTo>
                        <a:pt x="171" y="2"/>
                      </a:lnTo>
                      <a:lnTo>
                        <a:pt x="142" y="3"/>
                      </a:lnTo>
                      <a:lnTo>
                        <a:pt x="113" y="3"/>
                      </a:lnTo>
                      <a:lnTo>
                        <a:pt x="85" y="3"/>
                      </a:lnTo>
                      <a:lnTo>
                        <a:pt x="56" y="3"/>
                      </a:lnTo>
                      <a:lnTo>
                        <a:pt x="28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5" name="Freeform 297"/>
                <p:cNvSpPr>
                  <a:spLocks/>
                </p:cNvSpPr>
                <p:nvPr/>
              </p:nvSpPr>
              <p:spPr bwMode="auto">
                <a:xfrm>
                  <a:off x="4537" y="2363"/>
                  <a:ext cx="108" cy="4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3" y="8"/>
                    </a:cxn>
                    <a:cxn ang="0">
                      <a:pos x="7" y="10"/>
                    </a:cxn>
                    <a:cxn ang="0">
                      <a:pos x="15" y="10"/>
                    </a:cxn>
                    <a:cxn ang="0">
                      <a:pos x="24" y="12"/>
                    </a:cxn>
                    <a:cxn ang="0">
                      <a:pos x="35" y="12"/>
                    </a:cxn>
                    <a:cxn ang="0">
                      <a:pos x="49" y="13"/>
                    </a:cxn>
                    <a:cxn ang="0">
                      <a:pos x="66" y="13"/>
                    </a:cxn>
                    <a:cxn ang="0">
                      <a:pos x="84" y="14"/>
                    </a:cxn>
                    <a:cxn ang="0">
                      <a:pos x="106" y="14"/>
                    </a:cxn>
                    <a:cxn ang="0">
                      <a:pos x="128" y="14"/>
                    </a:cxn>
                    <a:cxn ang="0">
                      <a:pos x="152" y="14"/>
                    </a:cxn>
                    <a:cxn ang="0">
                      <a:pos x="178" y="14"/>
                    </a:cxn>
                    <a:cxn ang="0">
                      <a:pos x="205" y="14"/>
                    </a:cxn>
                    <a:cxn ang="0">
                      <a:pos x="233" y="14"/>
                    </a:cxn>
                    <a:cxn ang="0">
                      <a:pos x="263" y="14"/>
                    </a:cxn>
                    <a:cxn ang="0">
                      <a:pos x="294" y="14"/>
                    </a:cxn>
                    <a:cxn ang="0">
                      <a:pos x="325" y="14"/>
                    </a:cxn>
                    <a:cxn ang="0">
                      <a:pos x="325" y="3"/>
                    </a:cxn>
                    <a:cxn ang="0">
                      <a:pos x="294" y="3"/>
                    </a:cxn>
                    <a:cxn ang="0">
                      <a:pos x="263" y="3"/>
                    </a:cxn>
                    <a:cxn ang="0">
                      <a:pos x="233" y="3"/>
                    </a:cxn>
                    <a:cxn ang="0">
                      <a:pos x="205" y="3"/>
                    </a:cxn>
                    <a:cxn ang="0">
                      <a:pos x="178" y="3"/>
                    </a:cxn>
                    <a:cxn ang="0">
                      <a:pos x="152" y="3"/>
                    </a:cxn>
                    <a:cxn ang="0">
                      <a:pos x="128" y="3"/>
                    </a:cxn>
                    <a:cxn ang="0">
                      <a:pos x="106" y="3"/>
                    </a:cxn>
                    <a:cxn ang="0">
                      <a:pos x="84" y="3"/>
                    </a:cxn>
                    <a:cxn ang="0">
                      <a:pos x="66" y="2"/>
                    </a:cxn>
                    <a:cxn ang="0">
                      <a:pos x="49" y="2"/>
                    </a:cxn>
                    <a:cxn ang="0">
                      <a:pos x="35" y="1"/>
                    </a:cxn>
                    <a:cxn ang="0">
                      <a:pos x="24" y="1"/>
                    </a:cxn>
                    <a:cxn ang="0">
                      <a:pos x="15" y="1"/>
                    </a:cxn>
                    <a:cxn ang="0">
                      <a:pos x="7" y="1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325" h="14">
                      <a:moveTo>
                        <a:pt x="9" y="4"/>
                      </a:moveTo>
                      <a:lnTo>
                        <a:pt x="3" y="8"/>
                      </a:lnTo>
                      <a:lnTo>
                        <a:pt x="7" y="10"/>
                      </a:lnTo>
                      <a:lnTo>
                        <a:pt x="15" y="10"/>
                      </a:lnTo>
                      <a:lnTo>
                        <a:pt x="24" y="12"/>
                      </a:lnTo>
                      <a:lnTo>
                        <a:pt x="35" y="12"/>
                      </a:lnTo>
                      <a:lnTo>
                        <a:pt x="49" y="13"/>
                      </a:lnTo>
                      <a:lnTo>
                        <a:pt x="66" y="13"/>
                      </a:lnTo>
                      <a:lnTo>
                        <a:pt x="84" y="14"/>
                      </a:lnTo>
                      <a:lnTo>
                        <a:pt x="106" y="14"/>
                      </a:lnTo>
                      <a:lnTo>
                        <a:pt x="128" y="14"/>
                      </a:lnTo>
                      <a:lnTo>
                        <a:pt x="152" y="14"/>
                      </a:lnTo>
                      <a:lnTo>
                        <a:pt x="178" y="14"/>
                      </a:lnTo>
                      <a:lnTo>
                        <a:pt x="205" y="14"/>
                      </a:lnTo>
                      <a:lnTo>
                        <a:pt x="233" y="14"/>
                      </a:lnTo>
                      <a:lnTo>
                        <a:pt x="263" y="14"/>
                      </a:lnTo>
                      <a:lnTo>
                        <a:pt x="294" y="14"/>
                      </a:lnTo>
                      <a:lnTo>
                        <a:pt x="325" y="14"/>
                      </a:lnTo>
                      <a:lnTo>
                        <a:pt x="325" y="3"/>
                      </a:lnTo>
                      <a:lnTo>
                        <a:pt x="294" y="3"/>
                      </a:lnTo>
                      <a:lnTo>
                        <a:pt x="263" y="3"/>
                      </a:lnTo>
                      <a:lnTo>
                        <a:pt x="233" y="3"/>
                      </a:lnTo>
                      <a:lnTo>
                        <a:pt x="205" y="3"/>
                      </a:lnTo>
                      <a:lnTo>
                        <a:pt x="178" y="3"/>
                      </a:lnTo>
                      <a:lnTo>
                        <a:pt x="152" y="3"/>
                      </a:lnTo>
                      <a:lnTo>
                        <a:pt x="128" y="3"/>
                      </a:lnTo>
                      <a:lnTo>
                        <a:pt x="106" y="3"/>
                      </a:lnTo>
                      <a:lnTo>
                        <a:pt x="84" y="3"/>
                      </a:lnTo>
                      <a:lnTo>
                        <a:pt x="66" y="2"/>
                      </a:lnTo>
                      <a:lnTo>
                        <a:pt x="49" y="2"/>
                      </a:lnTo>
                      <a:lnTo>
                        <a:pt x="35" y="1"/>
                      </a:lnTo>
                      <a:lnTo>
                        <a:pt x="24" y="1"/>
                      </a:lnTo>
                      <a:lnTo>
                        <a:pt x="15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6" name="Freeform 298"/>
                <p:cNvSpPr>
                  <a:spLocks/>
                </p:cNvSpPr>
                <p:nvPr/>
              </p:nvSpPr>
              <p:spPr bwMode="auto">
                <a:xfrm>
                  <a:off x="4536" y="2364"/>
                  <a:ext cx="4" cy="28"/>
                </a:xfrm>
                <a:custGeom>
                  <a:avLst/>
                  <a:gdLst/>
                  <a:ahLst/>
                  <a:cxnLst>
                    <a:cxn ang="0">
                      <a:pos x="7" y="74"/>
                    </a:cxn>
                    <a:cxn ang="0">
                      <a:pos x="12" y="78"/>
                    </a:cxn>
                    <a:cxn ang="0">
                      <a:pos x="9" y="66"/>
                    </a:cxn>
                    <a:cxn ang="0">
                      <a:pos x="10" y="47"/>
                    </a:cxn>
                    <a:cxn ang="0">
                      <a:pos x="9" y="25"/>
                    </a:cxn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1" y="25"/>
                    </a:cxn>
                    <a:cxn ang="0">
                      <a:pos x="0" y="47"/>
                    </a:cxn>
                    <a:cxn ang="0">
                      <a:pos x="1" y="66"/>
                    </a:cxn>
                    <a:cxn ang="0">
                      <a:pos x="3" y="80"/>
                    </a:cxn>
                    <a:cxn ang="0">
                      <a:pos x="7" y="84"/>
                    </a:cxn>
                    <a:cxn ang="0">
                      <a:pos x="3" y="80"/>
                    </a:cxn>
                    <a:cxn ang="0">
                      <a:pos x="5" y="82"/>
                    </a:cxn>
                    <a:cxn ang="0">
                      <a:pos x="8" y="83"/>
                    </a:cxn>
                    <a:cxn ang="0">
                      <a:pos x="10" y="81"/>
                    </a:cxn>
                    <a:cxn ang="0">
                      <a:pos x="12" y="78"/>
                    </a:cxn>
                    <a:cxn ang="0">
                      <a:pos x="7" y="74"/>
                    </a:cxn>
                  </a:cxnLst>
                  <a:rect l="0" t="0" r="r" b="b"/>
                  <a:pathLst>
                    <a:path w="12" h="84">
                      <a:moveTo>
                        <a:pt x="7" y="74"/>
                      </a:moveTo>
                      <a:lnTo>
                        <a:pt x="12" y="78"/>
                      </a:lnTo>
                      <a:lnTo>
                        <a:pt x="9" y="66"/>
                      </a:lnTo>
                      <a:lnTo>
                        <a:pt x="10" y="47"/>
                      </a:lnTo>
                      <a:lnTo>
                        <a:pt x="9" y="25"/>
                      </a:lnTo>
                      <a:lnTo>
                        <a:pt x="12" y="0"/>
                      </a:lnTo>
                      <a:lnTo>
                        <a:pt x="3" y="0"/>
                      </a:lnTo>
                      <a:lnTo>
                        <a:pt x="1" y="25"/>
                      </a:lnTo>
                      <a:lnTo>
                        <a:pt x="0" y="47"/>
                      </a:lnTo>
                      <a:lnTo>
                        <a:pt x="1" y="66"/>
                      </a:lnTo>
                      <a:lnTo>
                        <a:pt x="3" y="80"/>
                      </a:lnTo>
                      <a:lnTo>
                        <a:pt x="7" y="84"/>
                      </a:lnTo>
                      <a:lnTo>
                        <a:pt x="3" y="80"/>
                      </a:lnTo>
                      <a:lnTo>
                        <a:pt x="5" y="82"/>
                      </a:lnTo>
                      <a:lnTo>
                        <a:pt x="8" y="83"/>
                      </a:lnTo>
                      <a:lnTo>
                        <a:pt x="10" y="81"/>
                      </a:lnTo>
                      <a:lnTo>
                        <a:pt x="12" y="78"/>
                      </a:lnTo>
                      <a:lnTo>
                        <a:pt x="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7" name="Freeform 299"/>
                <p:cNvSpPr>
                  <a:spLocks/>
                </p:cNvSpPr>
                <p:nvPr/>
              </p:nvSpPr>
              <p:spPr bwMode="auto">
                <a:xfrm>
                  <a:off x="4538" y="2389"/>
                  <a:ext cx="13" cy="3"/>
                </a:xfrm>
                <a:custGeom>
                  <a:avLst/>
                  <a:gdLst/>
                  <a:ahLst/>
                  <a:cxnLst>
                    <a:cxn ang="0">
                      <a:pos x="38" y="2"/>
                    </a:cxn>
                    <a:cxn ang="0">
                      <a:pos x="38" y="1"/>
                    </a:cxn>
                    <a:cxn ang="0">
                      <a:pos x="31" y="1"/>
                    </a:cxn>
                    <a:cxn ang="0">
                      <a:pos x="25" y="1"/>
                    </a:cxn>
                    <a:cxn ang="0">
                      <a:pos x="20" y="2"/>
                    </a:cxn>
                    <a:cxn ang="0">
                      <a:pos x="14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3" y="10"/>
                    </a:cxn>
                    <a:cxn ang="0">
                      <a:pos x="7" y="10"/>
                    </a:cxn>
                    <a:cxn ang="0">
                      <a:pos x="10" y="10"/>
                    </a:cxn>
                    <a:cxn ang="0">
                      <a:pos x="14" y="9"/>
                    </a:cxn>
                    <a:cxn ang="0">
                      <a:pos x="20" y="10"/>
                    </a:cxn>
                    <a:cxn ang="0">
                      <a:pos x="25" y="11"/>
                    </a:cxn>
                    <a:cxn ang="0">
                      <a:pos x="31" y="11"/>
                    </a:cxn>
                    <a:cxn ang="0">
                      <a:pos x="38" y="11"/>
                    </a:cxn>
                    <a:cxn ang="0">
                      <a:pos x="38" y="10"/>
                    </a:cxn>
                    <a:cxn ang="0">
                      <a:pos x="38" y="2"/>
                    </a:cxn>
                  </a:cxnLst>
                  <a:rect l="0" t="0" r="r" b="b"/>
                  <a:pathLst>
                    <a:path w="38" h="11">
                      <a:moveTo>
                        <a:pt x="38" y="2"/>
                      </a:moveTo>
                      <a:lnTo>
                        <a:pt x="38" y="1"/>
                      </a:lnTo>
                      <a:lnTo>
                        <a:pt x="31" y="1"/>
                      </a:lnTo>
                      <a:lnTo>
                        <a:pt x="25" y="1"/>
                      </a:lnTo>
                      <a:lnTo>
                        <a:pt x="20" y="2"/>
                      </a:lnTo>
                      <a:lnTo>
                        <a:pt x="14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7" y="10"/>
                      </a:lnTo>
                      <a:lnTo>
                        <a:pt x="10" y="10"/>
                      </a:lnTo>
                      <a:lnTo>
                        <a:pt x="14" y="9"/>
                      </a:lnTo>
                      <a:lnTo>
                        <a:pt x="20" y="10"/>
                      </a:lnTo>
                      <a:lnTo>
                        <a:pt x="25" y="11"/>
                      </a:lnTo>
                      <a:lnTo>
                        <a:pt x="31" y="11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8" name="Freeform 300"/>
                <p:cNvSpPr>
                  <a:spLocks/>
                </p:cNvSpPr>
                <p:nvPr/>
              </p:nvSpPr>
              <p:spPr bwMode="auto">
                <a:xfrm>
                  <a:off x="4551" y="2389"/>
                  <a:ext cx="260" cy="6"/>
                </a:xfrm>
                <a:custGeom>
                  <a:avLst/>
                  <a:gdLst/>
                  <a:ahLst/>
                  <a:cxnLst>
                    <a:cxn ang="0">
                      <a:pos x="775" y="7"/>
                    </a:cxn>
                    <a:cxn ang="0">
                      <a:pos x="728" y="7"/>
                    </a:cxn>
                    <a:cxn ang="0">
                      <a:pos x="678" y="7"/>
                    </a:cxn>
                    <a:cxn ang="0">
                      <a:pos x="625" y="7"/>
                    </a:cxn>
                    <a:cxn ang="0">
                      <a:pos x="571" y="6"/>
                    </a:cxn>
                    <a:cxn ang="0">
                      <a:pos x="515" y="6"/>
                    </a:cxn>
                    <a:cxn ang="0">
                      <a:pos x="459" y="5"/>
                    </a:cxn>
                    <a:cxn ang="0">
                      <a:pos x="403" y="5"/>
                    </a:cxn>
                    <a:cxn ang="0">
                      <a:pos x="347" y="4"/>
                    </a:cxn>
                    <a:cxn ang="0">
                      <a:pos x="293" y="4"/>
                    </a:cxn>
                    <a:cxn ang="0">
                      <a:pos x="240" y="3"/>
                    </a:cxn>
                    <a:cxn ang="0">
                      <a:pos x="190" y="3"/>
                    </a:cxn>
                    <a:cxn ang="0">
                      <a:pos x="143" y="2"/>
                    </a:cxn>
                    <a:cxn ang="0">
                      <a:pos x="100" y="1"/>
                    </a:cxn>
                    <a:cxn ang="0">
                      <a:pos x="62" y="1"/>
                    </a:cxn>
                    <a:cxn ang="0">
                      <a:pos x="27" y="0"/>
                    </a:cxn>
                    <a:cxn ang="0">
                      <a:pos x="0" y="1"/>
                    </a:cxn>
                    <a:cxn ang="0">
                      <a:pos x="13" y="10"/>
                    </a:cxn>
                    <a:cxn ang="0">
                      <a:pos x="44" y="11"/>
                    </a:cxn>
                    <a:cxn ang="0">
                      <a:pos x="80" y="11"/>
                    </a:cxn>
                    <a:cxn ang="0">
                      <a:pos x="121" y="13"/>
                    </a:cxn>
                    <a:cxn ang="0">
                      <a:pos x="165" y="13"/>
                    </a:cxn>
                    <a:cxn ang="0">
                      <a:pos x="215" y="14"/>
                    </a:cxn>
                    <a:cxn ang="0">
                      <a:pos x="266" y="14"/>
                    </a:cxn>
                    <a:cxn ang="0">
                      <a:pos x="319" y="15"/>
                    </a:cxn>
                    <a:cxn ang="0">
                      <a:pos x="375" y="16"/>
                    </a:cxn>
                    <a:cxn ang="0">
                      <a:pos x="431" y="16"/>
                    </a:cxn>
                    <a:cxn ang="0">
                      <a:pos x="487" y="17"/>
                    </a:cxn>
                    <a:cxn ang="0">
                      <a:pos x="543" y="17"/>
                    </a:cxn>
                    <a:cxn ang="0">
                      <a:pos x="599" y="17"/>
                    </a:cxn>
                    <a:cxn ang="0">
                      <a:pos x="652" y="18"/>
                    </a:cxn>
                    <a:cxn ang="0">
                      <a:pos x="703" y="18"/>
                    </a:cxn>
                    <a:cxn ang="0">
                      <a:pos x="752" y="18"/>
                    </a:cxn>
                    <a:cxn ang="0">
                      <a:pos x="775" y="18"/>
                    </a:cxn>
                    <a:cxn ang="0">
                      <a:pos x="778" y="16"/>
                    </a:cxn>
                    <a:cxn ang="0">
                      <a:pos x="778" y="9"/>
                    </a:cxn>
                  </a:cxnLst>
                  <a:rect l="0" t="0" r="r" b="b"/>
                  <a:pathLst>
                    <a:path w="780" h="18">
                      <a:moveTo>
                        <a:pt x="775" y="7"/>
                      </a:moveTo>
                      <a:lnTo>
                        <a:pt x="775" y="7"/>
                      </a:lnTo>
                      <a:lnTo>
                        <a:pt x="752" y="7"/>
                      </a:lnTo>
                      <a:lnTo>
                        <a:pt x="728" y="7"/>
                      </a:lnTo>
                      <a:lnTo>
                        <a:pt x="703" y="7"/>
                      </a:lnTo>
                      <a:lnTo>
                        <a:pt x="678" y="7"/>
                      </a:lnTo>
                      <a:lnTo>
                        <a:pt x="652" y="7"/>
                      </a:lnTo>
                      <a:lnTo>
                        <a:pt x="625" y="7"/>
                      </a:lnTo>
                      <a:lnTo>
                        <a:pt x="599" y="6"/>
                      </a:lnTo>
                      <a:lnTo>
                        <a:pt x="571" y="6"/>
                      </a:lnTo>
                      <a:lnTo>
                        <a:pt x="543" y="6"/>
                      </a:lnTo>
                      <a:lnTo>
                        <a:pt x="515" y="6"/>
                      </a:lnTo>
                      <a:lnTo>
                        <a:pt x="487" y="6"/>
                      </a:lnTo>
                      <a:lnTo>
                        <a:pt x="459" y="5"/>
                      </a:lnTo>
                      <a:lnTo>
                        <a:pt x="431" y="5"/>
                      </a:lnTo>
                      <a:lnTo>
                        <a:pt x="403" y="5"/>
                      </a:lnTo>
                      <a:lnTo>
                        <a:pt x="375" y="5"/>
                      </a:lnTo>
                      <a:lnTo>
                        <a:pt x="347" y="4"/>
                      </a:lnTo>
                      <a:lnTo>
                        <a:pt x="319" y="4"/>
                      </a:lnTo>
                      <a:lnTo>
                        <a:pt x="293" y="4"/>
                      </a:lnTo>
                      <a:lnTo>
                        <a:pt x="266" y="3"/>
                      </a:lnTo>
                      <a:lnTo>
                        <a:pt x="240" y="3"/>
                      </a:lnTo>
                      <a:lnTo>
                        <a:pt x="215" y="3"/>
                      </a:lnTo>
                      <a:lnTo>
                        <a:pt x="190" y="3"/>
                      </a:lnTo>
                      <a:lnTo>
                        <a:pt x="165" y="2"/>
                      </a:lnTo>
                      <a:lnTo>
                        <a:pt x="143" y="2"/>
                      </a:lnTo>
                      <a:lnTo>
                        <a:pt x="121" y="2"/>
                      </a:lnTo>
                      <a:lnTo>
                        <a:pt x="100" y="1"/>
                      </a:lnTo>
                      <a:lnTo>
                        <a:pt x="80" y="1"/>
                      </a:lnTo>
                      <a:lnTo>
                        <a:pt x="62" y="1"/>
                      </a:lnTo>
                      <a:lnTo>
                        <a:pt x="44" y="1"/>
                      </a:lnTo>
                      <a:lnTo>
                        <a:pt x="27" y="0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3" y="10"/>
                      </a:lnTo>
                      <a:lnTo>
                        <a:pt x="27" y="10"/>
                      </a:lnTo>
                      <a:lnTo>
                        <a:pt x="44" y="11"/>
                      </a:lnTo>
                      <a:lnTo>
                        <a:pt x="62" y="11"/>
                      </a:lnTo>
                      <a:lnTo>
                        <a:pt x="80" y="11"/>
                      </a:lnTo>
                      <a:lnTo>
                        <a:pt x="100" y="11"/>
                      </a:lnTo>
                      <a:lnTo>
                        <a:pt x="121" y="13"/>
                      </a:lnTo>
                      <a:lnTo>
                        <a:pt x="143" y="13"/>
                      </a:lnTo>
                      <a:lnTo>
                        <a:pt x="165" y="13"/>
                      </a:lnTo>
                      <a:lnTo>
                        <a:pt x="190" y="14"/>
                      </a:lnTo>
                      <a:lnTo>
                        <a:pt x="215" y="14"/>
                      </a:lnTo>
                      <a:lnTo>
                        <a:pt x="240" y="14"/>
                      </a:lnTo>
                      <a:lnTo>
                        <a:pt x="266" y="14"/>
                      </a:lnTo>
                      <a:lnTo>
                        <a:pt x="293" y="15"/>
                      </a:lnTo>
                      <a:lnTo>
                        <a:pt x="319" y="15"/>
                      </a:lnTo>
                      <a:lnTo>
                        <a:pt x="347" y="15"/>
                      </a:lnTo>
                      <a:lnTo>
                        <a:pt x="375" y="16"/>
                      </a:lnTo>
                      <a:lnTo>
                        <a:pt x="403" y="16"/>
                      </a:lnTo>
                      <a:lnTo>
                        <a:pt x="431" y="16"/>
                      </a:lnTo>
                      <a:lnTo>
                        <a:pt x="459" y="16"/>
                      </a:lnTo>
                      <a:lnTo>
                        <a:pt x="487" y="17"/>
                      </a:lnTo>
                      <a:lnTo>
                        <a:pt x="515" y="17"/>
                      </a:lnTo>
                      <a:lnTo>
                        <a:pt x="543" y="17"/>
                      </a:lnTo>
                      <a:lnTo>
                        <a:pt x="571" y="17"/>
                      </a:lnTo>
                      <a:lnTo>
                        <a:pt x="599" y="17"/>
                      </a:lnTo>
                      <a:lnTo>
                        <a:pt x="625" y="18"/>
                      </a:lnTo>
                      <a:lnTo>
                        <a:pt x="652" y="18"/>
                      </a:lnTo>
                      <a:lnTo>
                        <a:pt x="678" y="18"/>
                      </a:lnTo>
                      <a:lnTo>
                        <a:pt x="703" y="18"/>
                      </a:lnTo>
                      <a:lnTo>
                        <a:pt x="728" y="18"/>
                      </a:lnTo>
                      <a:lnTo>
                        <a:pt x="752" y="18"/>
                      </a:lnTo>
                      <a:lnTo>
                        <a:pt x="775" y="18"/>
                      </a:lnTo>
                      <a:lnTo>
                        <a:pt x="775" y="18"/>
                      </a:lnTo>
                      <a:lnTo>
                        <a:pt x="775" y="18"/>
                      </a:lnTo>
                      <a:lnTo>
                        <a:pt x="778" y="16"/>
                      </a:lnTo>
                      <a:lnTo>
                        <a:pt x="780" y="13"/>
                      </a:lnTo>
                      <a:lnTo>
                        <a:pt x="778" y="9"/>
                      </a:lnTo>
                      <a:lnTo>
                        <a:pt x="77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49" name="Freeform 301"/>
                <p:cNvSpPr>
                  <a:spLocks/>
                </p:cNvSpPr>
                <p:nvPr/>
              </p:nvSpPr>
              <p:spPr bwMode="auto">
                <a:xfrm>
                  <a:off x="4549" y="2391"/>
                  <a:ext cx="261" cy="257"/>
                </a:xfrm>
                <a:custGeom>
                  <a:avLst/>
                  <a:gdLst/>
                  <a:ahLst/>
                  <a:cxnLst>
                    <a:cxn ang="0">
                      <a:pos x="779" y="8"/>
                    </a:cxn>
                    <a:cxn ang="0">
                      <a:pos x="732" y="8"/>
                    </a:cxn>
                    <a:cxn ang="0">
                      <a:pos x="682" y="8"/>
                    </a:cxn>
                    <a:cxn ang="0">
                      <a:pos x="629" y="8"/>
                    </a:cxn>
                    <a:cxn ang="0">
                      <a:pos x="575" y="6"/>
                    </a:cxn>
                    <a:cxn ang="0">
                      <a:pos x="519" y="6"/>
                    </a:cxn>
                    <a:cxn ang="0">
                      <a:pos x="463" y="5"/>
                    </a:cxn>
                    <a:cxn ang="0">
                      <a:pos x="407" y="5"/>
                    </a:cxn>
                    <a:cxn ang="0">
                      <a:pos x="351" y="4"/>
                    </a:cxn>
                    <a:cxn ang="0">
                      <a:pos x="297" y="4"/>
                    </a:cxn>
                    <a:cxn ang="0">
                      <a:pos x="244" y="3"/>
                    </a:cxn>
                    <a:cxn ang="0">
                      <a:pos x="194" y="3"/>
                    </a:cxn>
                    <a:cxn ang="0">
                      <a:pos x="147" y="2"/>
                    </a:cxn>
                    <a:cxn ang="0">
                      <a:pos x="104" y="1"/>
                    </a:cxn>
                    <a:cxn ang="0">
                      <a:pos x="66" y="1"/>
                    </a:cxn>
                    <a:cxn ang="0">
                      <a:pos x="31" y="0"/>
                    </a:cxn>
                    <a:cxn ang="0">
                      <a:pos x="4" y="0"/>
                    </a:cxn>
                    <a:cxn ang="0">
                      <a:pos x="13" y="26"/>
                    </a:cxn>
                    <a:cxn ang="0">
                      <a:pos x="46" y="30"/>
                    </a:cxn>
                    <a:cxn ang="0">
                      <a:pos x="84" y="39"/>
                    </a:cxn>
                    <a:cxn ang="0">
                      <a:pos x="118" y="59"/>
                    </a:cxn>
                    <a:cxn ang="0">
                      <a:pos x="144" y="87"/>
                    </a:cxn>
                    <a:cxn ang="0">
                      <a:pos x="158" y="113"/>
                    </a:cxn>
                    <a:cxn ang="0">
                      <a:pos x="159" y="137"/>
                    </a:cxn>
                    <a:cxn ang="0">
                      <a:pos x="148" y="165"/>
                    </a:cxn>
                    <a:cxn ang="0">
                      <a:pos x="127" y="208"/>
                    </a:cxn>
                    <a:cxn ang="0">
                      <a:pos x="100" y="276"/>
                    </a:cxn>
                    <a:cxn ang="0">
                      <a:pos x="73" y="354"/>
                    </a:cxn>
                    <a:cxn ang="0">
                      <a:pos x="54" y="417"/>
                    </a:cxn>
                    <a:cxn ang="0">
                      <a:pos x="46" y="473"/>
                    </a:cxn>
                    <a:cxn ang="0">
                      <a:pos x="53" y="554"/>
                    </a:cxn>
                    <a:cxn ang="0">
                      <a:pos x="66" y="596"/>
                    </a:cxn>
                    <a:cxn ang="0">
                      <a:pos x="101" y="622"/>
                    </a:cxn>
                    <a:cxn ang="0">
                      <a:pos x="137" y="642"/>
                    </a:cxn>
                    <a:cxn ang="0">
                      <a:pos x="173" y="657"/>
                    </a:cxn>
                    <a:cxn ang="0">
                      <a:pos x="205" y="668"/>
                    </a:cxn>
                    <a:cxn ang="0">
                      <a:pos x="232" y="674"/>
                    </a:cxn>
                    <a:cxn ang="0">
                      <a:pos x="252" y="677"/>
                    </a:cxn>
                    <a:cxn ang="0">
                      <a:pos x="264" y="679"/>
                    </a:cxn>
                    <a:cxn ang="0">
                      <a:pos x="272" y="682"/>
                    </a:cxn>
                    <a:cxn ang="0">
                      <a:pos x="287" y="698"/>
                    </a:cxn>
                    <a:cxn ang="0">
                      <a:pos x="305" y="710"/>
                    </a:cxn>
                    <a:cxn ang="0">
                      <a:pos x="346" y="712"/>
                    </a:cxn>
                    <a:cxn ang="0">
                      <a:pos x="400" y="714"/>
                    </a:cxn>
                    <a:cxn ang="0">
                      <a:pos x="463" y="718"/>
                    </a:cxn>
                    <a:cxn ang="0">
                      <a:pos x="527" y="721"/>
                    </a:cxn>
                    <a:cxn ang="0">
                      <a:pos x="587" y="723"/>
                    </a:cxn>
                    <a:cxn ang="0">
                      <a:pos x="637" y="726"/>
                    </a:cxn>
                    <a:cxn ang="0">
                      <a:pos x="671" y="727"/>
                    </a:cxn>
                    <a:cxn ang="0">
                      <a:pos x="679" y="742"/>
                    </a:cxn>
                    <a:cxn ang="0">
                      <a:pos x="682" y="767"/>
                    </a:cxn>
                    <a:cxn ang="0">
                      <a:pos x="695" y="772"/>
                    </a:cxn>
                    <a:cxn ang="0">
                      <a:pos x="726" y="772"/>
                    </a:cxn>
                    <a:cxn ang="0">
                      <a:pos x="758" y="772"/>
                    </a:cxn>
                    <a:cxn ang="0">
                      <a:pos x="779" y="771"/>
                    </a:cxn>
                  </a:cxnLst>
                  <a:rect l="0" t="0" r="r" b="b"/>
                  <a:pathLst>
                    <a:path w="782" h="772">
                      <a:moveTo>
                        <a:pt x="782" y="771"/>
                      </a:moveTo>
                      <a:lnTo>
                        <a:pt x="779" y="8"/>
                      </a:lnTo>
                      <a:lnTo>
                        <a:pt x="756" y="8"/>
                      </a:lnTo>
                      <a:lnTo>
                        <a:pt x="732" y="8"/>
                      </a:lnTo>
                      <a:lnTo>
                        <a:pt x="707" y="8"/>
                      </a:lnTo>
                      <a:lnTo>
                        <a:pt x="682" y="8"/>
                      </a:lnTo>
                      <a:lnTo>
                        <a:pt x="656" y="8"/>
                      </a:lnTo>
                      <a:lnTo>
                        <a:pt x="629" y="8"/>
                      </a:lnTo>
                      <a:lnTo>
                        <a:pt x="603" y="6"/>
                      </a:lnTo>
                      <a:lnTo>
                        <a:pt x="575" y="6"/>
                      </a:lnTo>
                      <a:lnTo>
                        <a:pt x="547" y="6"/>
                      </a:lnTo>
                      <a:lnTo>
                        <a:pt x="519" y="6"/>
                      </a:lnTo>
                      <a:lnTo>
                        <a:pt x="491" y="6"/>
                      </a:lnTo>
                      <a:lnTo>
                        <a:pt x="463" y="5"/>
                      </a:lnTo>
                      <a:lnTo>
                        <a:pt x="435" y="5"/>
                      </a:lnTo>
                      <a:lnTo>
                        <a:pt x="407" y="5"/>
                      </a:lnTo>
                      <a:lnTo>
                        <a:pt x="379" y="5"/>
                      </a:lnTo>
                      <a:lnTo>
                        <a:pt x="351" y="4"/>
                      </a:lnTo>
                      <a:lnTo>
                        <a:pt x="323" y="4"/>
                      </a:lnTo>
                      <a:lnTo>
                        <a:pt x="297" y="4"/>
                      </a:lnTo>
                      <a:lnTo>
                        <a:pt x="270" y="3"/>
                      </a:lnTo>
                      <a:lnTo>
                        <a:pt x="244" y="3"/>
                      </a:lnTo>
                      <a:lnTo>
                        <a:pt x="219" y="3"/>
                      </a:lnTo>
                      <a:lnTo>
                        <a:pt x="194" y="3"/>
                      </a:lnTo>
                      <a:lnTo>
                        <a:pt x="169" y="2"/>
                      </a:lnTo>
                      <a:lnTo>
                        <a:pt x="147" y="2"/>
                      </a:lnTo>
                      <a:lnTo>
                        <a:pt x="125" y="2"/>
                      </a:lnTo>
                      <a:lnTo>
                        <a:pt x="104" y="1"/>
                      </a:lnTo>
                      <a:lnTo>
                        <a:pt x="84" y="1"/>
                      </a:lnTo>
                      <a:lnTo>
                        <a:pt x="66" y="1"/>
                      </a:lnTo>
                      <a:lnTo>
                        <a:pt x="48" y="1"/>
                      </a:lnTo>
                      <a:lnTo>
                        <a:pt x="31" y="0"/>
                      </a:lnTo>
                      <a:lnTo>
                        <a:pt x="17" y="0"/>
                      </a:lnTo>
                      <a:lnTo>
                        <a:pt x="4" y="0"/>
                      </a:lnTo>
                      <a:lnTo>
                        <a:pt x="0" y="25"/>
                      </a:lnTo>
                      <a:lnTo>
                        <a:pt x="13" y="26"/>
                      </a:lnTo>
                      <a:lnTo>
                        <a:pt x="28" y="28"/>
                      </a:lnTo>
                      <a:lnTo>
                        <a:pt x="46" y="30"/>
                      </a:lnTo>
                      <a:lnTo>
                        <a:pt x="65" y="34"/>
                      </a:lnTo>
                      <a:lnTo>
                        <a:pt x="84" y="39"/>
                      </a:lnTo>
                      <a:lnTo>
                        <a:pt x="102" y="48"/>
                      </a:lnTo>
                      <a:lnTo>
                        <a:pt x="118" y="59"/>
                      </a:lnTo>
                      <a:lnTo>
                        <a:pt x="132" y="72"/>
                      </a:lnTo>
                      <a:lnTo>
                        <a:pt x="144" y="87"/>
                      </a:lnTo>
                      <a:lnTo>
                        <a:pt x="152" y="101"/>
                      </a:lnTo>
                      <a:lnTo>
                        <a:pt x="158" y="113"/>
                      </a:lnTo>
                      <a:lnTo>
                        <a:pt x="160" y="125"/>
                      </a:lnTo>
                      <a:lnTo>
                        <a:pt x="159" y="137"/>
                      </a:lnTo>
                      <a:lnTo>
                        <a:pt x="154" y="150"/>
                      </a:lnTo>
                      <a:lnTo>
                        <a:pt x="148" y="165"/>
                      </a:lnTo>
                      <a:lnTo>
                        <a:pt x="138" y="183"/>
                      </a:lnTo>
                      <a:lnTo>
                        <a:pt x="127" y="208"/>
                      </a:lnTo>
                      <a:lnTo>
                        <a:pt x="114" y="240"/>
                      </a:lnTo>
                      <a:lnTo>
                        <a:pt x="100" y="276"/>
                      </a:lnTo>
                      <a:lnTo>
                        <a:pt x="86" y="315"/>
                      </a:lnTo>
                      <a:lnTo>
                        <a:pt x="73" y="354"/>
                      </a:lnTo>
                      <a:lnTo>
                        <a:pt x="63" y="389"/>
                      </a:lnTo>
                      <a:lnTo>
                        <a:pt x="54" y="417"/>
                      </a:lnTo>
                      <a:lnTo>
                        <a:pt x="49" y="438"/>
                      </a:lnTo>
                      <a:lnTo>
                        <a:pt x="46" y="473"/>
                      </a:lnTo>
                      <a:lnTo>
                        <a:pt x="50" y="514"/>
                      </a:lnTo>
                      <a:lnTo>
                        <a:pt x="53" y="554"/>
                      </a:lnTo>
                      <a:lnTo>
                        <a:pt x="49" y="580"/>
                      </a:lnTo>
                      <a:lnTo>
                        <a:pt x="66" y="596"/>
                      </a:lnTo>
                      <a:lnTo>
                        <a:pt x="83" y="610"/>
                      </a:lnTo>
                      <a:lnTo>
                        <a:pt x="101" y="622"/>
                      </a:lnTo>
                      <a:lnTo>
                        <a:pt x="119" y="632"/>
                      </a:lnTo>
                      <a:lnTo>
                        <a:pt x="137" y="642"/>
                      </a:lnTo>
                      <a:lnTo>
                        <a:pt x="156" y="649"/>
                      </a:lnTo>
                      <a:lnTo>
                        <a:pt x="173" y="657"/>
                      </a:lnTo>
                      <a:lnTo>
                        <a:pt x="189" y="662"/>
                      </a:lnTo>
                      <a:lnTo>
                        <a:pt x="205" y="668"/>
                      </a:lnTo>
                      <a:lnTo>
                        <a:pt x="219" y="671"/>
                      </a:lnTo>
                      <a:lnTo>
                        <a:pt x="232" y="674"/>
                      </a:lnTo>
                      <a:lnTo>
                        <a:pt x="243" y="676"/>
                      </a:lnTo>
                      <a:lnTo>
                        <a:pt x="252" y="677"/>
                      </a:lnTo>
                      <a:lnTo>
                        <a:pt x="259" y="678"/>
                      </a:lnTo>
                      <a:lnTo>
                        <a:pt x="264" y="679"/>
                      </a:lnTo>
                      <a:lnTo>
                        <a:pt x="265" y="679"/>
                      </a:lnTo>
                      <a:lnTo>
                        <a:pt x="272" y="682"/>
                      </a:lnTo>
                      <a:lnTo>
                        <a:pt x="280" y="689"/>
                      </a:lnTo>
                      <a:lnTo>
                        <a:pt x="287" y="698"/>
                      </a:lnTo>
                      <a:lnTo>
                        <a:pt x="292" y="710"/>
                      </a:lnTo>
                      <a:lnTo>
                        <a:pt x="305" y="710"/>
                      </a:lnTo>
                      <a:lnTo>
                        <a:pt x="323" y="711"/>
                      </a:lnTo>
                      <a:lnTo>
                        <a:pt x="346" y="712"/>
                      </a:lnTo>
                      <a:lnTo>
                        <a:pt x="372" y="713"/>
                      </a:lnTo>
                      <a:lnTo>
                        <a:pt x="400" y="714"/>
                      </a:lnTo>
                      <a:lnTo>
                        <a:pt x="430" y="717"/>
                      </a:lnTo>
                      <a:lnTo>
                        <a:pt x="463" y="718"/>
                      </a:lnTo>
                      <a:lnTo>
                        <a:pt x="495" y="719"/>
                      </a:lnTo>
                      <a:lnTo>
                        <a:pt x="527" y="721"/>
                      </a:lnTo>
                      <a:lnTo>
                        <a:pt x="558" y="722"/>
                      </a:lnTo>
                      <a:lnTo>
                        <a:pt x="587" y="723"/>
                      </a:lnTo>
                      <a:lnTo>
                        <a:pt x="613" y="725"/>
                      </a:lnTo>
                      <a:lnTo>
                        <a:pt x="637" y="726"/>
                      </a:lnTo>
                      <a:lnTo>
                        <a:pt x="656" y="726"/>
                      </a:lnTo>
                      <a:lnTo>
                        <a:pt x="671" y="727"/>
                      </a:lnTo>
                      <a:lnTo>
                        <a:pt x="680" y="727"/>
                      </a:lnTo>
                      <a:lnTo>
                        <a:pt x="679" y="742"/>
                      </a:lnTo>
                      <a:lnTo>
                        <a:pt x="680" y="756"/>
                      </a:lnTo>
                      <a:lnTo>
                        <a:pt x="682" y="767"/>
                      </a:lnTo>
                      <a:lnTo>
                        <a:pt x="683" y="771"/>
                      </a:lnTo>
                      <a:lnTo>
                        <a:pt x="695" y="772"/>
                      </a:lnTo>
                      <a:lnTo>
                        <a:pt x="710" y="772"/>
                      </a:lnTo>
                      <a:lnTo>
                        <a:pt x="726" y="772"/>
                      </a:lnTo>
                      <a:lnTo>
                        <a:pt x="743" y="772"/>
                      </a:lnTo>
                      <a:lnTo>
                        <a:pt x="758" y="772"/>
                      </a:lnTo>
                      <a:lnTo>
                        <a:pt x="771" y="771"/>
                      </a:lnTo>
                      <a:lnTo>
                        <a:pt x="779" y="771"/>
                      </a:lnTo>
                      <a:lnTo>
                        <a:pt x="782" y="771"/>
                      </a:lnTo>
                      <a:close/>
                    </a:path>
                  </a:pathLst>
                </a:custGeom>
                <a:solidFill>
                  <a:srgbClr val="7C38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0" name="Freeform 302"/>
                <p:cNvSpPr>
                  <a:spLocks/>
                </p:cNvSpPr>
                <p:nvPr/>
              </p:nvSpPr>
              <p:spPr bwMode="auto">
                <a:xfrm>
                  <a:off x="4807" y="2391"/>
                  <a:ext cx="5" cy="257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0" y="6"/>
                    </a:cxn>
                    <a:cxn ang="0">
                      <a:pos x="3" y="769"/>
                    </a:cxn>
                    <a:cxn ang="0">
                      <a:pos x="14" y="769"/>
                    </a:cxn>
                    <a:cxn ang="0">
                      <a:pos x="10" y="6"/>
                    </a:cxn>
                    <a:cxn ang="0">
                      <a:pos x="5" y="0"/>
                    </a:cxn>
                    <a:cxn ang="0">
                      <a:pos x="10" y="6"/>
                    </a:cxn>
                    <a:cxn ang="0">
                      <a:pos x="8" y="2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4" h="769">
                      <a:moveTo>
                        <a:pt x="5" y="11"/>
                      </a:moveTo>
                      <a:lnTo>
                        <a:pt x="0" y="6"/>
                      </a:lnTo>
                      <a:lnTo>
                        <a:pt x="3" y="769"/>
                      </a:lnTo>
                      <a:lnTo>
                        <a:pt x="14" y="769"/>
                      </a:lnTo>
                      <a:lnTo>
                        <a:pt x="10" y="6"/>
                      </a:lnTo>
                      <a:lnTo>
                        <a:pt x="5" y="0"/>
                      </a:lnTo>
                      <a:lnTo>
                        <a:pt x="10" y="6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1" name="Freeform 303"/>
                <p:cNvSpPr>
                  <a:spLocks/>
                </p:cNvSpPr>
                <p:nvPr/>
              </p:nvSpPr>
              <p:spPr bwMode="auto">
                <a:xfrm>
                  <a:off x="4549" y="2389"/>
                  <a:ext cx="260" cy="6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32" y="10"/>
                    </a:cxn>
                    <a:cxn ang="0">
                      <a:pos x="67" y="11"/>
                    </a:cxn>
                    <a:cxn ang="0">
                      <a:pos x="105" y="11"/>
                    </a:cxn>
                    <a:cxn ang="0">
                      <a:pos x="148" y="13"/>
                    </a:cxn>
                    <a:cxn ang="0">
                      <a:pos x="195" y="14"/>
                    </a:cxn>
                    <a:cxn ang="0">
                      <a:pos x="245" y="14"/>
                    </a:cxn>
                    <a:cxn ang="0">
                      <a:pos x="298" y="15"/>
                    </a:cxn>
                    <a:cxn ang="0">
                      <a:pos x="352" y="15"/>
                    </a:cxn>
                    <a:cxn ang="0">
                      <a:pos x="408" y="16"/>
                    </a:cxn>
                    <a:cxn ang="0">
                      <a:pos x="464" y="16"/>
                    </a:cxn>
                    <a:cxn ang="0">
                      <a:pos x="520" y="17"/>
                    </a:cxn>
                    <a:cxn ang="0">
                      <a:pos x="576" y="17"/>
                    </a:cxn>
                    <a:cxn ang="0">
                      <a:pos x="630" y="18"/>
                    </a:cxn>
                    <a:cxn ang="0">
                      <a:pos x="683" y="18"/>
                    </a:cxn>
                    <a:cxn ang="0">
                      <a:pos x="733" y="18"/>
                    </a:cxn>
                    <a:cxn ang="0">
                      <a:pos x="780" y="18"/>
                    </a:cxn>
                    <a:cxn ang="0">
                      <a:pos x="757" y="7"/>
                    </a:cxn>
                    <a:cxn ang="0">
                      <a:pos x="708" y="7"/>
                    </a:cxn>
                    <a:cxn ang="0">
                      <a:pos x="657" y="7"/>
                    </a:cxn>
                    <a:cxn ang="0">
                      <a:pos x="604" y="6"/>
                    </a:cxn>
                    <a:cxn ang="0">
                      <a:pos x="548" y="6"/>
                    </a:cxn>
                    <a:cxn ang="0">
                      <a:pos x="492" y="6"/>
                    </a:cxn>
                    <a:cxn ang="0">
                      <a:pos x="436" y="5"/>
                    </a:cxn>
                    <a:cxn ang="0">
                      <a:pos x="380" y="5"/>
                    </a:cxn>
                    <a:cxn ang="0">
                      <a:pos x="324" y="4"/>
                    </a:cxn>
                    <a:cxn ang="0">
                      <a:pos x="271" y="3"/>
                    </a:cxn>
                    <a:cxn ang="0">
                      <a:pos x="220" y="3"/>
                    </a:cxn>
                    <a:cxn ang="0">
                      <a:pos x="170" y="2"/>
                    </a:cxn>
                    <a:cxn ang="0">
                      <a:pos x="126" y="2"/>
                    </a:cxn>
                    <a:cxn ang="0">
                      <a:pos x="85" y="1"/>
                    </a:cxn>
                    <a:cxn ang="0">
                      <a:pos x="49" y="1"/>
                    </a:cxn>
                    <a:cxn ang="0">
                      <a:pos x="18" y="0"/>
                    </a:cxn>
                    <a:cxn ang="0">
                      <a:pos x="0" y="5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780" h="18">
                      <a:moveTo>
                        <a:pt x="9" y="5"/>
                      </a:moveTo>
                      <a:lnTo>
                        <a:pt x="5" y="9"/>
                      </a:lnTo>
                      <a:lnTo>
                        <a:pt x="18" y="10"/>
                      </a:lnTo>
                      <a:lnTo>
                        <a:pt x="32" y="10"/>
                      </a:lnTo>
                      <a:lnTo>
                        <a:pt x="49" y="11"/>
                      </a:lnTo>
                      <a:lnTo>
                        <a:pt x="67" y="11"/>
                      </a:lnTo>
                      <a:lnTo>
                        <a:pt x="85" y="11"/>
                      </a:lnTo>
                      <a:lnTo>
                        <a:pt x="105" y="11"/>
                      </a:lnTo>
                      <a:lnTo>
                        <a:pt x="126" y="13"/>
                      </a:lnTo>
                      <a:lnTo>
                        <a:pt x="148" y="13"/>
                      </a:lnTo>
                      <a:lnTo>
                        <a:pt x="170" y="13"/>
                      </a:lnTo>
                      <a:lnTo>
                        <a:pt x="195" y="14"/>
                      </a:lnTo>
                      <a:lnTo>
                        <a:pt x="220" y="14"/>
                      </a:lnTo>
                      <a:lnTo>
                        <a:pt x="245" y="14"/>
                      </a:lnTo>
                      <a:lnTo>
                        <a:pt x="271" y="14"/>
                      </a:lnTo>
                      <a:lnTo>
                        <a:pt x="298" y="15"/>
                      </a:lnTo>
                      <a:lnTo>
                        <a:pt x="324" y="15"/>
                      </a:lnTo>
                      <a:lnTo>
                        <a:pt x="352" y="15"/>
                      </a:lnTo>
                      <a:lnTo>
                        <a:pt x="380" y="16"/>
                      </a:lnTo>
                      <a:lnTo>
                        <a:pt x="408" y="16"/>
                      </a:lnTo>
                      <a:lnTo>
                        <a:pt x="436" y="16"/>
                      </a:lnTo>
                      <a:lnTo>
                        <a:pt x="464" y="16"/>
                      </a:lnTo>
                      <a:lnTo>
                        <a:pt x="492" y="17"/>
                      </a:lnTo>
                      <a:lnTo>
                        <a:pt x="520" y="17"/>
                      </a:lnTo>
                      <a:lnTo>
                        <a:pt x="548" y="17"/>
                      </a:lnTo>
                      <a:lnTo>
                        <a:pt x="576" y="17"/>
                      </a:lnTo>
                      <a:lnTo>
                        <a:pt x="604" y="17"/>
                      </a:lnTo>
                      <a:lnTo>
                        <a:pt x="630" y="18"/>
                      </a:lnTo>
                      <a:lnTo>
                        <a:pt x="657" y="18"/>
                      </a:lnTo>
                      <a:lnTo>
                        <a:pt x="683" y="18"/>
                      </a:lnTo>
                      <a:lnTo>
                        <a:pt x="708" y="18"/>
                      </a:lnTo>
                      <a:lnTo>
                        <a:pt x="733" y="18"/>
                      </a:lnTo>
                      <a:lnTo>
                        <a:pt x="757" y="18"/>
                      </a:lnTo>
                      <a:lnTo>
                        <a:pt x="780" y="18"/>
                      </a:lnTo>
                      <a:lnTo>
                        <a:pt x="780" y="7"/>
                      </a:lnTo>
                      <a:lnTo>
                        <a:pt x="757" y="7"/>
                      </a:lnTo>
                      <a:lnTo>
                        <a:pt x="733" y="7"/>
                      </a:lnTo>
                      <a:lnTo>
                        <a:pt x="708" y="7"/>
                      </a:lnTo>
                      <a:lnTo>
                        <a:pt x="683" y="7"/>
                      </a:lnTo>
                      <a:lnTo>
                        <a:pt x="657" y="7"/>
                      </a:lnTo>
                      <a:lnTo>
                        <a:pt x="630" y="7"/>
                      </a:lnTo>
                      <a:lnTo>
                        <a:pt x="604" y="6"/>
                      </a:lnTo>
                      <a:lnTo>
                        <a:pt x="576" y="6"/>
                      </a:lnTo>
                      <a:lnTo>
                        <a:pt x="548" y="6"/>
                      </a:lnTo>
                      <a:lnTo>
                        <a:pt x="520" y="6"/>
                      </a:lnTo>
                      <a:lnTo>
                        <a:pt x="492" y="6"/>
                      </a:lnTo>
                      <a:lnTo>
                        <a:pt x="464" y="5"/>
                      </a:lnTo>
                      <a:lnTo>
                        <a:pt x="436" y="5"/>
                      </a:lnTo>
                      <a:lnTo>
                        <a:pt x="408" y="5"/>
                      </a:lnTo>
                      <a:lnTo>
                        <a:pt x="380" y="5"/>
                      </a:lnTo>
                      <a:lnTo>
                        <a:pt x="352" y="4"/>
                      </a:lnTo>
                      <a:lnTo>
                        <a:pt x="324" y="4"/>
                      </a:lnTo>
                      <a:lnTo>
                        <a:pt x="298" y="4"/>
                      </a:lnTo>
                      <a:lnTo>
                        <a:pt x="271" y="3"/>
                      </a:lnTo>
                      <a:lnTo>
                        <a:pt x="245" y="3"/>
                      </a:lnTo>
                      <a:lnTo>
                        <a:pt x="220" y="3"/>
                      </a:lnTo>
                      <a:lnTo>
                        <a:pt x="195" y="3"/>
                      </a:lnTo>
                      <a:lnTo>
                        <a:pt x="170" y="2"/>
                      </a:lnTo>
                      <a:lnTo>
                        <a:pt x="148" y="2"/>
                      </a:lnTo>
                      <a:lnTo>
                        <a:pt x="126" y="2"/>
                      </a:lnTo>
                      <a:lnTo>
                        <a:pt x="105" y="1"/>
                      </a:lnTo>
                      <a:lnTo>
                        <a:pt x="85" y="1"/>
                      </a:lnTo>
                      <a:lnTo>
                        <a:pt x="67" y="1"/>
                      </a:lnTo>
                      <a:lnTo>
                        <a:pt x="49" y="1"/>
                      </a:lnTo>
                      <a:lnTo>
                        <a:pt x="32" y="0"/>
                      </a:lnTo>
                      <a:lnTo>
                        <a:pt x="18" y="0"/>
                      </a:lnTo>
                      <a:lnTo>
                        <a:pt x="5" y="1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5" y="10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2" name="Freeform 304"/>
                <p:cNvSpPr>
                  <a:spLocks/>
                </p:cNvSpPr>
                <p:nvPr/>
              </p:nvSpPr>
              <p:spPr bwMode="auto">
                <a:xfrm>
                  <a:off x="4548" y="2391"/>
                  <a:ext cx="4" cy="9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9" y="25"/>
                    </a:cxn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25"/>
                    </a:cxn>
                    <a:cxn ang="0">
                      <a:pos x="4" y="29"/>
                    </a:cxn>
                    <a:cxn ang="0">
                      <a:pos x="0" y="25"/>
                    </a:cxn>
                    <a:cxn ang="0">
                      <a:pos x="1" y="28"/>
                    </a:cxn>
                    <a:cxn ang="0">
                      <a:pos x="4" y="29"/>
                    </a:cxn>
                    <a:cxn ang="0">
                      <a:pos x="8" y="28"/>
                    </a:cxn>
                    <a:cxn ang="0">
                      <a:pos x="9" y="25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2" h="29">
                      <a:moveTo>
                        <a:pt x="4" y="20"/>
                      </a:moveTo>
                      <a:lnTo>
                        <a:pt x="9" y="25"/>
                      </a:lnTo>
                      <a:lnTo>
                        <a:pt x="12" y="0"/>
                      </a:lnTo>
                      <a:lnTo>
                        <a:pt x="3" y="0"/>
                      </a:lnTo>
                      <a:lnTo>
                        <a:pt x="0" y="25"/>
                      </a:lnTo>
                      <a:lnTo>
                        <a:pt x="4" y="29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4" y="29"/>
                      </a:lnTo>
                      <a:lnTo>
                        <a:pt x="8" y="28"/>
                      </a:lnTo>
                      <a:lnTo>
                        <a:pt x="9" y="25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3" name="Freeform 305"/>
                <p:cNvSpPr>
                  <a:spLocks/>
                </p:cNvSpPr>
                <p:nvPr/>
              </p:nvSpPr>
              <p:spPr bwMode="auto">
                <a:xfrm>
                  <a:off x="4549" y="2397"/>
                  <a:ext cx="45" cy="19"/>
                </a:xfrm>
                <a:custGeom>
                  <a:avLst/>
                  <a:gdLst/>
                  <a:ahLst/>
                  <a:cxnLst>
                    <a:cxn ang="0">
                      <a:pos x="135" y="49"/>
                    </a:cxn>
                    <a:cxn ang="0">
                      <a:pos x="135" y="49"/>
                    </a:cxn>
                    <a:cxn ang="0">
                      <a:pos x="121" y="35"/>
                    </a:cxn>
                    <a:cxn ang="0">
                      <a:pos x="104" y="24"/>
                    </a:cxn>
                    <a:cxn ang="0">
                      <a:pos x="85" y="15"/>
                    </a:cxn>
                    <a:cxn ang="0">
                      <a:pos x="66" y="10"/>
                    </a:cxn>
                    <a:cxn ang="0">
                      <a:pos x="46" y="6"/>
                    </a:cxn>
                    <a:cxn ang="0">
                      <a:pos x="28" y="3"/>
                    </a:cxn>
                    <a:cxn ang="0">
                      <a:pos x="13" y="1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3" y="10"/>
                    </a:cxn>
                    <a:cxn ang="0">
                      <a:pos x="28" y="12"/>
                    </a:cxn>
                    <a:cxn ang="0">
                      <a:pos x="46" y="14"/>
                    </a:cxn>
                    <a:cxn ang="0">
                      <a:pos x="64" y="18"/>
                    </a:cxn>
                    <a:cxn ang="0">
                      <a:pos x="83" y="24"/>
                    </a:cxn>
                    <a:cxn ang="0">
                      <a:pos x="100" y="32"/>
                    </a:cxn>
                    <a:cxn ang="0">
                      <a:pos x="115" y="42"/>
                    </a:cxn>
                    <a:cxn ang="0">
                      <a:pos x="129" y="56"/>
                    </a:cxn>
                    <a:cxn ang="0">
                      <a:pos x="129" y="56"/>
                    </a:cxn>
                    <a:cxn ang="0">
                      <a:pos x="135" y="49"/>
                    </a:cxn>
                  </a:cxnLst>
                  <a:rect l="0" t="0" r="r" b="b"/>
                  <a:pathLst>
                    <a:path w="135" h="56">
                      <a:moveTo>
                        <a:pt x="135" y="49"/>
                      </a:moveTo>
                      <a:lnTo>
                        <a:pt x="135" y="49"/>
                      </a:lnTo>
                      <a:lnTo>
                        <a:pt x="121" y="35"/>
                      </a:lnTo>
                      <a:lnTo>
                        <a:pt x="104" y="24"/>
                      </a:lnTo>
                      <a:lnTo>
                        <a:pt x="85" y="15"/>
                      </a:lnTo>
                      <a:lnTo>
                        <a:pt x="66" y="10"/>
                      </a:lnTo>
                      <a:lnTo>
                        <a:pt x="46" y="6"/>
                      </a:lnTo>
                      <a:lnTo>
                        <a:pt x="28" y="3"/>
                      </a:lnTo>
                      <a:lnTo>
                        <a:pt x="1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3" y="10"/>
                      </a:lnTo>
                      <a:lnTo>
                        <a:pt x="28" y="12"/>
                      </a:lnTo>
                      <a:lnTo>
                        <a:pt x="46" y="14"/>
                      </a:lnTo>
                      <a:lnTo>
                        <a:pt x="64" y="18"/>
                      </a:lnTo>
                      <a:lnTo>
                        <a:pt x="83" y="24"/>
                      </a:lnTo>
                      <a:lnTo>
                        <a:pt x="100" y="32"/>
                      </a:lnTo>
                      <a:lnTo>
                        <a:pt x="115" y="42"/>
                      </a:lnTo>
                      <a:lnTo>
                        <a:pt x="129" y="56"/>
                      </a:lnTo>
                      <a:lnTo>
                        <a:pt x="129" y="56"/>
                      </a:lnTo>
                      <a:lnTo>
                        <a:pt x="135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4" name="Freeform 306"/>
                <p:cNvSpPr>
                  <a:spLocks/>
                </p:cNvSpPr>
                <p:nvPr/>
              </p:nvSpPr>
              <p:spPr bwMode="auto">
                <a:xfrm>
                  <a:off x="4592" y="2414"/>
                  <a:ext cx="12" cy="38"/>
                </a:xfrm>
                <a:custGeom>
                  <a:avLst/>
                  <a:gdLst/>
                  <a:ahLst/>
                  <a:cxnLst>
                    <a:cxn ang="0">
                      <a:pos x="14" y="116"/>
                    </a:cxn>
                    <a:cxn ang="0">
                      <a:pos x="14" y="116"/>
                    </a:cxn>
                    <a:cxn ang="0">
                      <a:pos x="23" y="98"/>
                    </a:cxn>
                    <a:cxn ang="0">
                      <a:pos x="30" y="82"/>
                    </a:cxn>
                    <a:cxn ang="0">
                      <a:pos x="34" y="69"/>
                    </a:cxn>
                    <a:cxn ang="0">
                      <a:pos x="36" y="56"/>
                    </a:cxn>
                    <a:cxn ang="0">
                      <a:pos x="33" y="43"/>
                    </a:cxn>
                    <a:cxn ang="0">
                      <a:pos x="28" y="30"/>
                    </a:cxn>
                    <a:cxn ang="0">
                      <a:pos x="19" y="16"/>
                    </a:cxn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11" y="20"/>
                    </a:cxn>
                    <a:cxn ang="0">
                      <a:pos x="19" y="34"/>
                    </a:cxn>
                    <a:cxn ang="0">
                      <a:pos x="24" y="45"/>
                    </a:cxn>
                    <a:cxn ang="0">
                      <a:pos x="25" y="56"/>
                    </a:cxn>
                    <a:cxn ang="0">
                      <a:pos x="25" y="67"/>
                    </a:cxn>
                    <a:cxn ang="0">
                      <a:pos x="21" y="80"/>
                    </a:cxn>
                    <a:cxn ang="0">
                      <a:pos x="15" y="94"/>
                    </a:cxn>
                    <a:cxn ang="0">
                      <a:pos x="5" y="112"/>
                    </a:cxn>
                    <a:cxn ang="0">
                      <a:pos x="5" y="112"/>
                    </a:cxn>
                    <a:cxn ang="0">
                      <a:pos x="14" y="116"/>
                    </a:cxn>
                  </a:cxnLst>
                  <a:rect l="0" t="0" r="r" b="b"/>
                  <a:pathLst>
                    <a:path w="36" h="116">
                      <a:moveTo>
                        <a:pt x="14" y="116"/>
                      </a:moveTo>
                      <a:lnTo>
                        <a:pt x="14" y="116"/>
                      </a:lnTo>
                      <a:lnTo>
                        <a:pt x="23" y="98"/>
                      </a:lnTo>
                      <a:lnTo>
                        <a:pt x="30" y="82"/>
                      </a:lnTo>
                      <a:lnTo>
                        <a:pt x="34" y="69"/>
                      </a:lnTo>
                      <a:lnTo>
                        <a:pt x="36" y="56"/>
                      </a:lnTo>
                      <a:lnTo>
                        <a:pt x="33" y="43"/>
                      </a:lnTo>
                      <a:lnTo>
                        <a:pt x="28" y="30"/>
                      </a:lnTo>
                      <a:lnTo>
                        <a:pt x="19" y="16"/>
                      </a:ln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11" y="20"/>
                      </a:lnTo>
                      <a:lnTo>
                        <a:pt x="19" y="34"/>
                      </a:lnTo>
                      <a:lnTo>
                        <a:pt x="24" y="45"/>
                      </a:lnTo>
                      <a:lnTo>
                        <a:pt x="25" y="56"/>
                      </a:lnTo>
                      <a:lnTo>
                        <a:pt x="25" y="67"/>
                      </a:lnTo>
                      <a:lnTo>
                        <a:pt x="21" y="80"/>
                      </a:lnTo>
                      <a:lnTo>
                        <a:pt x="15" y="94"/>
                      </a:lnTo>
                      <a:lnTo>
                        <a:pt x="5" y="112"/>
                      </a:lnTo>
                      <a:lnTo>
                        <a:pt x="5" y="112"/>
                      </a:lnTo>
                      <a:lnTo>
                        <a:pt x="14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5" name="Freeform 307"/>
                <p:cNvSpPr>
                  <a:spLocks/>
                </p:cNvSpPr>
                <p:nvPr/>
              </p:nvSpPr>
              <p:spPr bwMode="auto">
                <a:xfrm>
                  <a:off x="4564" y="2451"/>
                  <a:ext cx="33" cy="86"/>
                </a:xfrm>
                <a:custGeom>
                  <a:avLst/>
                  <a:gdLst/>
                  <a:ahLst/>
                  <a:cxnLst>
                    <a:cxn ang="0">
                      <a:pos x="9" y="258"/>
                    </a:cxn>
                    <a:cxn ang="0">
                      <a:pos x="9" y="258"/>
                    </a:cxn>
                    <a:cxn ang="0">
                      <a:pos x="14" y="237"/>
                    </a:cxn>
                    <a:cxn ang="0">
                      <a:pos x="23" y="209"/>
                    </a:cxn>
                    <a:cxn ang="0">
                      <a:pos x="33" y="174"/>
                    </a:cxn>
                    <a:cxn ang="0">
                      <a:pos x="46" y="135"/>
                    </a:cxn>
                    <a:cxn ang="0">
                      <a:pos x="60" y="96"/>
                    </a:cxn>
                    <a:cxn ang="0">
                      <a:pos x="74" y="60"/>
                    </a:cxn>
                    <a:cxn ang="0">
                      <a:pos x="87" y="28"/>
                    </a:cxn>
                    <a:cxn ang="0">
                      <a:pos x="99" y="4"/>
                    </a:cxn>
                    <a:cxn ang="0">
                      <a:pos x="90" y="0"/>
                    </a:cxn>
                    <a:cxn ang="0">
                      <a:pos x="78" y="26"/>
                    </a:cxn>
                    <a:cxn ang="0">
                      <a:pos x="66" y="58"/>
                    </a:cxn>
                    <a:cxn ang="0">
                      <a:pos x="52" y="94"/>
                    </a:cxn>
                    <a:cxn ang="0">
                      <a:pos x="38" y="133"/>
                    </a:cxn>
                    <a:cxn ang="0">
                      <a:pos x="25" y="171"/>
                    </a:cxn>
                    <a:cxn ang="0">
                      <a:pos x="14" y="207"/>
                    </a:cxn>
                    <a:cxn ang="0">
                      <a:pos x="6" y="235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9" y="258"/>
                    </a:cxn>
                  </a:cxnLst>
                  <a:rect l="0" t="0" r="r" b="b"/>
                  <a:pathLst>
                    <a:path w="99" h="258">
                      <a:moveTo>
                        <a:pt x="9" y="258"/>
                      </a:moveTo>
                      <a:lnTo>
                        <a:pt x="9" y="258"/>
                      </a:lnTo>
                      <a:lnTo>
                        <a:pt x="14" y="237"/>
                      </a:lnTo>
                      <a:lnTo>
                        <a:pt x="23" y="209"/>
                      </a:lnTo>
                      <a:lnTo>
                        <a:pt x="33" y="174"/>
                      </a:lnTo>
                      <a:lnTo>
                        <a:pt x="46" y="135"/>
                      </a:lnTo>
                      <a:lnTo>
                        <a:pt x="60" y="96"/>
                      </a:lnTo>
                      <a:lnTo>
                        <a:pt x="74" y="60"/>
                      </a:lnTo>
                      <a:lnTo>
                        <a:pt x="87" y="28"/>
                      </a:lnTo>
                      <a:lnTo>
                        <a:pt x="99" y="4"/>
                      </a:lnTo>
                      <a:lnTo>
                        <a:pt x="90" y="0"/>
                      </a:lnTo>
                      <a:lnTo>
                        <a:pt x="78" y="26"/>
                      </a:lnTo>
                      <a:lnTo>
                        <a:pt x="66" y="58"/>
                      </a:lnTo>
                      <a:lnTo>
                        <a:pt x="52" y="94"/>
                      </a:lnTo>
                      <a:lnTo>
                        <a:pt x="38" y="133"/>
                      </a:lnTo>
                      <a:lnTo>
                        <a:pt x="25" y="171"/>
                      </a:lnTo>
                      <a:lnTo>
                        <a:pt x="14" y="207"/>
                      </a:lnTo>
                      <a:lnTo>
                        <a:pt x="6" y="235"/>
                      </a:lnTo>
                      <a:lnTo>
                        <a:pt x="0" y="256"/>
                      </a:lnTo>
                      <a:lnTo>
                        <a:pt x="0" y="256"/>
                      </a:lnTo>
                      <a:lnTo>
                        <a:pt x="9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308"/>
              <p:cNvGrpSpPr>
                <a:grpSpLocks/>
              </p:cNvGrpSpPr>
              <p:nvPr/>
            </p:nvGrpSpPr>
            <p:grpSpPr bwMode="auto">
              <a:xfrm>
                <a:off x="4263" y="2046"/>
                <a:ext cx="678" cy="609"/>
                <a:chOff x="4263" y="2046"/>
                <a:chExt cx="678" cy="609"/>
              </a:xfrm>
            </p:grpSpPr>
            <p:sp>
              <p:nvSpPr>
                <p:cNvPr id="27957" name="Freeform 309"/>
                <p:cNvSpPr>
                  <a:spLocks/>
                </p:cNvSpPr>
                <p:nvPr/>
              </p:nvSpPr>
              <p:spPr bwMode="auto">
                <a:xfrm>
                  <a:off x="4563" y="2536"/>
                  <a:ext cx="6" cy="50"/>
                </a:xfrm>
                <a:custGeom>
                  <a:avLst/>
                  <a:gdLst/>
                  <a:ahLst/>
                  <a:cxnLst>
                    <a:cxn ang="0">
                      <a:pos x="11" y="140"/>
                    </a:cxn>
                    <a:cxn ang="0">
                      <a:pos x="12" y="145"/>
                    </a:cxn>
                    <a:cxn ang="0">
                      <a:pos x="17" y="117"/>
                    </a:cxn>
                    <a:cxn ang="0">
                      <a:pos x="13" y="77"/>
                    </a:cxn>
                    <a:cxn ang="0">
                      <a:pos x="11" y="36"/>
                    </a:cxn>
                    <a:cxn ang="0">
                      <a:pos x="12" y="2"/>
                    </a:cxn>
                    <a:cxn ang="0">
                      <a:pos x="3" y="0"/>
                    </a:cxn>
                    <a:cxn ang="0">
                      <a:pos x="0" y="36"/>
                    </a:cxn>
                    <a:cxn ang="0">
                      <a:pos x="4" y="77"/>
                    </a:cxn>
                    <a:cxn ang="0">
                      <a:pos x="7" y="117"/>
                    </a:cxn>
                    <a:cxn ang="0">
                      <a:pos x="3" y="141"/>
                    </a:cxn>
                    <a:cxn ang="0">
                      <a:pos x="4" y="146"/>
                    </a:cxn>
                    <a:cxn ang="0">
                      <a:pos x="3" y="141"/>
                    </a:cxn>
                    <a:cxn ang="0">
                      <a:pos x="3" y="144"/>
                    </a:cxn>
                    <a:cxn ang="0">
                      <a:pos x="7" y="148"/>
                    </a:cxn>
                    <a:cxn ang="0">
                      <a:pos x="10" y="148"/>
                    </a:cxn>
                    <a:cxn ang="0">
                      <a:pos x="12" y="145"/>
                    </a:cxn>
                    <a:cxn ang="0">
                      <a:pos x="11" y="140"/>
                    </a:cxn>
                  </a:cxnLst>
                  <a:rect l="0" t="0" r="r" b="b"/>
                  <a:pathLst>
                    <a:path w="17" h="148">
                      <a:moveTo>
                        <a:pt x="11" y="140"/>
                      </a:moveTo>
                      <a:lnTo>
                        <a:pt x="12" y="145"/>
                      </a:lnTo>
                      <a:lnTo>
                        <a:pt x="17" y="117"/>
                      </a:lnTo>
                      <a:lnTo>
                        <a:pt x="13" y="77"/>
                      </a:lnTo>
                      <a:lnTo>
                        <a:pt x="11" y="36"/>
                      </a:lnTo>
                      <a:lnTo>
                        <a:pt x="12" y="2"/>
                      </a:lnTo>
                      <a:lnTo>
                        <a:pt x="3" y="0"/>
                      </a:lnTo>
                      <a:lnTo>
                        <a:pt x="0" y="36"/>
                      </a:lnTo>
                      <a:lnTo>
                        <a:pt x="4" y="77"/>
                      </a:lnTo>
                      <a:lnTo>
                        <a:pt x="7" y="117"/>
                      </a:lnTo>
                      <a:lnTo>
                        <a:pt x="3" y="141"/>
                      </a:lnTo>
                      <a:lnTo>
                        <a:pt x="4" y="146"/>
                      </a:lnTo>
                      <a:lnTo>
                        <a:pt x="3" y="141"/>
                      </a:lnTo>
                      <a:lnTo>
                        <a:pt x="3" y="144"/>
                      </a:lnTo>
                      <a:lnTo>
                        <a:pt x="7" y="148"/>
                      </a:lnTo>
                      <a:lnTo>
                        <a:pt x="10" y="148"/>
                      </a:lnTo>
                      <a:lnTo>
                        <a:pt x="12" y="145"/>
                      </a:lnTo>
                      <a:lnTo>
                        <a:pt x="11" y="1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8" name="Freeform 310"/>
                <p:cNvSpPr>
                  <a:spLocks/>
                </p:cNvSpPr>
                <p:nvPr/>
              </p:nvSpPr>
              <p:spPr bwMode="auto">
                <a:xfrm>
                  <a:off x="4564" y="2583"/>
                  <a:ext cx="75" cy="36"/>
                </a:xfrm>
                <a:custGeom>
                  <a:avLst/>
                  <a:gdLst/>
                  <a:ahLst/>
                  <a:cxnLst>
                    <a:cxn ang="0">
                      <a:pos x="220" y="98"/>
                    </a:cxn>
                    <a:cxn ang="0">
                      <a:pos x="220" y="98"/>
                    </a:cxn>
                    <a:cxn ang="0">
                      <a:pos x="219" y="98"/>
                    </a:cxn>
                    <a:cxn ang="0">
                      <a:pos x="214" y="97"/>
                    </a:cxn>
                    <a:cxn ang="0">
                      <a:pos x="207" y="96"/>
                    </a:cxn>
                    <a:cxn ang="0">
                      <a:pos x="198" y="95"/>
                    </a:cxn>
                    <a:cxn ang="0">
                      <a:pos x="188" y="93"/>
                    </a:cxn>
                    <a:cxn ang="0">
                      <a:pos x="175" y="90"/>
                    </a:cxn>
                    <a:cxn ang="0">
                      <a:pos x="161" y="86"/>
                    </a:cxn>
                    <a:cxn ang="0">
                      <a:pos x="145" y="81"/>
                    </a:cxn>
                    <a:cxn ang="0">
                      <a:pos x="129" y="76"/>
                    </a:cxn>
                    <a:cxn ang="0">
                      <a:pos x="112" y="68"/>
                    </a:cxn>
                    <a:cxn ang="0">
                      <a:pos x="95" y="61"/>
                    </a:cxn>
                    <a:cxn ang="0">
                      <a:pos x="76" y="51"/>
                    </a:cxn>
                    <a:cxn ang="0">
                      <a:pos x="58" y="41"/>
                    </a:cxn>
                    <a:cxn ang="0">
                      <a:pos x="40" y="29"/>
                    </a:cxn>
                    <a:cxn ang="0">
                      <a:pos x="24" y="16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18" y="22"/>
                    </a:cxn>
                    <a:cxn ang="0">
                      <a:pos x="36" y="37"/>
                    </a:cxn>
                    <a:cxn ang="0">
                      <a:pos x="54" y="49"/>
                    </a:cxn>
                    <a:cxn ang="0">
                      <a:pos x="72" y="60"/>
                    </a:cxn>
                    <a:cxn ang="0">
                      <a:pos x="90" y="69"/>
                    </a:cxn>
                    <a:cxn ang="0">
                      <a:pos x="109" y="77"/>
                    </a:cxn>
                    <a:cxn ang="0">
                      <a:pos x="127" y="84"/>
                    </a:cxn>
                    <a:cxn ang="0">
                      <a:pos x="143" y="90"/>
                    </a:cxn>
                    <a:cxn ang="0">
                      <a:pos x="159" y="95"/>
                    </a:cxn>
                    <a:cxn ang="0">
                      <a:pos x="173" y="98"/>
                    </a:cxn>
                    <a:cxn ang="0">
                      <a:pos x="185" y="101"/>
                    </a:cxn>
                    <a:cxn ang="0">
                      <a:pos x="198" y="103"/>
                    </a:cxn>
                    <a:cxn ang="0">
                      <a:pos x="207" y="104"/>
                    </a:cxn>
                    <a:cxn ang="0">
                      <a:pos x="214" y="105"/>
                    </a:cxn>
                    <a:cxn ang="0">
                      <a:pos x="219" y="107"/>
                    </a:cxn>
                    <a:cxn ang="0">
                      <a:pos x="220" y="107"/>
                    </a:cxn>
                    <a:cxn ang="0">
                      <a:pos x="220" y="107"/>
                    </a:cxn>
                    <a:cxn ang="0">
                      <a:pos x="220" y="107"/>
                    </a:cxn>
                    <a:cxn ang="0">
                      <a:pos x="223" y="105"/>
                    </a:cxn>
                    <a:cxn ang="0">
                      <a:pos x="224" y="102"/>
                    </a:cxn>
                    <a:cxn ang="0">
                      <a:pos x="223" y="99"/>
                    </a:cxn>
                    <a:cxn ang="0">
                      <a:pos x="220" y="98"/>
                    </a:cxn>
                  </a:cxnLst>
                  <a:rect l="0" t="0" r="r" b="b"/>
                  <a:pathLst>
                    <a:path w="224" h="107">
                      <a:moveTo>
                        <a:pt x="220" y="98"/>
                      </a:moveTo>
                      <a:lnTo>
                        <a:pt x="220" y="98"/>
                      </a:lnTo>
                      <a:lnTo>
                        <a:pt x="219" y="98"/>
                      </a:lnTo>
                      <a:lnTo>
                        <a:pt x="214" y="97"/>
                      </a:lnTo>
                      <a:lnTo>
                        <a:pt x="207" y="96"/>
                      </a:lnTo>
                      <a:lnTo>
                        <a:pt x="198" y="95"/>
                      </a:lnTo>
                      <a:lnTo>
                        <a:pt x="188" y="93"/>
                      </a:lnTo>
                      <a:lnTo>
                        <a:pt x="175" y="90"/>
                      </a:lnTo>
                      <a:lnTo>
                        <a:pt x="161" y="86"/>
                      </a:lnTo>
                      <a:lnTo>
                        <a:pt x="145" y="81"/>
                      </a:lnTo>
                      <a:lnTo>
                        <a:pt x="129" y="76"/>
                      </a:lnTo>
                      <a:lnTo>
                        <a:pt x="112" y="68"/>
                      </a:lnTo>
                      <a:lnTo>
                        <a:pt x="95" y="61"/>
                      </a:lnTo>
                      <a:lnTo>
                        <a:pt x="76" y="51"/>
                      </a:lnTo>
                      <a:lnTo>
                        <a:pt x="58" y="41"/>
                      </a:lnTo>
                      <a:lnTo>
                        <a:pt x="40" y="29"/>
                      </a:lnTo>
                      <a:lnTo>
                        <a:pt x="24" y="16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18" y="22"/>
                      </a:lnTo>
                      <a:lnTo>
                        <a:pt x="36" y="37"/>
                      </a:lnTo>
                      <a:lnTo>
                        <a:pt x="54" y="49"/>
                      </a:lnTo>
                      <a:lnTo>
                        <a:pt x="72" y="60"/>
                      </a:lnTo>
                      <a:lnTo>
                        <a:pt x="90" y="69"/>
                      </a:lnTo>
                      <a:lnTo>
                        <a:pt x="109" y="77"/>
                      </a:lnTo>
                      <a:lnTo>
                        <a:pt x="127" y="84"/>
                      </a:lnTo>
                      <a:lnTo>
                        <a:pt x="143" y="90"/>
                      </a:lnTo>
                      <a:lnTo>
                        <a:pt x="159" y="95"/>
                      </a:lnTo>
                      <a:lnTo>
                        <a:pt x="173" y="98"/>
                      </a:lnTo>
                      <a:lnTo>
                        <a:pt x="185" y="101"/>
                      </a:lnTo>
                      <a:lnTo>
                        <a:pt x="198" y="103"/>
                      </a:lnTo>
                      <a:lnTo>
                        <a:pt x="207" y="104"/>
                      </a:lnTo>
                      <a:lnTo>
                        <a:pt x="214" y="105"/>
                      </a:lnTo>
                      <a:lnTo>
                        <a:pt x="219" y="107"/>
                      </a:lnTo>
                      <a:lnTo>
                        <a:pt x="220" y="107"/>
                      </a:lnTo>
                      <a:lnTo>
                        <a:pt x="220" y="107"/>
                      </a:lnTo>
                      <a:lnTo>
                        <a:pt x="220" y="107"/>
                      </a:lnTo>
                      <a:lnTo>
                        <a:pt x="223" y="105"/>
                      </a:lnTo>
                      <a:lnTo>
                        <a:pt x="224" y="102"/>
                      </a:lnTo>
                      <a:lnTo>
                        <a:pt x="223" y="99"/>
                      </a:lnTo>
                      <a:lnTo>
                        <a:pt x="220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59" name="Freeform 311"/>
                <p:cNvSpPr>
                  <a:spLocks/>
                </p:cNvSpPr>
                <p:nvPr/>
              </p:nvSpPr>
              <p:spPr bwMode="auto">
                <a:xfrm>
                  <a:off x="4638" y="2616"/>
                  <a:ext cx="10" cy="13"/>
                </a:xfrm>
                <a:custGeom>
                  <a:avLst/>
                  <a:gdLst/>
                  <a:ahLst/>
                  <a:cxnLst>
                    <a:cxn ang="0">
                      <a:pos x="27" y="31"/>
                    </a:cxn>
                    <a:cxn ang="0">
                      <a:pos x="32" y="34"/>
                    </a:cxn>
                    <a:cxn ang="0">
                      <a:pos x="26" y="21"/>
                    </a:cxn>
                    <a:cxn ang="0">
                      <a:pos x="18" y="11"/>
                    </a:cxn>
                    <a:cxn ang="0">
                      <a:pos x="9" y="3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5" y="12"/>
                    </a:cxn>
                    <a:cxn ang="0">
                      <a:pos x="11" y="17"/>
                    </a:cxn>
                    <a:cxn ang="0">
                      <a:pos x="18" y="26"/>
                    </a:cxn>
                    <a:cxn ang="0">
                      <a:pos x="23" y="36"/>
                    </a:cxn>
                    <a:cxn ang="0">
                      <a:pos x="27" y="39"/>
                    </a:cxn>
                    <a:cxn ang="0">
                      <a:pos x="23" y="36"/>
                    </a:cxn>
                    <a:cxn ang="0">
                      <a:pos x="25" y="38"/>
                    </a:cxn>
                    <a:cxn ang="0">
                      <a:pos x="29" y="39"/>
                    </a:cxn>
                    <a:cxn ang="0">
                      <a:pos x="31" y="37"/>
                    </a:cxn>
                    <a:cxn ang="0">
                      <a:pos x="32" y="34"/>
                    </a:cxn>
                    <a:cxn ang="0">
                      <a:pos x="27" y="31"/>
                    </a:cxn>
                  </a:cxnLst>
                  <a:rect l="0" t="0" r="r" b="b"/>
                  <a:pathLst>
                    <a:path w="32" h="39">
                      <a:moveTo>
                        <a:pt x="27" y="31"/>
                      </a:moveTo>
                      <a:lnTo>
                        <a:pt x="32" y="34"/>
                      </a:lnTo>
                      <a:lnTo>
                        <a:pt x="26" y="21"/>
                      </a:lnTo>
                      <a:lnTo>
                        <a:pt x="18" y="11"/>
                      </a:lnTo>
                      <a:lnTo>
                        <a:pt x="9" y="3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5" y="12"/>
                      </a:lnTo>
                      <a:lnTo>
                        <a:pt x="11" y="17"/>
                      </a:lnTo>
                      <a:lnTo>
                        <a:pt x="18" y="26"/>
                      </a:lnTo>
                      <a:lnTo>
                        <a:pt x="23" y="36"/>
                      </a:lnTo>
                      <a:lnTo>
                        <a:pt x="27" y="39"/>
                      </a:lnTo>
                      <a:lnTo>
                        <a:pt x="23" y="36"/>
                      </a:lnTo>
                      <a:lnTo>
                        <a:pt x="25" y="38"/>
                      </a:lnTo>
                      <a:lnTo>
                        <a:pt x="29" y="39"/>
                      </a:lnTo>
                      <a:lnTo>
                        <a:pt x="31" y="37"/>
                      </a:lnTo>
                      <a:lnTo>
                        <a:pt x="32" y="34"/>
                      </a:lnTo>
                      <a:lnTo>
                        <a:pt x="27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0" name="Freeform 312"/>
                <p:cNvSpPr>
                  <a:spLocks/>
                </p:cNvSpPr>
                <p:nvPr/>
              </p:nvSpPr>
              <p:spPr bwMode="auto">
                <a:xfrm>
                  <a:off x="4647" y="2626"/>
                  <a:ext cx="131" cy="9"/>
                </a:xfrm>
                <a:custGeom>
                  <a:avLst/>
                  <a:gdLst/>
                  <a:ahLst/>
                  <a:cxnLst>
                    <a:cxn ang="0">
                      <a:pos x="392" y="22"/>
                    </a:cxn>
                    <a:cxn ang="0">
                      <a:pos x="388" y="17"/>
                    </a:cxn>
                    <a:cxn ang="0">
                      <a:pos x="379" y="17"/>
                    </a:cxn>
                    <a:cxn ang="0">
                      <a:pos x="364" y="16"/>
                    </a:cxn>
                    <a:cxn ang="0">
                      <a:pos x="345" y="16"/>
                    </a:cxn>
                    <a:cxn ang="0">
                      <a:pos x="321" y="16"/>
                    </a:cxn>
                    <a:cxn ang="0">
                      <a:pos x="295" y="14"/>
                    </a:cxn>
                    <a:cxn ang="0">
                      <a:pos x="266" y="13"/>
                    </a:cxn>
                    <a:cxn ang="0">
                      <a:pos x="235" y="12"/>
                    </a:cxn>
                    <a:cxn ang="0">
                      <a:pos x="203" y="9"/>
                    </a:cxn>
                    <a:cxn ang="0">
                      <a:pos x="171" y="8"/>
                    </a:cxn>
                    <a:cxn ang="0">
                      <a:pos x="138" y="7"/>
                    </a:cxn>
                    <a:cxn ang="0">
                      <a:pos x="108" y="5"/>
                    </a:cxn>
                    <a:cxn ang="0">
                      <a:pos x="80" y="4"/>
                    </a:cxn>
                    <a:cxn ang="0">
                      <a:pos x="54" y="3"/>
                    </a:cxn>
                    <a:cxn ang="0">
                      <a:pos x="31" y="2"/>
                    </a:cxn>
                    <a:cxn ang="0">
                      <a:pos x="13" y="0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13" y="10"/>
                    </a:cxn>
                    <a:cxn ang="0">
                      <a:pos x="31" y="10"/>
                    </a:cxn>
                    <a:cxn ang="0">
                      <a:pos x="54" y="12"/>
                    </a:cxn>
                    <a:cxn ang="0">
                      <a:pos x="80" y="13"/>
                    </a:cxn>
                    <a:cxn ang="0">
                      <a:pos x="108" y="14"/>
                    </a:cxn>
                    <a:cxn ang="0">
                      <a:pos x="138" y="16"/>
                    </a:cxn>
                    <a:cxn ang="0">
                      <a:pos x="171" y="17"/>
                    </a:cxn>
                    <a:cxn ang="0">
                      <a:pos x="203" y="18"/>
                    </a:cxn>
                    <a:cxn ang="0">
                      <a:pos x="235" y="20"/>
                    </a:cxn>
                    <a:cxn ang="0">
                      <a:pos x="266" y="21"/>
                    </a:cxn>
                    <a:cxn ang="0">
                      <a:pos x="295" y="22"/>
                    </a:cxn>
                    <a:cxn ang="0">
                      <a:pos x="321" y="24"/>
                    </a:cxn>
                    <a:cxn ang="0">
                      <a:pos x="345" y="26"/>
                    </a:cxn>
                    <a:cxn ang="0">
                      <a:pos x="364" y="26"/>
                    </a:cxn>
                    <a:cxn ang="0">
                      <a:pos x="379" y="28"/>
                    </a:cxn>
                    <a:cxn ang="0">
                      <a:pos x="388" y="28"/>
                    </a:cxn>
                    <a:cxn ang="0">
                      <a:pos x="383" y="22"/>
                    </a:cxn>
                    <a:cxn ang="0">
                      <a:pos x="388" y="28"/>
                    </a:cxn>
                    <a:cxn ang="0">
                      <a:pos x="391" y="25"/>
                    </a:cxn>
                    <a:cxn ang="0">
                      <a:pos x="393" y="22"/>
                    </a:cxn>
                    <a:cxn ang="0">
                      <a:pos x="391" y="19"/>
                    </a:cxn>
                    <a:cxn ang="0">
                      <a:pos x="388" y="17"/>
                    </a:cxn>
                    <a:cxn ang="0">
                      <a:pos x="392" y="22"/>
                    </a:cxn>
                  </a:cxnLst>
                  <a:rect l="0" t="0" r="r" b="b"/>
                  <a:pathLst>
                    <a:path w="393" h="28">
                      <a:moveTo>
                        <a:pt x="392" y="22"/>
                      </a:moveTo>
                      <a:lnTo>
                        <a:pt x="388" y="17"/>
                      </a:lnTo>
                      <a:lnTo>
                        <a:pt x="379" y="17"/>
                      </a:lnTo>
                      <a:lnTo>
                        <a:pt x="364" y="16"/>
                      </a:lnTo>
                      <a:lnTo>
                        <a:pt x="345" y="16"/>
                      </a:lnTo>
                      <a:lnTo>
                        <a:pt x="321" y="16"/>
                      </a:lnTo>
                      <a:lnTo>
                        <a:pt x="295" y="14"/>
                      </a:lnTo>
                      <a:lnTo>
                        <a:pt x="266" y="13"/>
                      </a:lnTo>
                      <a:lnTo>
                        <a:pt x="235" y="12"/>
                      </a:lnTo>
                      <a:lnTo>
                        <a:pt x="203" y="9"/>
                      </a:lnTo>
                      <a:lnTo>
                        <a:pt x="171" y="8"/>
                      </a:lnTo>
                      <a:lnTo>
                        <a:pt x="138" y="7"/>
                      </a:lnTo>
                      <a:lnTo>
                        <a:pt x="108" y="5"/>
                      </a:lnTo>
                      <a:lnTo>
                        <a:pt x="80" y="4"/>
                      </a:lnTo>
                      <a:lnTo>
                        <a:pt x="54" y="3"/>
                      </a:lnTo>
                      <a:lnTo>
                        <a:pt x="31" y="2"/>
                      </a:lnTo>
                      <a:lnTo>
                        <a:pt x="13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3" y="10"/>
                      </a:lnTo>
                      <a:lnTo>
                        <a:pt x="31" y="10"/>
                      </a:lnTo>
                      <a:lnTo>
                        <a:pt x="54" y="12"/>
                      </a:lnTo>
                      <a:lnTo>
                        <a:pt x="80" y="13"/>
                      </a:lnTo>
                      <a:lnTo>
                        <a:pt x="108" y="14"/>
                      </a:lnTo>
                      <a:lnTo>
                        <a:pt x="138" y="16"/>
                      </a:lnTo>
                      <a:lnTo>
                        <a:pt x="171" y="17"/>
                      </a:lnTo>
                      <a:lnTo>
                        <a:pt x="203" y="18"/>
                      </a:lnTo>
                      <a:lnTo>
                        <a:pt x="235" y="20"/>
                      </a:lnTo>
                      <a:lnTo>
                        <a:pt x="266" y="21"/>
                      </a:lnTo>
                      <a:lnTo>
                        <a:pt x="295" y="22"/>
                      </a:lnTo>
                      <a:lnTo>
                        <a:pt x="321" y="24"/>
                      </a:lnTo>
                      <a:lnTo>
                        <a:pt x="345" y="26"/>
                      </a:lnTo>
                      <a:lnTo>
                        <a:pt x="364" y="26"/>
                      </a:lnTo>
                      <a:lnTo>
                        <a:pt x="379" y="28"/>
                      </a:lnTo>
                      <a:lnTo>
                        <a:pt x="388" y="28"/>
                      </a:lnTo>
                      <a:lnTo>
                        <a:pt x="383" y="22"/>
                      </a:lnTo>
                      <a:lnTo>
                        <a:pt x="388" y="28"/>
                      </a:lnTo>
                      <a:lnTo>
                        <a:pt x="391" y="25"/>
                      </a:lnTo>
                      <a:lnTo>
                        <a:pt x="393" y="22"/>
                      </a:lnTo>
                      <a:lnTo>
                        <a:pt x="391" y="19"/>
                      </a:lnTo>
                      <a:lnTo>
                        <a:pt x="388" y="17"/>
                      </a:lnTo>
                      <a:lnTo>
                        <a:pt x="39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1" name="Freeform 313"/>
                <p:cNvSpPr>
                  <a:spLocks/>
                </p:cNvSpPr>
                <p:nvPr/>
              </p:nvSpPr>
              <p:spPr bwMode="auto">
                <a:xfrm>
                  <a:off x="4774" y="2633"/>
                  <a:ext cx="4" cy="16"/>
                </a:xfrm>
                <a:custGeom>
                  <a:avLst/>
                  <a:gdLst/>
                  <a:ahLst/>
                  <a:cxnLst>
                    <a:cxn ang="0">
                      <a:pos x="10" y="40"/>
                    </a:cxn>
                    <a:cxn ang="0">
                      <a:pos x="14" y="43"/>
                    </a:cxn>
                    <a:cxn ang="0">
                      <a:pos x="13" y="39"/>
                    </a:cxn>
                    <a:cxn ang="0">
                      <a:pos x="11" y="29"/>
                    </a:cxn>
                    <a:cxn ang="0">
                      <a:pos x="11" y="15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0" y="15"/>
                    </a:cxn>
                    <a:cxn ang="0">
                      <a:pos x="2" y="29"/>
                    </a:cxn>
                    <a:cxn ang="0">
                      <a:pos x="4" y="41"/>
                    </a:cxn>
                    <a:cxn ang="0">
                      <a:pos x="6" y="45"/>
                    </a:cxn>
                    <a:cxn ang="0">
                      <a:pos x="10" y="48"/>
                    </a:cxn>
                    <a:cxn ang="0">
                      <a:pos x="6" y="45"/>
                    </a:cxn>
                    <a:cxn ang="0">
                      <a:pos x="8" y="47"/>
                    </a:cxn>
                    <a:cxn ang="0">
                      <a:pos x="11" y="48"/>
                    </a:cxn>
                    <a:cxn ang="0">
                      <a:pos x="13" y="46"/>
                    </a:cxn>
                    <a:cxn ang="0">
                      <a:pos x="14" y="43"/>
                    </a:cxn>
                    <a:cxn ang="0">
                      <a:pos x="10" y="40"/>
                    </a:cxn>
                  </a:cxnLst>
                  <a:rect l="0" t="0" r="r" b="b"/>
                  <a:pathLst>
                    <a:path w="14" h="48">
                      <a:moveTo>
                        <a:pt x="10" y="40"/>
                      </a:moveTo>
                      <a:lnTo>
                        <a:pt x="14" y="43"/>
                      </a:lnTo>
                      <a:lnTo>
                        <a:pt x="13" y="39"/>
                      </a:lnTo>
                      <a:lnTo>
                        <a:pt x="11" y="29"/>
                      </a:lnTo>
                      <a:lnTo>
                        <a:pt x="11" y="15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2" y="29"/>
                      </a:lnTo>
                      <a:lnTo>
                        <a:pt x="4" y="41"/>
                      </a:lnTo>
                      <a:lnTo>
                        <a:pt x="6" y="45"/>
                      </a:lnTo>
                      <a:lnTo>
                        <a:pt x="10" y="48"/>
                      </a:lnTo>
                      <a:lnTo>
                        <a:pt x="6" y="45"/>
                      </a:lnTo>
                      <a:lnTo>
                        <a:pt x="8" y="47"/>
                      </a:lnTo>
                      <a:lnTo>
                        <a:pt x="11" y="48"/>
                      </a:lnTo>
                      <a:lnTo>
                        <a:pt x="13" y="46"/>
                      </a:lnTo>
                      <a:lnTo>
                        <a:pt x="14" y="43"/>
                      </a:lnTo>
                      <a:lnTo>
                        <a:pt x="1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2" name="Freeform 314"/>
                <p:cNvSpPr>
                  <a:spLocks/>
                </p:cNvSpPr>
                <p:nvPr/>
              </p:nvSpPr>
              <p:spPr bwMode="auto">
                <a:xfrm>
                  <a:off x="4777" y="2646"/>
                  <a:ext cx="35" cy="4"/>
                </a:xfrm>
                <a:custGeom>
                  <a:avLst/>
                  <a:gdLst/>
                  <a:ahLst/>
                  <a:cxnLst>
                    <a:cxn ang="0">
                      <a:pos x="94" y="5"/>
                    </a:cxn>
                    <a:cxn ang="0">
                      <a:pos x="99" y="1"/>
                    </a:cxn>
                    <a:cxn ang="0">
                      <a:pos x="96" y="0"/>
                    </a:cxn>
                    <a:cxn ang="0">
                      <a:pos x="88" y="0"/>
                    </a:cxn>
                    <a:cxn ang="0">
                      <a:pos x="75" y="1"/>
                    </a:cxn>
                    <a:cxn ang="0">
                      <a:pos x="60" y="1"/>
                    </a:cxn>
                    <a:cxn ang="0">
                      <a:pos x="43" y="1"/>
                    </a:cxn>
                    <a:cxn ang="0">
                      <a:pos x="27" y="1"/>
                    </a:cxn>
                    <a:cxn ang="0">
                      <a:pos x="12" y="1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12" y="11"/>
                    </a:cxn>
                    <a:cxn ang="0">
                      <a:pos x="27" y="11"/>
                    </a:cxn>
                    <a:cxn ang="0">
                      <a:pos x="43" y="11"/>
                    </a:cxn>
                    <a:cxn ang="0">
                      <a:pos x="60" y="11"/>
                    </a:cxn>
                    <a:cxn ang="0">
                      <a:pos x="75" y="11"/>
                    </a:cxn>
                    <a:cxn ang="0">
                      <a:pos x="88" y="10"/>
                    </a:cxn>
                    <a:cxn ang="0">
                      <a:pos x="96" y="10"/>
                    </a:cxn>
                    <a:cxn ang="0">
                      <a:pos x="99" y="9"/>
                    </a:cxn>
                    <a:cxn ang="0">
                      <a:pos x="105" y="5"/>
                    </a:cxn>
                    <a:cxn ang="0">
                      <a:pos x="99" y="9"/>
                    </a:cxn>
                    <a:cxn ang="0">
                      <a:pos x="103" y="8"/>
                    </a:cxn>
                    <a:cxn ang="0">
                      <a:pos x="104" y="5"/>
                    </a:cxn>
                    <a:cxn ang="0">
                      <a:pos x="103" y="2"/>
                    </a:cxn>
                    <a:cxn ang="0">
                      <a:pos x="99" y="1"/>
                    </a:cxn>
                    <a:cxn ang="0">
                      <a:pos x="94" y="5"/>
                    </a:cxn>
                  </a:cxnLst>
                  <a:rect l="0" t="0" r="r" b="b"/>
                  <a:pathLst>
                    <a:path w="105" h="11">
                      <a:moveTo>
                        <a:pt x="94" y="5"/>
                      </a:moveTo>
                      <a:lnTo>
                        <a:pt x="99" y="1"/>
                      </a:lnTo>
                      <a:lnTo>
                        <a:pt x="96" y="0"/>
                      </a:lnTo>
                      <a:lnTo>
                        <a:pt x="88" y="0"/>
                      </a:lnTo>
                      <a:lnTo>
                        <a:pt x="75" y="1"/>
                      </a:lnTo>
                      <a:lnTo>
                        <a:pt x="60" y="1"/>
                      </a:lnTo>
                      <a:lnTo>
                        <a:pt x="43" y="1"/>
                      </a:lnTo>
                      <a:lnTo>
                        <a:pt x="27" y="1"/>
                      </a:lnTo>
                      <a:lnTo>
                        <a:pt x="12" y="1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2" y="11"/>
                      </a:lnTo>
                      <a:lnTo>
                        <a:pt x="27" y="11"/>
                      </a:lnTo>
                      <a:lnTo>
                        <a:pt x="43" y="11"/>
                      </a:lnTo>
                      <a:lnTo>
                        <a:pt x="60" y="11"/>
                      </a:lnTo>
                      <a:lnTo>
                        <a:pt x="75" y="11"/>
                      </a:lnTo>
                      <a:lnTo>
                        <a:pt x="88" y="10"/>
                      </a:lnTo>
                      <a:lnTo>
                        <a:pt x="96" y="10"/>
                      </a:lnTo>
                      <a:lnTo>
                        <a:pt x="99" y="9"/>
                      </a:lnTo>
                      <a:lnTo>
                        <a:pt x="105" y="5"/>
                      </a:lnTo>
                      <a:lnTo>
                        <a:pt x="99" y="9"/>
                      </a:lnTo>
                      <a:lnTo>
                        <a:pt x="103" y="8"/>
                      </a:lnTo>
                      <a:lnTo>
                        <a:pt x="104" y="5"/>
                      </a:lnTo>
                      <a:lnTo>
                        <a:pt x="103" y="2"/>
                      </a:lnTo>
                      <a:lnTo>
                        <a:pt x="99" y="1"/>
                      </a:lnTo>
                      <a:lnTo>
                        <a:pt x="9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3" name="Freeform 315"/>
                <p:cNvSpPr>
                  <a:spLocks/>
                </p:cNvSpPr>
                <p:nvPr/>
              </p:nvSpPr>
              <p:spPr bwMode="auto">
                <a:xfrm>
                  <a:off x="4828" y="2363"/>
                  <a:ext cx="111" cy="30"/>
                </a:xfrm>
                <a:custGeom>
                  <a:avLst/>
                  <a:gdLst/>
                  <a:ahLst/>
                  <a:cxnLst>
                    <a:cxn ang="0">
                      <a:pos x="331" y="0"/>
                    </a:cxn>
                    <a:cxn ang="0">
                      <a:pos x="327" y="0"/>
                    </a:cxn>
                    <a:cxn ang="0">
                      <a:pos x="316" y="0"/>
                    </a:cxn>
                    <a:cxn ang="0">
                      <a:pos x="303" y="1"/>
                    </a:cxn>
                    <a:cxn ang="0">
                      <a:pos x="284" y="1"/>
                    </a:cxn>
                    <a:cxn ang="0">
                      <a:pos x="263" y="1"/>
                    </a:cxn>
                    <a:cxn ang="0">
                      <a:pos x="239" y="1"/>
                    </a:cxn>
                    <a:cxn ang="0">
                      <a:pos x="213" y="1"/>
                    </a:cxn>
                    <a:cxn ang="0">
                      <a:pos x="186" y="1"/>
                    </a:cxn>
                    <a:cxn ang="0">
                      <a:pos x="158" y="2"/>
                    </a:cxn>
                    <a:cxn ang="0">
                      <a:pos x="130" y="2"/>
                    </a:cxn>
                    <a:cxn ang="0">
                      <a:pos x="104" y="2"/>
                    </a:cxn>
                    <a:cxn ang="0">
                      <a:pos x="78" y="2"/>
                    </a:cxn>
                    <a:cxn ang="0">
                      <a:pos x="53" y="2"/>
                    </a:cxn>
                    <a:cxn ang="0">
                      <a:pos x="32" y="3"/>
                    </a:cxn>
                    <a:cxn ang="0">
                      <a:pos x="14" y="3"/>
                    </a:cxn>
                    <a:cxn ang="0">
                      <a:pos x="0" y="3"/>
                    </a:cxn>
                    <a:cxn ang="0">
                      <a:pos x="0" y="91"/>
                    </a:cxn>
                    <a:cxn ang="0">
                      <a:pos x="15" y="91"/>
                    </a:cxn>
                    <a:cxn ang="0">
                      <a:pos x="34" y="91"/>
                    </a:cxn>
                    <a:cxn ang="0">
                      <a:pos x="55" y="91"/>
                    </a:cxn>
                    <a:cxn ang="0">
                      <a:pos x="79" y="91"/>
                    </a:cxn>
                    <a:cxn ang="0">
                      <a:pos x="106" y="91"/>
                    </a:cxn>
                    <a:cxn ang="0">
                      <a:pos x="132" y="91"/>
                    </a:cxn>
                    <a:cxn ang="0">
                      <a:pos x="160" y="91"/>
                    </a:cxn>
                    <a:cxn ang="0">
                      <a:pos x="188" y="89"/>
                    </a:cxn>
                    <a:cxn ang="0">
                      <a:pos x="215" y="89"/>
                    </a:cxn>
                    <a:cxn ang="0">
                      <a:pos x="241" y="89"/>
                    </a:cxn>
                    <a:cxn ang="0">
                      <a:pos x="264" y="89"/>
                    </a:cxn>
                    <a:cxn ang="0">
                      <a:pos x="284" y="89"/>
                    </a:cxn>
                    <a:cxn ang="0">
                      <a:pos x="303" y="89"/>
                    </a:cxn>
                    <a:cxn ang="0">
                      <a:pos x="316" y="88"/>
                    </a:cxn>
                    <a:cxn ang="0">
                      <a:pos x="327" y="88"/>
                    </a:cxn>
                    <a:cxn ang="0">
                      <a:pos x="331" y="88"/>
                    </a:cxn>
                    <a:cxn ang="0">
                      <a:pos x="331" y="0"/>
                    </a:cxn>
                  </a:cxnLst>
                  <a:rect l="0" t="0" r="r" b="b"/>
                  <a:pathLst>
                    <a:path w="331" h="91">
                      <a:moveTo>
                        <a:pt x="331" y="0"/>
                      </a:moveTo>
                      <a:lnTo>
                        <a:pt x="327" y="0"/>
                      </a:lnTo>
                      <a:lnTo>
                        <a:pt x="316" y="0"/>
                      </a:lnTo>
                      <a:lnTo>
                        <a:pt x="303" y="1"/>
                      </a:lnTo>
                      <a:lnTo>
                        <a:pt x="284" y="1"/>
                      </a:lnTo>
                      <a:lnTo>
                        <a:pt x="263" y="1"/>
                      </a:lnTo>
                      <a:lnTo>
                        <a:pt x="239" y="1"/>
                      </a:lnTo>
                      <a:lnTo>
                        <a:pt x="213" y="1"/>
                      </a:lnTo>
                      <a:lnTo>
                        <a:pt x="186" y="1"/>
                      </a:lnTo>
                      <a:lnTo>
                        <a:pt x="158" y="2"/>
                      </a:lnTo>
                      <a:lnTo>
                        <a:pt x="130" y="2"/>
                      </a:lnTo>
                      <a:lnTo>
                        <a:pt x="104" y="2"/>
                      </a:lnTo>
                      <a:lnTo>
                        <a:pt x="78" y="2"/>
                      </a:lnTo>
                      <a:lnTo>
                        <a:pt x="53" y="2"/>
                      </a:lnTo>
                      <a:lnTo>
                        <a:pt x="32" y="3"/>
                      </a:lnTo>
                      <a:lnTo>
                        <a:pt x="14" y="3"/>
                      </a:lnTo>
                      <a:lnTo>
                        <a:pt x="0" y="3"/>
                      </a:lnTo>
                      <a:lnTo>
                        <a:pt x="0" y="91"/>
                      </a:lnTo>
                      <a:lnTo>
                        <a:pt x="15" y="91"/>
                      </a:lnTo>
                      <a:lnTo>
                        <a:pt x="34" y="91"/>
                      </a:lnTo>
                      <a:lnTo>
                        <a:pt x="55" y="91"/>
                      </a:lnTo>
                      <a:lnTo>
                        <a:pt x="79" y="91"/>
                      </a:lnTo>
                      <a:lnTo>
                        <a:pt x="106" y="91"/>
                      </a:lnTo>
                      <a:lnTo>
                        <a:pt x="132" y="91"/>
                      </a:lnTo>
                      <a:lnTo>
                        <a:pt x="160" y="91"/>
                      </a:lnTo>
                      <a:lnTo>
                        <a:pt x="188" y="89"/>
                      </a:lnTo>
                      <a:lnTo>
                        <a:pt x="215" y="89"/>
                      </a:lnTo>
                      <a:lnTo>
                        <a:pt x="241" y="89"/>
                      </a:lnTo>
                      <a:lnTo>
                        <a:pt x="264" y="89"/>
                      </a:lnTo>
                      <a:lnTo>
                        <a:pt x="284" y="89"/>
                      </a:lnTo>
                      <a:lnTo>
                        <a:pt x="303" y="89"/>
                      </a:lnTo>
                      <a:lnTo>
                        <a:pt x="316" y="88"/>
                      </a:lnTo>
                      <a:lnTo>
                        <a:pt x="327" y="88"/>
                      </a:lnTo>
                      <a:lnTo>
                        <a:pt x="331" y="88"/>
                      </a:lnTo>
                      <a:lnTo>
                        <a:pt x="331" y="0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4" name="Freeform 316"/>
                <p:cNvSpPr>
                  <a:spLocks/>
                </p:cNvSpPr>
                <p:nvPr/>
              </p:nvSpPr>
              <p:spPr bwMode="auto">
                <a:xfrm>
                  <a:off x="4827" y="2361"/>
                  <a:ext cx="112" cy="5"/>
                </a:xfrm>
                <a:custGeom>
                  <a:avLst/>
                  <a:gdLst/>
                  <a:ahLst/>
                  <a:cxnLst>
                    <a:cxn ang="0">
                      <a:pos x="10" y="8"/>
                    </a:cxn>
                    <a:cxn ang="0">
                      <a:pos x="5" y="12"/>
                    </a:cxn>
                    <a:cxn ang="0">
                      <a:pos x="19" y="14"/>
                    </a:cxn>
                    <a:cxn ang="0">
                      <a:pos x="37" y="14"/>
                    </a:cxn>
                    <a:cxn ang="0">
                      <a:pos x="58" y="12"/>
                    </a:cxn>
                    <a:cxn ang="0">
                      <a:pos x="83" y="12"/>
                    </a:cxn>
                    <a:cxn ang="0">
                      <a:pos x="109" y="12"/>
                    </a:cxn>
                    <a:cxn ang="0">
                      <a:pos x="135" y="12"/>
                    </a:cxn>
                    <a:cxn ang="0">
                      <a:pos x="163" y="12"/>
                    </a:cxn>
                    <a:cxn ang="0">
                      <a:pos x="191" y="11"/>
                    </a:cxn>
                    <a:cxn ang="0">
                      <a:pos x="218" y="11"/>
                    </a:cxn>
                    <a:cxn ang="0">
                      <a:pos x="244" y="11"/>
                    </a:cxn>
                    <a:cxn ang="0">
                      <a:pos x="268" y="11"/>
                    </a:cxn>
                    <a:cxn ang="0">
                      <a:pos x="289" y="11"/>
                    </a:cxn>
                    <a:cxn ang="0">
                      <a:pos x="308" y="11"/>
                    </a:cxn>
                    <a:cxn ang="0">
                      <a:pos x="321" y="10"/>
                    </a:cxn>
                    <a:cxn ang="0">
                      <a:pos x="332" y="10"/>
                    </a:cxn>
                    <a:cxn ang="0">
                      <a:pos x="336" y="9"/>
                    </a:cxn>
                    <a:cxn ang="0">
                      <a:pos x="336" y="1"/>
                    </a:cxn>
                    <a:cxn ang="0">
                      <a:pos x="332" y="0"/>
                    </a:cxn>
                    <a:cxn ang="0">
                      <a:pos x="321" y="0"/>
                    </a:cxn>
                    <a:cxn ang="0">
                      <a:pos x="308" y="1"/>
                    </a:cxn>
                    <a:cxn ang="0">
                      <a:pos x="289" y="1"/>
                    </a:cxn>
                    <a:cxn ang="0">
                      <a:pos x="268" y="1"/>
                    </a:cxn>
                    <a:cxn ang="0">
                      <a:pos x="244" y="1"/>
                    </a:cxn>
                    <a:cxn ang="0">
                      <a:pos x="218" y="1"/>
                    </a:cxn>
                    <a:cxn ang="0">
                      <a:pos x="191" y="1"/>
                    </a:cxn>
                    <a:cxn ang="0">
                      <a:pos x="163" y="2"/>
                    </a:cxn>
                    <a:cxn ang="0">
                      <a:pos x="135" y="2"/>
                    </a:cxn>
                    <a:cxn ang="0">
                      <a:pos x="109" y="2"/>
                    </a:cxn>
                    <a:cxn ang="0">
                      <a:pos x="83" y="2"/>
                    </a:cxn>
                    <a:cxn ang="0">
                      <a:pos x="58" y="2"/>
                    </a:cxn>
                    <a:cxn ang="0">
                      <a:pos x="37" y="3"/>
                    </a:cxn>
                    <a:cxn ang="0">
                      <a:pos x="19" y="3"/>
                    </a:cxn>
                    <a:cxn ang="0">
                      <a:pos x="5" y="4"/>
                    </a:cxn>
                    <a:cxn ang="0">
                      <a:pos x="0" y="8"/>
                    </a:cxn>
                    <a:cxn ang="0">
                      <a:pos x="5" y="3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5" y="14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336" h="14">
                      <a:moveTo>
                        <a:pt x="10" y="8"/>
                      </a:moveTo>
                      <a:lnTo>
                        <a:pt x="5" y="12"/>
                      </a:lnTo>
                      <a:lnTo>
                        <a:pt x="19" y="14"/>
                      </a:lnTo>
                      <a:lnTo>
                        <a:pt x="37" y="14"/>
                      </a:lnTo>
                      <a:lnTo>
                        <a:pt x="58" y="12"/>
                      </a:lnTo>
                      <a:lnTo>
                        <a:pt x="83" y="12"/>
                      </a:lnTo>
                      <a:lnTo>
                        <a:pt x="109" y="12"/>
                      </a:lnTo>
                      <a:lnTo>
                        <a:pt x="135" y="12"/>
                      </a:lnTo>
                      <a:lnTo>
                        <a:pt x="163" y="12"/>
                      </a:lnTo>
                      <a:lnTo>
                        <a:pt x="191" y="11"/>
                      </a:lnTo>
                      <a:lnTo>
                        <a:pt x="218" y="11"/>
                      </a:lnTo>
                      <a:lnTo>
                        <a:pt x="244" y="11"/>
                      </a:lnTo>
                      <a:lnTo>
                        <a:pt x="268" y="11"/>
                      </a:lnTo>
                      <a:lnTo>
                        <a:pt x="289" y="11"/>
                      </a:lnTo>
                      <a:lnTo>
                        <a:pt x="308" y="11"/>
                      </a:lnTo>
                      <a:lnTo>
                        <a:pt x="321" y="10"/>
                      </a:lnTo>
                      <a:lnTo>
                        <a:pt x="332" y="10"/>
                      </a:lnTo>
                      <a:lnTo>
                        <a:pt x="336" y="9"/>
                      </a:lnTo>
                      <a:lnTo>
                        <a:pt x="336" y="1"/>
                      </a:lnTo>
                      <a:lnTo>
                        <a:pt x="332" y="0"/>
                      </a:lnTo>
                      <a:lnTo>
                        <a:pt x="321" y="0"/>
                      </a:lnTo>
                      <a:lnTo>
                        <a:pt x="308" y="1"/>
                      </a:lnTo>
                      <a:lnTo>
                        <a:pt x="289" y="1"/>
                      </a:lnTo>
                      <a:lnTo>
                        <a:pt x="268" y="1"/>
                      </a:lnTo>
                      <a:lnTo>
                        <a:pt x="244" y="1"/>
                      </a:lnTo>
                      <a:lnTo>
                        <a:pt x="218" y="1"/>
                      </a:lnTo>
                      <a:lnTo>
                        <a:pt x="191" y="1"/>
                      </a:lnTo>
                      <a:lnTo>
                        <a:pt x="163" y="2"/>
                      </a:lnTo>
                      <a:lnTo>
                        <a:pt x="135" y="2"/>
                      </a:lnTo>
                      <a:lnTo>
                        <a:pt x="109" y="2"/>
                      </a:lnTo>
                      <a:lnTo>
                        <a:pt x="83" y="2"/>
                      </a:lnTo>
                      <a:lnTo>
                        <a:pt x="58" y="2"/>
                      </a:lnTo>
                      <a:lnTo>
                        <a:pt x="37" y="3"/>
                      </a:lnTo>
                      <a:lnTo>
                        <a:pt x="19" y="3"/>
                      </a:ln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2" y="11"/>
                      </a:lnTo>
                      <a:lnTo>
                        <a:pt x="5" y="14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5" name="Freeform 317"/>
                <p:cNvSpPr>
                  <a:spLocks/>
                </p:cNvSpPr>
                <p:nvPr/>
              </p:nvSpPr>
              <p:spPr bwMode="auto">
                <a:xfrm>
                  <a:off x="4827" y="2364"/>
                  <a:ext cx="3" cy="31"/>
                </a:xfrm>
                <a:custGeom>
                  <a:avLst/>
                  <a:gdLst/>
                  <a:ahLst/>
                  <a:cxnLst>
                    <a:cxn ang="0">
                      <a:pos x="5" y="82"/>
                    </a:cxn>
                    <a:cxn ang="0">
                      <a:pos x="10" y="88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88"/>
                    </a:cxn>
                    <a:cxn ang="0">
                      <a:pos x="5" y="93"/>
                    </a:cxn>
                    <a:cxn ang="0">
                      <a:pos x="0" y="88"/>
                    </a:cxn>
                    <a:cxn ang="0">
                      <a:pos x="2" y="91"/>
                    </a:cxn>
                    <a:cxn ang="0">
                      <a:pos x="5" y="92"/>
                    </a:cxn>
                    <a:cxn ang="0">
                      <a:pos x="8" y="91"/>
                    </a:cxn>
                    <a:cxn ang="0">
                      <a:pos x="10" y="88"/>
                    </a:cxn>
                    <a:cxn ang="0">
                      <a:pos x="5" y="82"/>
                    </a:cxn>
                  </a:cxnLst>
                  <a:rect l="0" t="0" r="r" b="b"/>
                  <a:pathLst>
                    <a:path w="10" h="93">
                      <a:moveTo>
                        <a:pt x="5" y="82"/>
                      </a:moveTo>
                      <a:lnTo>
                        <a:pt x="10" y="88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88"/>
                      </a:lnTo>
                      <a:lnTo>
                        <a:pt x="5" y="93"/>
                      </a:lnTo>
                      <a:lnTo>
                        <a:pt x="0" y="88"/>
                      </a:lnTo>
                      <a:lnTo>
                        <a:pt x="2" y="91"/>
                      </a:lnTo>
                      <a:lnTo>
                        <a:pt x="5" y="92"/>
                      </a:lnTo>
                      <a:lnTo>
                        <a:pt x="8" y="91"/>
                      </a:lnTo>
                      <a:lnTo>
                        <a:pt x="10" y="88"/>
                      </a:lnTo>
                      <a:lnTo>
                        <a:pt x="5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6" name="Freeform 318"/>
                <p:cNvSpPr>
                  <a:spLocks/>
                </p:cNvSpPr>
                <p:nvPr/>
              </p:nvSpPr>
              <p:spPr bwMode="auto">
                <a:xfrm>
                  <a:off x="4828" y="2391"/>
                  <a:ext cx="113" cy="4"/>
                </a:xfrm>
                <a:custGeom>
                  <a:avLst/>
                  <a:gdLst/>
                  <a:ahLst/>
                  <a:cxnLst>
                    <a:cxn ang="0">
                      <a:pos x="326" y="5"/>
                    </a:cxn>
                    <a:cxn ang="0">
                      <a:pos x="331" y="1"/>
                    </a:cxn>
                    <a:cxn ang="0">
                      <a:pos x="327" y="0"/>
                    </a:cxn>
                    <a:cxn ang="0">
                      <a:pos x="316" y="0"/>
                    </a:cxn>
                    <a:cxn ang="0">
                      <a:pos x="303" y="1"/>
                    </a:cxn>
                    <a:cxn ang="0">
                      <a:pos x="284" y="1"/>
                    </a:cxn>
                    <a:cxn ang="0">
                      <a:pos x="264" y="1"/>
                    </a:cxn>
                    <a:cxn ang="0">
                      <a:pos x="241" y="1"/>
                    </a:cxn>
                    <a:cxn ang="0">
                      <a:pos x="215" y="1"/>
                    </a:cxn>
                    <a:cxn ang="0">
                      <a:pos x="188" y="1"/>
                    </a:cxn>
                    <a:cxn ang="0">
                      <a:pos x="160" y="2"/>
                    </a:cxn>
                    <a:cxn ang="0">
                      <a:pos x="132" y="2"/>
                    </a:cxn>
                    <a:cxn ang="0">
                      <a:pos x="106" y="2"/>
                    </a:cxn>
                    <a:cxn ang="0">
                      <a:pos x="79" y="2"/>
                    </a:cxn>
                    <a:cxn ang="0">
                      <a:pos x="55" y="2"/>
                    </a:cxn>
                    <a:cxn ang="0">
                      <a:pos x="34" y="2"/>
                    </a:cxn>
                    <a:cxn ang="0">
                      <a:pos x="15" y="2"/>
                    </a:cxn>
                    <a:cxn ang="0">
                      <a:pos x="0" y="2"/>
                    </a:cxn>
                    <a:cxn ang="0">
                      <a:pos x="0" y="13"/>
                    </a:cxn>
                    <a:cxn ang="0">
                      <a:pos x="15" y="13"/>
                    </a:cxn>
                    <a:cxn ang="0">
                      <a:pos x="34" y="13"/>
                    </a:cxn>
                    <a:cxn ang="0">
                      <a:pos x="55" y="13"/>
                    </a:cxn>
                    <a:cxn ang="0">
                      <a:pos x="79" y="13"/>
                    </a:cxn>
                    <a:cxn ang="0">
                      <a:pos x="106" y="13"/>
                    </a:cxn>
                    <a:cxn ang="0">
                      <a:pos x="132" y="13"/>
                    </a:cxn>
                    <a:cxn ang="0">
                      <a:pos x="160" y="13"/>
                    </a:cxn>
                    <a:cxn ang="0">
                      <a:pos x="188" y="12"/>
                    </a:cxn>
                    <a:cxn ang="0">
                      <a:pos x="215" y="12"/>
                    </a:cxn>
                    <a:cxn ang="0">
                      <a:pos x="241" y="12"/>
                    </a:cxn>
                    <a:cxn ang="0">
                      <a:pos x="264" y="12"/>
                    </a:cxn>
                    <a:cxn ang="0">
                      <a:pos x="284" y="12"/>
                    </a:cxn>
                    <a:cxn ang="0">
                      <a:pos x="303" y="12"/>
                    </a:cxn>
                    <a:cxn ang="0">
                      <a:pos x="316" y="11"/>
                    </a:cxn>
                    <a:cxn ang="0">
                      <a:pos x="327" y="11"/>
                    </a:cxn>
                    <a:cxn ang="0">
                      <a:pos x="331" y="10"/>
                    </a:cxn>
                    <a:cxn ang="0">
                      <a:pos x="337" y="5"/>
                    </a:cxn>
                    <a:cxn ang="0">
                      <a:pos x="331" y="10"/>
                    </a:cxn>
                    <a:cxn ang="0">
                      <a:pos x="335" y="9"/>
                    </a:cxn>
                    <a:cxn ang="0">
                      <a:pos x="336" y="5"/>
                    </a:cxn>
                    <a:cxn ang="0">
                      <a:pos x="335" y="2"/>
                    </a:cxn>
                    <a:cxn ang="0">
                      <a:pos x="331" y="1"/>
                    </a:cxn>
                    <a:cxn ang="0">
                      <a:pos x="326" y="5"/>
                    </a:cxn>
                  </a:cxnLst>
                  <a:rect l="0" t="0" r="r" b="b"/>
                  <a:pathLst>
                    <a:path w="337" h="13">
                      <a:moveTo>
                        <a:pt x="326" y="5"/>
                      </a:moveTo>
                      <a:lnTo>
                        <a:pt x="331" y="1"/>
                      </a:lnTo>
                      <a:lnTo>
                        <a:pt x="327" y="0"/>
                      </a:lnTo>
                      <a:lnTo>
                        <a:pt x="316" y="0"/>
                      </a:lnTo>
                      <a:lnTo>
                        <a:pt x="303" y="1"/>
                      </a:lnTo>
                      <a:lnTo>
                        <a:pt x="284" y="1"/>
                      </a:lnTo>
                      <a:lnTo>
                        <a:pt x="264" y="1"/>
                      </a:lnTo>
                      <a:lnTo>
                        <a:pt x="241" y="1"/>
                      </a:lnTo>
                      <a:lnTo>
                        <a:pt x="215" y="1"/>
                      </a:lnTo>
                      <a:lnTo>
                        <a:pt x="188" y="1"/>
                      </a:lnTo>
                      <a:lnTo>
                        <a:pt x="160" y="2"/>
                      </a:lnTo>
                      <a:lnTo>
                        <a:pt x="132" y="2"/>
                      </a:lnTo>
                      <a:lnTo>
                        <a:pt x="106" y="2"/>
                      </a:lnTo>
                      <a:lnTo>
                        <a:pt x="79" y="2"/>
                      </a:lnTo>
                      <a:lnTo>
                        <a:pt x="55" y="2"/>
                      </a:lnTo>
                      <a:lnTo>
                        <a:pt x="34" y="2"/>
                      </a:lnTo>
                      <a:lnTo>
                        <a:pt x="15" y="2"/>
                      </a:lnTo>
                      <a:lnTo>
                        <a:pt x="0" y="2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34" y="13"/>
                      </a:lnTo>
                      <a:lnTo>
                        <a:pt x="55" y="13"/>
                      </a:lnTo>
                      <a:lnTo>
                        <a:pt x="79" y="13"/>
                      </a:lnTo>
                      <a:lnTo>
                        <a:pt x="106" y="13"/>
                      </a:lnTo>
                      <a:lnTo>
                        <a:pt x="132" y="13"/>
                      </a:lnTo>
                      <a:lnTo>
                        <a:pt x="160" y="13"/>
                      </a:lnTo>
                      <a:lnTo>
                        <a:pt x="188" y="12"/>
                      </a:lnTo>
                      <a:lnTo>
                        <a:pt x="215" y="12"/>
                      </a:lnTo>
                      <a:lnTo>
                        <a:pt x="241" y="12"/>
                      </a:lnTo>
                      <a:lnTo>
                        <a:pt x="264" y="12"/>
                      </a:lnTo>
                      <a:lnTo>
                        <a:pt x="284" y="12"/>
                      </a:lnTo>
                      <a:lnTo>
                        <a:pt x="303" y="12"/>
                      </a:lnTo>
                      <a:lnTo>
                        <a:pt x="316" y="11"/>
                      </a:lnTo>
                      <a:lnTo>
                        <a:pt x="327" y="11"/>
                      </a:lnTo>
                      <a:lnTo>
                        <a:pt x="331" y="10"/>
                      </a:lnTo>
                      <a:lnTo>
                        <a:pt x="337" y="5"/>
                      </a:lnTo>
                      <a:lnTo>
                        <a:pt x="331" y="10"/>
                      </a:lnTo>
                      <a:lnTo>
                        <a:pt x="335" y="9"/>
                      </a:lnTo>
                      <a:lnTo>
                        <a:pt x="336" y="5"/>
                      </a:lnTo>
                      <a:lnTo>
                        <a:pt x="335" y="2"/>
                      </a:lnTo>
                      <a:lnTo>
                        <a:pt x="331" y="1"/>
                      </a:lnTo>
                      <a:lnTo>
                        <a:pt x="32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7" name="Freeform 319"/>
                <p:cNvSpPr>
                  <a:spLocks/>
                </p:cNvSpPr>
                <p:nvPr/>
              </p:nvSpPr>
              <p:spPr bwMode="auto">
                <a:xfrm>
                  <a:off x="4937" y="2361"/>
                  <a:ext cx="4" cy="31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0" y="5"/>
                    </a:cxn>
                    <a:cxn ang="0">
                      <a:pos x="0" y="93"/>
                    </a:cxn>
                    <a:cxn ang="0">
                      <a:pos x="11" y="93"/>
                    </a:cxn>
                    <a:cxn ang="0">
                      <a:pos x="11" y="5"/>
                    </a:cxn>
                    <a:cxn ang="0">
                      <a:pos x="5" y="1"/>
                    </a:cxn>
                    <a:cxn ang="0">
                      <a:pos x="11" y="5"/>
                    </a:cxn>
                    <a:cxn ang="0">
                      <a:pos x="9" y="2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11" h="93">
                      <a:moveTo>
                        <a:pt x="5" y="9"/>
                      </a:moveTo>
                      <a:lnTo>
                        <a:pt x="0" y="5"/>
                      </a:lnTo>
                      <a:lnTo>
                        <a:pt x="0" y="93"/>
                      </a:lnTo>
                      <a:lnTo>
                        <a:pt x="11" y="93"/>
                      </a:lnTo>
                      <a:lnTo>
                        <a:pt x="11" y="5"/>
                      </a:lnTo>
                      <a:lnTo>
                        <a:pt x="5" y="1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8" name="Freeform 320"/>
                <p:cNvSpPr>
                  <a:spLocks/>
                </p:cNvSpPr>
                <p:nvPr/>
              </p:nvSpPr>
              <p:spPr bwMode="auto">
                <a:xfrm>
                  <a:off x="4809" y="2392"/>
                  <a:ext cx="113" cy="256"/>
                </a:xfrm>
                <a:custGeom>
                  <a:avLst/>
                  <a:gdLst/>
                  <a:ahLst/>
                  <a:cxnLst>
                    <a:cxn ang="0">
                      <a:pos x="3" y="766"/>
                    </a:cxn>
                    <a:cxn ang="0">
                      <a:pos x="0" y="3"/>
                    </a:cxn>
                    <a:cxn ang="0">
                      <a:pos x="8" y="3"/>
                    </a:cxn>
                    <a:cxn ang="0">
                      <a:pos x="15" y="3"/>
                    </a:cxn>
                    <a:cxn ang="0">
                      <a:pos x="23" y="3"/>
                    </a:cxn>
                    <a:cxn ang="0">
                      <a:pos x="30" y="3"/>
                    </a:cxn>
                    <a:cxn ang="0">
                      <a:pos x="36" y="3"/>
                    </a:cxn>
                    <a:cxn ang="0">
                      <a:pos x="44" y="3"/>
                    </a:cxn>
                    <a:cxn ang="0">
                      <a:pos x="51" y="3"/>
                    </a:cxn>
                    <a:cxn ang="0">
                      <a:pos x="58" y="3"/>
                    </a:cxn>
                    <a:cxn ang="0">
                      <a:pos x="73" y="3"/>
                    </a:cxn>
                    <a:cxn ang="0">
                      <a:pos x="90" y="3"/>
                    </a:cxn>
                    <a:cxn ang="0">
                      <a:pos x="109" y="3"/>
                    </a:cxn>
                    <a:cxn ang="0">
                      <a:pos x="130" y="3"/>
                    </a:cxn>
                    <a:cxn ang="0">
                      <a:pos x="152" y="3"/>
                    </a:cxn>
                    <a:cxn ang="0">
                      <a:pos x="174" y="3"/>
                    </a:cxn>
                    <a:cxn ang="0">
                      <a:pos x="198" y="3"/>
                    </a:cxn>
                    <a:cxn ang="0">
                      <a:pos x="220" y="1"/>
                    </a:cxn>
                    <a:cxn ang="0">
                      <a:pos x="243" y="1"/>
                    </a:cxn>
                    <a:cxn ang="0">
                      <a:pos x="263" y="1"/>
                    </a:cxn>
                    <a:cxn ang="0">
                      <a:pos x="282" y="1"/>
                    </a:cxn>
                    <a:cxn ang="0">
                      <a:pos x="300" y="1"/>
                    </a:cxn>
                    <a:cxn ang="0">
                      <a:pos x="315" y="1"/>
                    </a:cxn>
                    <a:cxn ang="0">
                      <a:pos x="326" y="0"/>
                    </a:cxn>
                    <a:cxn ang="0">
                      <a:pos x="334" y="0"/>
                    </a:cxn>
                    <a:cxn ang="0">
                      <a:pos x="338" y="0"/>
                    </a:cxn>
                    <a:cxn ang="0">
                      <a:pos x="338" y="147"/>
                    </a:cxn>
                    <a:cxn ang="0">
                      <a:pos x="338" y="399"/>
                    </a:cxn>
                    <a:cxn ang="0">
                      <a:pos x="338" y="636"/>
                    </a:cxn>
                    <a:cxn ang="0">
                      <a:pos x="338" y="741"/>
                    </a:cxn>
                    <a:cxn ang="0">
                      <a:pos x="269" y="748"/>
                    </a:cxn>
                    <a:cxn ang="0">
                      <a:pos x="269" y="707"/>
                    </a:cxn>
                    <a:cxn ang="0">
                      <a:pos x="64" y="722"/>
                    </a:cxn>
                    <a:cxn ang="0">
                      <a:pos x="64" y="761"/>
                    </a:cxn>
                    <a:cxn ang="0">
                      <a:pos x="3" y="766"/>
                    </a:cxn>
                  </a:cxnLst>
                  <a:rect l="0" t="0" r="r" b="b"/>
                  <a:pathLst>
                    <a:path w="338" h="766">
                      <a:moveTo>
                        <a:pt x="3" y="766"/>
                      </a:moveTo>
                      <a:lnTo>
                        <a:pt x="0" y="3"/>
                      </a:lnTo>
                      <a:lnTo>
                        <a:pt x="8" y="3"/>
                      </a:lnTo>
                      <a:lnTo>
                        <a:pt x="15" y="3"/>
                      </a:lnTo>
                      <a:lnTo>
                        <a:pt x="23" y="3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44" y="3"/>
                      </a:lnTo>
                      <a:lnTo>
                        <a:pt x="51" y="3"/>
                      </a:lnTo>
                      <a:lnTo>
                        <a:pt x="58" y="3"/>
                      </a:lnTo>
                      <a:lnTo>
                        <a:pt x="73" y="3"/>
                      </a:lnTo>
                      <a:lnTo>
                        <a:pt x="90" y="3"/>
                      </a:lnTo>
                      <a:lnTo>
                        <a:pt x="109" y="3"/>
                      </a:lnTo>
                      <a:lnTo>
                        <a:pt x="130" y="3"/>
                      </a:lnTo>
                      <a:lnTo>
                        <a:pt x="152" y="3"/>
                      </a:lnTo>
                      <a:lnTo>
                        <a:pt x="174" y="3"/>
                      </a:lnTo>
                      <a:lnTo>
                        <a:pt x="198" y="3"/>
                      </a:lnTo>
                      <a:lnTo>
                        <a:pt x="220" y="1"/>
                      </a:lnTo>
                      <a:lnTo>
                        <a:pt x="243" y="1"/>
                      </a:lnTo>
                      <a:lnTo>
                        <a:pt x="263" y="1"/>
                      </a:lnTo>
                      <a:lnTo>
                        <a:pt x="282" y="1"/>
                      </a:lnTo>
                      <a:lnTo>
                        <a:pt x="300" y="1"/>
                      </a:lnTo>
                      <a:lnTo>
                        <a:pt x="315" y="1"/>
                      </a:lnTo>
                      <a:lnTo>
                        <a:pt x="326" y="0"/>
                      </a:lnTo>
                      <a:lnTo>
                        <a:pt x="334" y="0"/>
                      </a:lnTo>
                      <a:lnTo>
                        <a:pt x="338" y="0"/>
                      </a:lnTo>
                      <a:lnTo>
                        <a:pt x="338" y="147"/>
                      </a:lnTo>
                      <a:lnTo>
                        <a:pt x="338" y="399"/>
                      </a:lnTo>
                      <a:lnTo>
                        <a:pt x="338" y="636"/>
                      </a:lnTo>
                      <a:lnTo>
                        <a:pt x="338" y="741"/>
                      </a:lnTo>
                      <a:lnTo>
                        <a:pt x="269" y="748"/>
                      </a:lnTo>
                      <a:lnTo>
                        <a:pt x="269" y="707"/>
                      </a:lnTo>
                      <a:lnTo>
                        <a:pt x="64" y="722"/>
                      </a:lnTo>
                      <a:lnTo>
                        <a:pt x="64" y="761"/>
                      </a:lnTo>
                      <a:lnTo>
                        <a:pt x="3" y="766"/>
                      </a:lnTo>
                      <a:close/>
                    </a:path>
                  </a:pathLst>
                </a:custGeom>
                <a:solidFill>
                  <a:srgbClr val="44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69" name="Freeform 321"/>
                <p:cNvSpPr>
                  <a:spLocks/>
                </p:cNvSpPr>
                <p:nvPr/>
              </p:nvSpPr>
              <p:spPr bwMode="auto">
                <a:xfrm>
                  <a:off x="4807" y="2391"/>
                  <a:ext cx="5" cy="257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6"/>
                    </a:cxn>
                    <a:cxn ang="0">
                      <a:pos x="3" y="769"/>
                    </a:cxn>
                    <a:cxn ang="0">
                      <a:pos x="14" y="769"/>
                    </a:cxn>
                    <a:cxn ang="0">
                      <a:pos x="10" y="6"/>
                    </a:cxn>
                    <a:cxn ang="0">
                      <a:pos x="5" y="11"/>
                    </a:cxn>
                    <a:cxn ang="0">
                      <a:pos x="10" y="6"/>
                    </a:cxn>
                    <a:cxn ang="0">
                      <a:pos x="8" y="2"/>
                    </a:cxn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4" h="769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3" y="769"/>
                      </a:lnTo>
                      <a:lnTo>
                        <a:pt x="14" y="769"/>
                      </a:lnTo>
                      <a:lnTo>
                        <a:pt x="10" y="6"/>
                      </a:lnTo>
                      <a:lnTo>
                        <a:pt x="5" y="11"/>
                      </a:lnTo>
                      <a:lnTo>
                        <a:pt x="10" y="6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0" name="Freeform 322"/>
                <p:cNvSpPr>
                  <a:spLocks/>
                </p:cNvSpPr>
                <p:nvPr/>
              </p:nvSpPr>
              <p:spPr bwMode="auto">
                <a:xfrm>
                  <a:off x="4809" y="2391"/>
                  <a:ext cx="21" cy="4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51" y="0"/>
                    </a:cxn>
                    <a:cxn ang="0">
                      <a:pos x="44" y="0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8" y="11"/>
                    </a:cxn>
                    <a:cxn ang="0">
                      <a:pos x="15" y="11"/>
                    </a:cxn>
                    <a:cxn ang="0">
                      <a:pos x="23" y="11"/>
                    </a:cxn>
                    <a:cxn ang="0">
                      <a:pos x="30" y="11"/>
                    </a:cxn>
                    <a:cxn ang="0">
                      <a:pos x="36" y="11"/>
                    </a:cxn>
                    <a:cxn ang="0">
                      <a:pos x="44" y="11"/>
                    </a:cxn>
                    <a:cxn ang="0">
                      <a:pos x="51" y="11"/>
                    </a:cxn>
                    <a:cxn ang="0">
                      <a:pos x="58" y="11"/>
                    </a:cxn>
                    <a:cxn ang="0">
                      <a:pos x="58" y="11"/>
                    </a:cxn>
                    <a:cxn ang="0">
                      <a:pos x="58" y="11"/>
                    </a:cxn>
                    <a:cxn ang="0">
                      <a:pos x="61" y="9"/>
                    </a:cxn>
                    <a:cxn ang="0">
                      <a:pos x="63" y="6"/>
                    </a:cxn>
                    <a:cxn ang="0">
                      <a:pos x="61" y="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3" h="11">
                      <a:moveTo>
                        <a:pt x="58" y="0"/>
                      </a:moveTo>
                      <a:lnTo>
                        <a:pt x="58" y="0"/>
                      </a:lnTo>
                      <a:lnTo>
                        <a:pt x="51" y="0"/>
                      </a:lnTo>
                      <a:lnTo>
                        <a:pt x="44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15" y="11"/>
                      </a:lnTo>
                      <a:lnTo>
                        <a:pt x="23" y="11"/>
                      </a:lnTo>
                      <a:lnTo>
                        <a:pt x="30" y="11"/>
                      </a:lnTo>
                      <a:lnTo>
                        <a:pt x="36" y="11"/>
                      </a:lnTo>
                      <a:lnTo>
                        <a:pt x="44" y="11"/>
                      </a:lnTo>
                      <a:lnTo>
                        <a:pt x="51" y="11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58" y="11"/>
                      </a:lnTo>
                      <a:lnTo>
                        <a:pt x="61" y="9"/>
                      </a:lnTo>
                      <a:lnTo>
                        <a:pt x="63" y="6"/>
                      </a:lnTo>
                      <a:lnTo>
                        <a:pt x="61" y="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1" name="Freeform 323"/>
                <p:cNvSpPr>
                  <a:spLocks/>
                </p:cNvSpPr>
                <p:nvPr/>
              </p:nvSpPr>
              <p:spPr bwMode="auto">
                <a:xfrm>
                  <a:off x="4828" y="2391"/>
                  <a:ext cx="95" cy="4"/>
                </a:xfrm>
                <a:custGeom>
                  <a:avLst/>
                  <a:gdLst/>
                  <a:ahLst/>
                  <a:cxnLst>
                    <a:cxn ang="0">
                      <a:pos x="285" y="5"/>
                    </a:cxn>
                    <a:cxn ang="0">
                      <a:pos x="280" y="1"/>
                    </a:cxn>
                    <a:cxn ang="0">
                      <a:pos x="276" y="0"/>
                    </a:cxn>
                    <a:cxn ang="0">
                      <a:pos x="268" y="0"/>
                    </a:cxn>
                    <a:cxn ang="0">
                      <a:pos x="257" y="1"/>
                    </a:cxn>
                    <a:cxn ang="0">
                      <a:pos x="242" y="1"/>
                    </a:cxn>
                    <a:cxn ang="0">
                      <a:pos x="224" y="1"/>
                    </a:cxn>
                    <a:cxn ang="0">
                      <a:pos x="205" y="1"/>
                    </a:cxn>
                    <a:cxn ang="0">
                      <a:pos x="185" y="1"/>
                    </a:cxn>
                    <a:cxn ang="0">
                      <a:pos x="162" y="1"/>
                    </a:cxn>
                    <a:cxn ang="0">
                      <a:pos x="140" y="2"/>
                    </a:cxn>
                    <a:cxn ang="0">
                      <a:pos x="116" y="2"/>
                    </a:cxn>
                    <a:cxn ang="0">
                      <a:pos x="94" y="2"/>
                    </a:cxn>
                    <a:cxn ang="0">
                      <a:pos x="72" y="2"/>
                    </a:cxn>
                    <a:cxn ang="0">
                      <a:pos x="51" y="2"/>
                    </a:cxn>
                    <a:cxn ang="0">
                      <a:pos x="32" y="2"/>
                    </a:cxn>
                    <a:cxn ang="0">
                      <a:pos x="15" y="2"/>
                    </a:cxn>
                    <a:cxn ang="0">
                      <a:pos x="0" y="2"/>
                    </a:cxn>
                    <a:cxn ang="0">
                      <a:pos x="0" y="13"/>
                    </a:cxn>
                    <a:cxn ang="0">
                      <a:pos x="15" y="13"/>
                    </a:cxn>
                    <a:cxn ang="0">
                      <a:pos x="32" y="13"/>
                    </a:cxn>
                    <a:cxn ang="0">
                      <a:pos x="51" y="13"/>
                    </a:cxn>
                    <a:cxn ang="0">
                      <a:pos x="72" y="13"/>
                    </a:cxn>
                    <a:cxn ang="0">
                      <a:pos x="94" y="13"/>
                    </a:cxn>
                    <a:cxn ang="0">
                      <a:pos x="116" y="13"/>
                    </a:cxn>
                    <a:cxn ang="0">
                      <a:pos x="140" y="13"/>
                    </a:cxn>
                    <a:cxn ang="0">
                      <a:pos x="162" y="12"/>
                    </a:cxn>
                    <a:cxn ang="0">
                      <a:pos x="185" y="12"/>
                    </a:cxn>
                    <a:cxn ang="0">
                      <a:pos x="205" y="12"/>
                    </a:cxn>
                    <a:cxn ang="0">
                      <a:pos x="224" y="12"/>
                    </a:cxn>
                    <a:cxn ang="0">
                      <a:pos x="242" y="12"/>
                    </a:cxn>
                    <a:cxn ang="0">
                      <a:pos x="257" y="12"/>
                    </a:cxn>
                    <a:cxn ang="0">
                      <a:pos x="268" y="11"/>
                    </a:cxn>
                    <a:cxn ang="0">
                      <a:pos x="276" y="11"/>
                    </a:cxn>
                    <a:cxn ang="0">
                      <a:pos x="280" y="10"/>
                    </a:cxn>
                    <a:cxn ang="0">
                      <a:pos x="275" y="5"/>
                    </a:cxn>
                    <a:cxn ang="0">
                      <a:pos x="280" y="10"/>
                    </a:cxn>
                    <a:cxn ang="0">
                      <a:pos x="283" y="9"/>
                    </a:cxn>
                    <a:cxn ang="0">
                      <a:pos x="284" y="5"/>
                    </a:cxn>
                    <a:cxn ang="0">
                      <a:pos x="283" y="2"/>
                    </a:cxn>
                    <a:cxn ang="0">
                      <a:pos x="280" y="1"/>
                    </a:cxn>
                    <a:cxn ang="0">
                      <a:pos x="285" y="5"/>
                    </a:cxn>
                  </a:cxnLst>
                  <a:rect l="0" t="0" r="r" b="b"/>
                  <a:pathLst>
                    <a:path w="285" h="13">
                      <a:moveTo>
                        <a:pt x="285" y="5"/>
                      </a:moveTo>
                      <a:lnTo>
                        <a:pt x="280" y="1"/>
                      </a:lnTo>
                      <a:lnTo>
                        <a:pt x="276" y="0"/>
                      </a:lnTo>
                      <a:lnTo>
                        <a:pt x="268" y="0"/>
                      </a:lnTo>
                      <a:lnTo>
                        <a:pt x="257" y="1"/>
                      </a:lnTo>
                      <a:lnTo>
                        <a:pt x="242" y="1"/>
                      </a:lnTo>
                      <a:lnTo>
                        <a:pt x="224" y="1"/>
                      </a:lnTo>
                      <a:lnTo>
                        <a:pt x="205" y="1"/>
                      </a:lnTo>
                      <a:lnTo>
                        <a:pt x="185" y="1"/>
                      </a:lnTo>
                      <a:lnTo>
                        <a:pt x="162" y="1"/>
                      </a:lnTo>
                      <a:lnTo>
                        <a:pt x="140" y="2"/>
                      </a:lnTo>
                      <a:lnTo>
                        <a:pt x="116" y="2"/>
                      </a:lnTo>
                      <a:lnTo>
                        <a:pt x="94" y="2"/>
                      </a:lnTo>
                      <a:lnTo>
                        <a:pt x="72" y="2"/>
                      </a:lnTo>
                      <a:lnTo>
                        <a:pt x="51" y="2"/>
                      </a:lnTo>
                      <a:lnTo>
                        <a:pt x="32" y="2"/>
                      </a:lnTo>
                      <a:lnTo>
                        <a:pt x="15" y="2"/>
                      </a:lnTo>
                      <a:lnTo>
                        <a:pt x="0" y="2"/>
                      </a:lnTo>
                      <a:lnTo>
                        <a:pt x="0" y="13"/>
                      </a:lnTo>
                      <a:lnTo>
                        <a:pt x="15" y="13"/>
                      </a:lnTo>
                      <a:lnTo>
                        <a:pt x="32" y="13"/>
                      </a:lnTo>
                      <a:lnTo>
                        <a:pt x="51" y="13"/>
                      </a:lnTo>
                      <a:lnTo>
                        <a:pt x="72" y="13"/>
                      </a:lnTo>
                      <a:lnTo>
                        <a:pt x="94" y="13"/>
                      </a:lnTo>
                      <a:lnTo>
                        <a:pt x="116" y="13"/>
                      </a:lnTo>
                      <a:lnTo>
                        <a:pt x="140" y="13"/>
                      </a:lnTo>
                      <a:lnTo>
                        <a:pt x="162" y="12"/>
                      </a:lnTo>
                      <a:lnTo>
                        <a:pt x="185" y="12"/>
                      </a:lnTo>
                      <a:lnTo>
                        <a:pt x="205" y="12"/>
                      </a:lnTo>
                      <a:lnTo>
                        <a:pt x="224" y="12"/>
                      </a:lnTo>
                      <a:lnTo>
                        <a:pt x="242" y="12"/>
                      </a:lnTo>
                      <a:lnTo>
                        <a:pt x="257" y="12"/>
                      </a:lnTo>
                      <a:lnTo>
                        <a:pt x="268" y="11"/>
                      </a:lnTo>
                      <a:lnTo>
                        <a:pt x="276" y="11"/>
                      </a:lnTo>
                      <a:lnTo>
                        <a:pt x="280" y="10"/>
                      </a:lnTo>
                      <a:lnTo>
                        <a:pt x="275" y="5"/>
                      </a:lnTo>
                      <a:lnTo>
                        <a:pt x="280" y="10"/>
                      </a:lnTo>
                      <a:lnTo>
                        <a:pt x="283" y="9"/>
                      </a:lnTo>
                      <a:lnTo>
                        <a:pt x="284" y="5"/>
                      </a:lnTo>
                      <a:lnTo>
                        <a:pt x="283" y="2"/>
                      </a:lnTo>
                      <a:lnTo>
                        <a:pt x="280" y="1"/>
                      </a:lnTo>
                      <a:lnTo>
                        <a:pt x="28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2" name="Freeform 324"/>
                <p:cNvSpPr>
                  <a:spLocks/>
                </p:cNvSpPr>
                <p:nvPr/>
              </p:nvSpPr>
              <p:spPr bwMode="auto">
                <a:xfrm>
                  <a:off x="4920" y="2392"/>
                  <a:ext cx="3" cy="249"/>
                </a:xfrm>
                <a:custGeom>
                  <a:avLst/>
                  <a:gdLst/>
                  <a:ahLst/>
                  <a:cxnLst>
                    <a:cxn ang="0">
                      <a:pos x="5" y="746"/>
                    </a:cxn>
                    <a:cxn ang="0">
                      <a:pos x="10" y="741"/>
                    </a:cxn>
                    <a:cxn ang="0">
                      <a:pos x="10" y="636"/>
                    </a:cxn>
                    <a:cxn ang="0">
                      <a:pos x="10" y="399"/>
                    </a:cxn>
                    <a:cxn ang="0">
                      <a:pos x="10" y="147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47"/>
                    </a:cxn>
                    <a:cxn ang="0">
                      <a:pos x="0" y="399"/>
                    </a:cxn>
                    <a:cxn ang="0">
                      <a:pos x="0" y="636"/>
                    </a:cxn>
                    <a:cxn ang="0">
                      <a:pos x="0" y="741"/>
                    </a:cxn>
                    <a:cxn ang="0">
                      <a:pos x="5" y="737"/>
                    </a:cxn>
                    <a:cxn ang="0">
                      <a:pos x="0" y="741"/>
                    </a:cxn>
                    <a:cxn ang="0">
                      <a:pos x="2" y="745"/>
                    </a:cxn>
                    <a:cxn ang="0">
                      <a:pos x="5" y="746"/>
                    </a:cxn>
                    <a:cxn ang="0">
                      <a:pos x="8" y="745"/>
                    </a:cxn>
                    <a:cxn ang="0">
                      <a:pos x="10" y="741"/>
                    </a:cxn>
                    <a:cxn ang="0">
                      <a:pos x="5" y="746"/>
                    </a:cxn>
                  </a:cxnLst>
                  <a:rect l="0" t="0" r="r" b="b"/>
                  <a:pathLst>
                    <a:path w="10" h="746">
                      <a:moveTo>
                        <a:pt x="5" y="746"/>
                      </a:moveTo>
                      <a:lnTo>
                        <a:pt x="10" y="741"/>
                      </a:lnTo>
                      <a:lnTo>
                        <a:pt x="10" y="636"/>
                      </a:lnTo>
                      <a:lnTo>
                        <a:pt x="10" y="399"/>
                      </a:lnTo>
                      <a:lnTo>
                        <a:pt x="10" y="147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47"/>
                      </a:lnTo>
                      <a:lnTo>
                        <a:pt x="0" y="399"/>
                      </a:lnTo>
                      <a:lnTo>
                        <a:pt x="0" y="636"/>
                      </a:lnTo>
                      <a:lnTo>
                        <a:pt x="0" y="741"/>
                      </a:lnTo>
                      <a:lnTo>
                        <a:pt x="5" y="737"/>
                      </a:lnTo>
                      <a:lnTo>
                        <a:pt x="0" y="741"/>
                      </a:lnTo>
                      <a:lnTo>
                        <a:pt x="2" y="745"/>
                      </a:lnTo>
                      <a:lnTo>
                        <a:pt x="5" y="746"/>
                      </a:lnTo>
                      <a:lnTo>
                        <a:pt x="8" y="745"/>
                      </a:lnTo>
                      <a:lnTo>
                        <a:pt x="10" y="741"/>
                      </a:lnTo>
                      <a:lnTo>
                        <a:pt x="5" y="7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3" name="Freeform 325"/>
                <p:cNvSpPr>
                  <a:spLocks/>
                </p:cNvSpPr>
                <p:nvPr/>
              </p:nvSpPr>
              <p:spPr bwMode="auto">
                <a:xfrm>
                  <a:off x="4897" y="2638"/>
                  <a:ext cx="25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6" y="15"/>
                    </a:cxn>
                    <a:cxn ang="0">
                      <a:pos x="75" y="9"/>
                    </a:cxn>
                    <a:cxn ang="0">
                      <a:pos x="75" y="0"/>
                    </a:cxn>
                    <a:cxn ang="0">
                      <a:pos x="6" y="6"/>
                    </a:cxn>
                    <a:cxn ang="0">
                      <a:pos x="11" y="11"/>
                    </a:cxn>
                    <a:cxn ang="0">
                      <a:pos x="6" y="6"/>
                    </a:cxn>
                    <a:cxn ang="0">
                      <a:pos x="2" y="8"/>
                    </a:cxn>
                    <a:cxn ang="0">
                      <a:pos x="1" y="11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75" h="15">
                      <a:moveTo>
                        <a:pt x="0" y="11"/>
                      </a:moveTo>
                      <a:lnTo>
                        <a:pt x="6" y="15"/>
                      </a:lnTo>
                      <a:lnTo>
                        <a:pt x="75" y="9"/>
                      </a:lnTo>
                      <a:lnTo>
                        <a:pt x="75" y="0"/>
                      </a:lnTo>
                      <a:lnTo>
                        <a:pt x="6" y="6"/>
                      </a:lnTo>
                      <a:lnTo>
                        <a:pt x="11" y="11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1" y="11"/>
                      </a:lnTo>
                      <a:lnTo>
                        <a:pt x="2" y="14"/>
                      </a:lnTo>
                      <a:lnTo>
                        <a:pt x="6" y="1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4" name="Freeform 326"/>
                <p:cNvSpPr>
                  <a:spLocks/>
                </p:cNvSpPr>
                <p:nvPr/>
              </p:nvSpPr>
              <p:spPr bwMode="auto">
                <a:xfrm>
                  <a:off x="4897" y="2626"/>
                  <a:ext cx="3" cy="16"/>
                </a:xfrm>
                <a:custGeom>
                  <a:avLst/>
                  <a:gdLst/>
                  <a:ahLst/>
                  <a:cxnLst>
                    <a:cxn ang="0">
                      <a:pos x="6" y="10"/>
                    </a:cxn>
                    <a:cxn ang="0">
                      <a:pos x="0" y="5"/>
                    </a:cxn>
                    <a:cxn ang="0">
                      <a:pos x="0" y="46"/>
                    </a:cxn>
                    <a:cxn ang="0">
                      <a:pos x="11" y="46"/>
                    </a:cxn>
                    <a:cxn ang="0">
                      <a:pos x="11" y="5"/>
                    </a:cxn>
                    <a:cxn ang="0">
                      <a:pos x="6" y="1"/>
                    </a:cxn>
                    <a:cxn ang="0">
                      <a:pos x="11" y="5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6" y="10"/>
                    </a:cxn>
                  </a:cxnLst>
                  <a:rect l="0" t="0" r="r" b="b"/>
                  <a:pathLst>
                    <a:path w="11" h="46">
                      <a:moveTo>
                        <a:pt x="6" y="10"/>
                      </a:moveTo>
                      <a:lnTo>
                        <a:pt x="0" y="5"/>
                      </a:lnTo>
                      <a:lnTo>
                        <a:pt x="0" y="46"/>
                      </a:lnTo>
                      <a:lnTo>
                        <a:pt x="11" y="46"/>
                      </a:lnTo>
                      <a:lnTo>
                        <a:pt x="11" y="5"/>
                      </a:lnTo>
                      <a:lnTo>
                        <a:pt x="6" y="1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5" name="Freeform 327"/>
                <p:cNvSpPr>
                  <a:spLocks/>
                </p:cNvSpPr>
                <p:nvPr/>
              </p:nvSpPr>
              <p:spPr bwMode="auto">
                <a:xfrm>
                  <a:off x="4829" y="2627"/>
                  <a:ext cx="70" cy="7"/>
                </a:xfrm>
                <a:custGeom>
                  <a:avLst/>
                  <a:gdLst/>
                  <a:ahLst/>
                  <a:cxnLst>
                    <a:cxn ang="0">
                      <a:pos x="11" y="19"/>
                    </a:cxn>
                    <a:cxn ang="0">
                      <a:pos x="5" y="23"/>
                    </a:cxn>
                    <a:cxn ang="0">
                      <a:pos x="210" y="9"/>
                    </a:cxn>
                    <a:cxn ang="0">
                      <a:pos x="210" y="0"/>
                    </a:cxn>
                    <a:cxn ang="0">
                      <a:pos x="5" y="15"/>
                    </a:cxn>
                    <a:cxn ang="0">
                      <a:pos x="0" y="19"/>
                    </a:cxn>
                    <a:cxn ang="0">
                      <a:pos x="5" y="15"/>
                    </a:cxn>
                    <a:cxn ang="0">
                      <a:pos x="2" y="16"/>
                    </a:cxn>
                    <a:cxn ang="0">
                      <a:pos x="1" y="19"/>
                    </a:cxn>
                    <a:cxn ang="0">
                      <a:pos x="2" y="22"/>
                    </a:cxn>
                    <a:cxn ang="0">
                      <a:pos x="5" y="23"/>
                    </a:cxn>
                    <a:cxn ang="0">
                      <a:pos x="11" y="19"/>
                    </a:cxn>
                  </a:cxnLst>
                  <a:rect l="0" t="0" r="r" b="b"/>
                  <a:pathLst>
                    <a:path w="210" h="23">
                      <a:moveTo>
                        <a:pt x="11" y="19"/>
                      </a:moveTo>
                      <a:lnTo>
                        <a:pt x="5" y="23"/>
                      </a:lnTo>
                      <a:lnTo>
                        <a:pt x="210" y="9"/>
                      </a:lnTo>
                      <a:lnTo>
                        <a:pt x="210" y="0"/>
                      </a:lnTo>
                      <a:lnTo>
                        <a:pt x="5" y="15"/>
                      </a:lnTo>
                      <a:lnTo>
                        <a:pt x="0" y="19"/>
                      </a:lnTo>
                      <a:lnTo>
                        <a:pt x="5" y="15"/>
                      </a:lnTo>
                      <a:lnTo>
                        <a:pt x="2" y="16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5" y="23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6" name="Freeform 328"/>
                <p:cNvSpPr>
                  <a:spLocks/>
                </p:cNvSpPr>
                <p:nvPr/>
              </p:nvSpPr>
              <p:spPr bwMode="auto">
                <a:xfrm>
                  <a:off x="4829" y="2633"/>
                  <a:ext cx="3" cy="14"/>
                </a:xfrm>
                <a:custGeom>
                  <a:avLst/>
                  <a:gdLst/>
                  <a:ahLst/>
                  <a:cxnLst>
                    <a:cxn ang="0">
                      <a:pos x="5" y="43"/>
                    </a:cxn>
                    <a:cxn ang="0">
                      <a:pos x="11" y="39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39"/>
                    </a:cxn>
                    <a:cxn ang="0">
                      <a:pos x="5" y="34"/>
                    </a:cxn>
                    <a:cxn ang="0">
                      <a:pos x="0" y="39"/>
                    </a:cxn>
                    <a:cxn ang="0">
                      <a:pos x="2" y="42"/>
                    </a:cxn>
                    <a:cxn ang="0">
                      <a:pos x="5" y="43"/>
                    </a:cxn>
                    <a:cxn ang="0">
                      <a:pos x="8" y="42"/>
                    </a:cxn>
                    <a:cxn ang="0">
                      <a:pos x="11" y="39"/>
                    </a:cxn>
                    <a:cxn ang="0">
                      <a:pos x="5" y="43"/>
                    </a:cxn>
                  </a:cxnLst>
                  <a:rect l="0" t="0" r="r" b="b"/>
                  <a:pathLst>
                    <a:path w="11" h="43">
                      <a:moveTo>
                        <a:pt x="5" y="43"/>
                      </a:moveTo>
                      <a:lnTo>
                        <a:pt x="11" y="39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5" y="34"/>
                      </a:lnTo>
                      <a:lnTo>
                        <a:pt x="0" y="39"/>
                      </a:lnTo>
                      <a:lnTo>
                        <a:pt x="2" y="42"/>
                      </a:lnTo>
                      <a:lnTo>
                        <a:pt x="5" y="43"/>
                      </a:lnTo>
                      <a:lnTo>
                        <a:pt x="8" y="42"/>
                      </a:lnTo>
                      <a:lnTo>
                        <a:pt x="11" y="39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7" name="Freeform 329"/>
                <p:cNvSpPr>
                  <a:spLocks/>
                </p:cNvSpPr>
                <p:nvPr/>
              </p:nvSpPr>
              <p:spPr bwMode="auto">
                <a:xfrm>
                  <a:off x="4808" y="2644"/>
                  <a:ext cx="22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5" y="14"/>
                    </a:cxn>
                    <a:cxn ang="0">
                      <a:pos x="66" y="9"/>
                    </a:cxn>
                    <a:cxn ang="0">
                      <a:pos x="66" y="0"/>
                    </a:cxn>
                    <a:cxn ang="0">
                      <a:pos x="5" y="6"/>
                    </a:cxn>
                    <a:cxn ang="0">
                      <a:pos x="11" y="10"/>
                    </a:cxn>
                    <a:cxn ang="0">
                      <a:pos x="5" y="6"/>
                    </a:cxn>
                    <a:cxn ang="0">
                      <a:pos x="2" y="7"/>
                    </a:cxn>
                    <a:cxn ang="0">
                      <a:pos x="1" y="10"/>
                    </a:cxn>
                    <a:cxn ang="0">
                      <a:pos x="2" y="13"/>
                    </a:cxn>
                    <a:cxn ang="0">
                      <a:pos x="5" y="1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66" h="14">
                      <a:moveTo>
                        <a:pt x="0" y="10"/>
                      </a:moveTo>
                      <a:lnTo>
                        <a:pt x="5" y="14"/>
                      </a:lnTo>
                      <a:lnTo>
                        <a:pt x="66" y="9"/>
                      </a:lnTo>
                      <a:lnTo>
                        <a:pt x="66" y="0"/>
                      </a:lnTo>
                      <a:lnTo>
                        <a:pt x="5" y="6"/>
                      </a:lnTo>
                      <a:lnTo>
                        <a:pt x="11" y="10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1" y="10"/>
                      </a:lnTo>
                      <a:lnTo>
                        <a:pt x="2" y="13"/>
                      </a:lnTo>
                      <a:lnTo>
                        <a:pt x="5" y="1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8" name="Freeform 330"/>
                <p:cNvSpPr>
                  <a:spLocks/>
                </p:cNvSpPr>
                <p:nvPr/>
              </p:nvSpPr>
              <p:spPr bwMode="auto">
                <a:xfrm>
                  <a:off x="4571" y="2278"/>
                  <a:ext cx="40" cy="2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103" y="5"/>
                    </a:cxn>
                    <a:cxn ang="0">
                      <a:pos x="88" y="7"/>
                    </a:cxn>
                    <a:cxn ang="0">
                      <a:pos x="75" y="8"/>
                    </a:cxn>
                    <a:cxn ang="0">
                      <a:pos x="62" y="8"/>
                    </a:cxn>
                    <a:cxn ang="0">
                      <a:pos x="49" y="7"/>
                    </a:cxn>
                    <a:cxn ang="0">
                      <a:pos x="37" y="5"/>
                    </a:cxn>
                    <a:cxn ang="0">
                      <a:pos x="28" y="4"/>
                    </a:cxn>
                    <a:cxn ang="0">
                      <a:pos x="18" y="2"/>
                    </a:cxn>
                    <a:cxn ang="0">
                      <a:pos x="7" y="12"/>
                    </a:cxn>
                    <a:cxn ang="0">
                      <a:pos x="2" y="23"/>
                    </a:cxn>
                    <a:cxn ang="0">
                      <a:pos x="0" y="34"/>
                    </a:cxn>
                    <a:cxn ang="0">
                      <a:pos x="2" y="43"/>
                    </a:cxn>
                    <a:cxn ang="0">
                      <a:pos x="5" y="52"/>
                    </a:cxn>
                    <a:cxn ang="0">
                      <a:pos x="10" y="58"/>
                    </a:cxn>
                    <a:cxn ang="0">
                      <a:pos x="16" y="63"/>
                    </a:cxn>
                    <a:cxn ang="0">
                      <a:pos x="21" y="64"/>
                    </a:cxn>
                    <a:cxn ang="0">
                      <a:pos x="23" y="55"/>
                    </a:cxn>
                    <a:cxn ang="0">
                      <a:pos x="30" y="44"/>
                    </a:cxn>
                    <a:cxn ang="0">
                      <a:pos x="40" y="34"/>
                    </a:cxn>
                    <a:cxn ang="0">
                      <a:pos x="53" y="26"/>
                    </a:cxn>
                    <a:cxn ang="0">
                      <a:pos x="68" y="20"/>
                    </a:cxn>
                    <a:cxn ang="0">
                      <a:pos x="83" y="19"/>
                    </a:cxn>
                    <a:cxn ang="0">
                      <a:pos x="97" y="21"/>
                    </a:cxn>
                    <a:cxn ang="0">
                      <a:pos x="108" y="29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118" h="64">
                      <a:moveTo>
                        <a:pt x="118" y="0"/>
                      </a:moveTo>
                      <a:lnTo>
                        <a:pt x="103" y="5"/>
                      </a:lnTo>
                      <a:lnTo>
                        <a:pt x="88" y="7"/>
                      </a:lnTo>
                      <a:lnTo>
                        <a:pt x="75" y="8"/>
                      </a:lnTo>
                      <a:lnTo>
                        <a:pt x="62" y="8"/>
                      </a:lnTo>
                      <a:lnTo>
                        <a:pt x="49" y="7"/>
                      </a:lnTo>
                      <a:lnTo>
                        <a:pt x="37" y="5"/>
                      </a:lnTo>
                      <a:lnTo>
                        <a:pt x="28" y="4"/>
                      </a:lnTo>
                      <a:lnTo>
                        <a:pt x="18" y="2"/>
                      </a:lnTo>
                      <a:lnTo>
                        <a:pt x="7" y="12"/>
                      </a:lnTo>
                      <a:lnTo>
                        <a:pt x="2" y="23"/>
                      </a:lnTo>
                      <a:lnTo>
                        <a:pt x="0" y="34"/>
                      </a:lnTo>
                      <a:lnTo>
                        <a:pt x="2" y="43"/>
                      </a:lnTo>
                      <a:lnTo>
                        <a:pt x="5" y="52"/>
                      </a:lnTo>
                      <a:lnTo>
                        <a:pt x="10" y="58"/>
                      </a:lnTo>
                      <a:lnTo>
                        <a:pt x="16" y="63"/>
                      </a:lnTo>
                      <a:lnTo>
                        <a:pt x="21" y="64"/>
                      </a:lnTo>
                      <a:lnTo>
                        <a:pt x="23" y="55"/>
                      </a:lnTo>
                      <a:lnTo>
                        <a:pt x="30" y="44"/>
                      </a:lnTo>
                      <a:lnTo>
                        <a:pt x="40" y="34"/>
                      </a:lnTo>
                      <a:lnTo>
                        <a:pt x="53" y="26"/>
                      </a:lnTo>
                      <a:lnTo>
                        <a:pt x="68" y="20"/>
                      </a:lnTo>
                      <a:lnTo>
                        <a:pt x="83" y="19"/>
                      </a:lnTo>
                      <a:lnTo>
                        <a:pt x="97" y="21"/>
                      </a:lnTo>
                      <a:lnTo>
                        <a:pt x="108" y="29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79" name="Freeform 331"/>
                <p:cNvSpPr>
                  <a:spLocks/>
                </p:cNvSpPr>
                <p:nvPr/>
              </p:nvSpPr>
              <p:spPr bwMode="auto">
                <a:xfrm>
                  <a:off x="4576" y="2276"/>
                  <a:ext cx="35" cy="6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4" y="11"/>
                    </a:cxn>
                    <a:cxn ang="0">
                      <a:pos x="14" y="13"/>
                    </a:cxn>
                    <a:cxn ang="0">
                      <a:pos x="23" y="14"/>
                    </a:cxn>
                    <a:cxn ang="0">
                      <a:pos x="35" y="16"/>
                    </a:cxn>
                    <a:cxn ang="0">
                      <a:pos x="48" y="18"/>
                    </a:cxn>
                    <a:cxn ang="0">
                      <a:pos x="61" y="18"/>
                    </a:cxn>
                    <a:cxn ang="0">
                      <a:pos x="74" y="16"/>
                    </a:cxn>
                    <a:cxn ang="0">
                      <a:pos x="91" y="14"/>
                    </a:cxn>
                    <a:cxn ang="0">
                      <a:pos x="106" y="9"/>
                    </a:cxn>
                    <a:cxn ang="0">
                      <a:pos x="103" y="0"/>
                    </a:cxn>
                    <a:cxn ang="0">
                      <a:pos x="88" y="6"/>
                    </a:cxn>
                    <a:cxn ang="0">
                      <a:pos x="74" y="8"/>
                    </a:cxn>
                    <a:cxn ang="0">
                      <a:pos x="61" y="8"/>
                    </a:cxn>
                    <a:cxn ang="0">
                      <a:pos x="48" y="8"/>
                    </a:cxn>
                    <a:cxn ang="0">
                      <a:pos x="35" y="8"/>
                    </a:cxn>
                    <a:cxn ang="0">
                      <a:pos x="23" y="6"/>
                    </a:cxn>
                    <a:cxn ang="0">
                      <a:pos x="14" y="5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1" y="10"/>
                    </a:cxn>
                    <a:cxn ang="0">
                      <a:pos x="4" y="11"/>
                    </a:cxn>
                    <a:cxn ang="0">
                      <a:pos x="7" y="10"/>
                    </a:cxn>
                  </a:cxnLst>
                  <a:rect l="0" t="0" r="r" b="b"/>
                  <a:pathLst>
                    <a:path w="106" h="18">
                      <a:moveTo>
                        <a:pt x="7" y="10"/>
                      </a:moveTo>
                      <a:lnTo>
                        <a:pt x="4" y="11"/>
                      </a:lnTo>
                      <a:lnTo>
                        <a:pt x="14" y="13"/>
                      </a:lnTo>
                      <a:lnTo>
                        <a:pt x="23" y="14"/>
                      </a:lnTo>
                      <a:lnTo>
                        <a:pt x="35" y="16"/>
                      </a:lnTo>
                      <a:lnTo>
                        <a:pt x="48" y="18"/>
                      </a:lnTo>
                      <a:lnTo>
                        <a:pt x="61" y="18"/>
                      </a:lnTo>
                      <a:lnTo>
                        <a:pt x="74" y="16"/>
                      </a:lnTo>
                      <a:lnTo>
                        <a:pt x="91" y="14"/>
                      </a:lnTo>
                      <a:lnTo>
                        <a:pt x="106" y="9"/>
                      </a:lnTo>
                      <a:lnTo>
                        <a:pt x="103" y="0"/>
                      </a:lnTo>
                      <a:lnTo>
                        <a:pt x="88" y="6"/>
                      </a:lnTo>
                      <a:lnTo>
                        <a:pt x="74" y="8"/>
                      </a:lnTo>
                      <a:lnTo>
                        <a:pt x="61" y="8"/>
                      </a:lnTo>
                      <a:lnTo>
                        <a:pt x="48" y="8"/>
                      </a:lnTo>
                      <a:lnTo>
                        <a:pt x="35" y="8"/>
                      </a:lnTo>
                      <a:lnTo>
                        <a:pt x="23" y="6"/>
                      </a:lnTo>
                      <a:lnTo>
                        <a:pt x="14" y="5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1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0" name="Freeform 332"/>
                <p:cNvSpPr>
                  <a:spLocks/>
                </p:cNvSpPr>
                <p:nvPr/>
              </p:nvSpPr>
              <p:spPr bwMode="auto">
                <a:xfrm>
                  <a:off x="4569" y="2277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23" y="66"/>
                    </a:cxn>
                    <a:cxn ang="0">
                      <a:pos x="27" y="61"/>
                    </a:cxn>
                    <a:cxn ang="0">
                      <a:pos x="24" y="61"/>
                    </a:cxn>
                    <a:cxn ang="0">
                      <a:pos x="20" y="57"/>
                    </a:cxn>
                    <a:cxn ang="0">
                      <a:pos x="15" y="52"/>
                    </a:cxn>
                    <a:cxn ang="0">
                      <a:pos x="12" y="44"/>
                    </a:cxn>
                    <a:cxn ang="0">
                      <a:pos x="11" y="36"/>
                    </a:cxn>
                    <a:cxn ang="0">
                      <a:pos x="12" y="26"/>
                    </a:cxn>
                    <a:cxn ang="0">
                      <a:pos x="16" y="16"/>
                    </a:cxn>
                    <a:cxn ang="0">
                      <a:pos x="27" y="7"/>
                    </a:cxn>
                    <a:cxn ang="0">
                      <a:pos x="21" y="0"/>
                    </a:cxn>
                    <a:cxn ang="0">
                      <a:pos x="10" y="12"/>
                    </a:cxn>
                    <a:cxn ang="0">
                      <a:pos x="4" y="24"/>
                    </a:cxn>
                    <a:cxn ang="0">
                      <a:pos x="0" y="36"/>
                    </a:cxn>
                    <a:cxn ang="0">
                      <a:pos x="4" y="46"/>
                    </a:cxn>
                    <a:cxn ang="0">
                      <a:pos x="7" y="56"/>
                    </a:cxn>
                    <a:cxn ang="0">
                      <a:pos x="13" y="63"/>
                    </a:cxn>
                    <a:cxn ang="0">
                      <a:pos x="20" y="70"/>
                    </a:cxn>
                    <a:cxn ang="0">
                      <a:pos x="27" y="72"/>
                    </a:cxn>
                    <a:cxn ang="0">
                      <a:pos x="31" y="66"/>
                    </a:cxn>
                    <a:cxn ang="0">
                      <a:pos x="27" y="72"/>
                    </a:cxn>
                    <a:cxn ang="0">
                      <a:pos x="30" y="70"/>
                    </a:cxn>
                    <a:cxn ang="0">
                      <a:pos x="32" y="66"/>
                    </a:cxn>
                    <a:cxn ang="0">
                      <a:pos x="30" y="63"/>
                    </a:cxn>
                    <a:cxn ang="0">
                      <a:pos x="27" y="61"/>
                    </a:cxn>
                    <a:cxn ang="0">
                      <a:pos x="23" y="66"/>
                    </a:cxn>
                  </a:cxnLst>
                  <a:rect l="0" t="0" r="r" b="b"/>
                  <a:pathLst>
                    <a:path w="32" h="72">
                      <a:moveTo>
                        <a:pt x="23" y="66"/>
                      </a:moveTo>
                      <a:lnTo>
                        <a:pt x="27" y="61"/>
                      </a:lnTo>
                      <a:lnTo>
                        <a:pt x="24" y="61"/>
                      </a:lnTo>
                      <a:lnTo>
                        <a:pt x="20" y="57"/>
                      </a:lnTo>
                      <a:lnTo>
                        <a:pt x="15" y="52"/>
                      </a:lnTo>
                      <a:lnTo>
                        <a:pt x="12" y="44"/>
                      </a:lnTo>
                      <a:lnTo>
                        <a:pt x="11" y="36"/>
                      </a:lnTo>
                      <a:lnTo>
                        <a:pt x="12" y="26"/>
                      </a:lnTo>
                      <a:lnTo>
                        <a:pt x="16" y="16"/>
                      </a:lnTo>
                      <a:lnTo>
                        <a:pt x="27" y="7"/>
                      </a:lnTo>
                      <a:lnTo>
                        <a:pt x="21" y="0"/>
                      </a:lnTo>
                      <a:lnTo>
                        <a:pt x="10" y="12"/>
                      </a:lnTo>
                      <a:lnTo>
                        <a:pt x="4" y="24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7" y="56"/>
                      </a:lnTo>
                      <a:lnTo>
                        <a:pt x="13" y="63"/>
                      </a:lnTo>
                      <a:lnTo>
                        <a:pt x="20" y="70"/>
                      </a:lnTo>
                      <a:lnTo>
                        <a:pt x="27" y="72"/>
                      </a:lnTo>
                      <a:lnTo>
                        <a:pt x="31" y="66"/>
                      </a:lnTo>
                      <a:lnTo>
                        <a:pt x="27" y="72"/>
                      </a:lnTo>
                      <a:lnTo>
                        <a:pt x="30" y="70"/>
                      </a:lnTo>
                      <a:lnTo>
                        <a:pt x="32" y="66"/>
                      </a:lnTo>
                      <a:lnTo>
                        <a:pt x="30" y="63"/>
                      </a:lnTo>
                      <a:lnTo>
                        <a:pt x="27" y="61"/>
                      </a:lnTo>
                      <a:lnTo>
                        <a:pt x="23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1" name="Freeform 333"/>
                <p:cNvSpPr>
                  <a:spLocks/>
                </p:cNvSpPr>
                <p:nvPr/>
              </p:nvSpPr>
              <p:spPr bwMode="auto">
                <a:xfrm>
                  <a:off x="4577" y="2282"/>
                  <a:ext cx="32" cy="17"/>
                </a:xfrm>
                <a:custGeom>
                  <a:avLst/>
                  <a:gdLst/>
                  <a:ahLst/>
                  <a:cxnLst>
                    <a:cxn ang="0">
                      <a:pos x="86" y="15"/>
                    </a:cxn>
                    <a:cxn ang="0">
                      <a:pos x="94" y="13"/>
                    </a:cxn>
                    <a:cxn ang="0">
                      <a:pos x="81" y="4"/>
                    </a:cxn>
                    <a:cxn ang="0">
                      <a:pos x="66" y="0"/>
                    </a:cxn>
                    <a:cxn ang="0">
                      <a:pos x="50" y="2"/>
                    </a:cxn>
                    <a:cxn ang="0">
                      <a:pos x="34" y="9"/>
                    </a:cxn>
                    <a:cxn ang="0">
                      <a:pos x="20" y="17"/>
                    </a:cxn>
                    <a:cxn ang="0">
                      <a:pos x="9" y="28"/>
                    </a:cxn>
                    <a:cxn ang="0">
                      <a:pos x="2" y="41"/>
                    </a:cxn>
                    <a:cxn ang="0">
                      <a:pos x="0" y="51"/>
                    </a:cxn>
                    <a:cxn ang="0">
                      <a:pos x="8" y="51"/>
                    </a:cxn>
                    <a:cxn ang="0">
                      <a:pos x="11" y="43"/>
                    </a:cxn>
                    <a:cxn ang="0">
                      <a:pos x="16" y="34"/>
                    </a:cxn>
                    <a:cxn ang="0">
                      <a:pos x="27" y="24"/>
                    </a:cxn>
                    <a:cxn ang="0">
                      <a:pos x="38" y="17"/>
                    </a:cxn>
                    <a:cxn ang="0">
                      <a:pos x="52" y="11"/>
                    </a:cxn>
                    <a:cxn ang="0">
                      <a:pos x="66" y="11"/>
                    </a:cxn>
                    <a:cxn ang="0">
                      <a:pos x="79" y="12"/>
                    </a:cxn>
                    <a:cxn ang="0">
                      <a:pos x="88" y="20"/>
                    </a:cxn>
                    <a:cxn ang="0">
                      <a:pos x="95" y="17"/>
                    </a:cxn>
                    <a:cxn ang="0">
                      <a:pos x="88" y="20"/>
                    </a:cxn>
                    <a:cxn ang="0">
                      <a:pos x="91" y="21"/>
                    </a:cxn>
                    <a:cxn ang="0">
                      <a:pos x="94" y="20"/>
                    </a:cxn>
                    <a:cxn ang="0">
                      <a:pos x="95" y="16"/>
                    </a:cxn>
                    <a:cxn ang="0">
                      <a:pos x="94" y="13"/>
                    </a:cxn>
                    <a:cxn ang="0">
                      <a:pos x="86" y="15"/>
                    </a:cxn>
                  </a:cxnLst>
                  <a:rect l="0" t="0" r="r" b="b"/>
                  <a:pathLst>
                    <a:path w="95" h="51">
                      <a:moveTo>
                        <a:pt x="86" y="15"/>
                      </a:moveTo>
                      <a:lnTo>
                        <a:pt x="94" y="13"/>
                      </a:lnTo>
                      <a:lnTo>
                        <a:pt x="81" y="4"/>
                      </a:lnTo>
                      <a:lnTo>
                        <a:pt x="66" y="0"/>
                      </a:lnTo>
                      <a:lnTo>
                        <a:pt x="50" y="2"/>
                      </a:lnTo>
                      <a:lnTo>
                        <a:pt x="34" y="9"/>
                      </a:lnTo>
                      <a:lnTo>
                        <a:pt x="20" y="17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11" y="43"/>
                      </a:lnTo>
                      <a:lnTo>
                        <a:pt x="16" y="34"/>
                      </a:lnTo>
                      <a:lnTo>
                        <a:pt x="27" y="24"/>
                      </a:lnTo>
                      <a:lnTo>
                        <a:pt x="38" y="17"/>
                      </a:lnTo>
                      <a:lnTo>
                        <a:pt x="52" y="11"/>
                      </a:lnTo>
                      <a:lnTo>
                        <a:pt x="66" y="11"/>
                      </a:lnTo>
                      <a:lnTo>
                        <a:pt x="79" y="12"/>
                      </a:lnTo>
                      <a:lnTo>
                        <a:pt x="88" y="20"/>
                      </a:lnTo>
                      <a:lnTo>
                        <a:pt x="95" y="17"/>
                      </a:lnTo>
                      <a:lnTo>
                        <a:pt x="88" y="20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5" y="16"/>
                      </a:lnTo>
                      <a:lnTo>
                        <a:pt x="94" y="13"/>
                      </a:lnTo>
                      <a:lnTo>
                        <a:pt x="8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2" name="Freeform 334"/>
                <p:cNvSpPr>
                  <a:spLocks/>
                </p:cNvSpPr>
                <p:nvPr/>
              </p:nvSpPr>
              <p:spPr bwMode="auto">
                <a:xfrm>
                  <a:off x="4606" y="2276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11" y="3"/>
                    </a:cxn>
                    <a:cxn ang="0">
                      <a:pos x="0" y="33"/>
                    </a:cxn>
                    <a:cxn ang="0">
                      <a:pos x="9" y="35"/>
                    </a:cxn>
                    <a:cxn ang="0">
                      <a:pos x="20" y="6"/>
                    </a:cxn>
                    <a:cxn ang="0">
                      <a:pos x="14" y="0"/>
                    </a:cxn>
                    <a:cxn ang="0">
                      <a:pos x="20" y="6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1" y="3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20" h="35">
                      <a:moveTo>
                        <a:pt x="17" y="9"/>
                      </a:moveTo>
                      <a:lnTo>
                        <a:pt x="11" y="3"/>
                      </a:lnTo>
                      <a:lnTo>
                        <a:pt x="0" y="33"/>
                      </a:lnTo>
                      <a:lnTo>
                        <a:pt x="9" y="35"/>
                      </a:lnTo>
                      <a:lnTo>
                        <a:pt x="20" y="6"/>
                      </a:lnTo>
                      <a:lnTo>
                        <a:pt x="14" y="0"/>
                      </a:lnTo>
                      <a:lnTo>
                        <a:pt x="20" y="6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3" name="Freeform 335"/>
                <p:cNvSpPr>
                  <a:spLocks/>
                </p:cNvSpPr>
                <p:nvPr/>
              </p:nvSpPr>
              <p:spPr bwMode="auto">
                <a:xfrm>
                  <a:off x="4520" y="2136"/>
                  <a:ext cx="34" cy="30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77" y="18"/>
                    </a:cxn>
                    <a:cxn ang="0">
                      <a:pos x="82" y="24"/>
                    </a:cxn>
                    <a:cxn ang="0">
                      <a:pos x="86" y="32"/>
                    </a:cxn>
                    <a:cxn ang="0">
                      <a:pos x="91" y="40"/>
                    </a:cxn>
                    <a:cxn ang="0">
                      <a:pos x="95" y="51"/>
                    </a:cxn>
                    <a:cxn ang="0">
                      <a:pos x="98" y="61"/>
                    </a:cxn>
                    <a:cxn ang="0">
                      <a:pos x="101" y="74"/>
                    </a:cxn>
                    <a:cxn ang="0">
                      <a:pos x="103" y="89"/>
                    </a:cxn>
                    <a:cxn ang="0">
                      <a:pos x="97" y="87"/>
                    </a:cxn>
                    <a:cxn ang="0">
                      <a:pos x="92" y="85"/>
                    </a:cxn>
                    <a:cxn ang="0">
                      <a:pos x="87" y="84"/>
                    </a:cxn>
                    <a:cxn ang="0">
                      <a:pos x="83" y="84"/>
                    </a:cxn>
                    <a:cxn ang="0">
                      <a:pos x="79" y="73"/>
                    </a:cxn>
                    <a:cxn ang="0">
                      <a:pos x="72" y="61"/>
                    </a:cxn>
                    <a:cxn ang="0">
                      <a:pos x="64" y="49"/>
                    </a:cxn>
                    <a:cxn ang="0">
                      <a:pos x="53" y="36"/>
                    </a:cxn>
                    <a:cxn ang="0">
                      <a:pos x="41" y="24"/>
                    </a:cxn>
                    <a:cxn ang="0">
                      <a:pos x="28" y="16"/>
                    </a:cxn>
                    <a:cxn ang="0">
                      <a:pos x="14" y="10"/>
                    </a:cxn>
                    <a:cxn ang="0">
                      <a:pos x="0" y="10"/>
                    </a:cxn>
                    <a:cxn ang="0">
                      <a:pos x="6" y="7"/>
                    </a:cxn>
                    <a:cxn ang="0">
                      <a:pos x="15" y="4"/>
                    </a:cxn>
                    <a:cxn ang="0">
                      <a:pos x="23" y="2"/>
                    </a:cxn>
                    <a:cxn ang="0">
                      <a:pos x="33" y="0"/>
                    </a:cxn>
                    <a:cxn ang="0">
                      <a:pos x="42" y="0"/>
                    </a:cxn>
                    <a:cxn ang="0">
                      <a:pos x="52" y="2"/>
                    </a:cxn>
                    <a:cxn ang="0">
                      <a:pos x="62" y="6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103" h="89">
                      <a:moveTo>
                        <a:pt x="71" y="12"/>
                      </a:moveTo>
                      <a:lnTo>
                        <a:pt x="77" y="18"/>
                      </a:lnTo>
                      <a:lnTo>
                        <a:pt x="82" y="24"/>
                      </a:lnTo>
                      <a:lnTo>
                        <a:pt x="86" y="32"/>
                      </a:lnTo>
                      <a:lnTo>
                        <a:pt x="91" y="40"/>
                      </a:lnTo>
                      <a:lnTo>
                        <a:pt x="95" y="51"/>
                      </a:lnTo>
                      <a:lnTo>
                        <a:pt x="98" y="61"/>
                      </a:lnTo>
                      <a:lnTo>
                        <a:pt x="101" y="74"/>
                      </a:lnTo>
                      <a:lnTo>
                        <a:pt x="103" y="89"/>
                      </a:lnTo>
                      <a:lnTo>
                        <a:pt x="97" y="87"/>
                      </a:lnTo>
                      <a:lnTo>
                        <a:pt x="92" y="85"/>
                      </a:lnTo>
                      <a:lnTo>
                        <a:pt x="87" y="84"/>
                      </a:lnTo>
                      <a:lnTo>
                        <a:pt x="83" y="84"/>
                      </a:lnTo>
                      <a:lnTo>
                        <a:pt x="79" y="73"/>
                      </a:lnTo>
                      <a:lnTo>
                        <a:pt x="72" y="61"/>
                      </a:lnTo>
                      <a:lnTo>
                        <a:pt x="64" y="49"/>
                      </a:lnTo>
                      <a:lnTo>
                        <a:pt x="53" y="36"/>
                      </a:lnTo>
                      <a:lnTo>
                        <a:pt x="41" y="24"/>
                      </a:lnTo>
                      <a:lnTo>
                        <a:pt x="28" y="16"/>
                      </a:lnTo>
                      <a:lnTo>
                        <a:pt x="14" y="10"/>
                      </a:lnTo>
                      <a:lnTo>
                        <a:pt x="0" y="10"/>
                      </a:lnTo>
                      <a:lnTo>
                        <a:pt x="6" y="7"/>
                      </a:lnTo>
                      <a:lnTo>
                        <a:pt x="15" y="4"/>
                      </a:lnTo>
                      <a:lnTo>
                        <a:pt x="23" y="2"/>
                      </a:lnTo>
                      <a:lnTo>
                        <a:pt x="33" y="0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6"/>
                      </a:lnTo>
                      <a:lnTo>
                        <a:pt x="71" y="12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4" name="Freeform 336"/>
                <p:cNvSpPr>
                  <a:spLocks/>
                </p:cNvSpPr>
                <p:nvPr/>
              </p:nvSpPr>
              <p:spPr bwMode="auto">
                <a:xfrm>
                  <a:off x="4543" y="2139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34" y="84"/>
                    </a:cxn>
                    <a:cxn ang="0">
                      <a:pos x="40" y="80"/>
                    </a:cxn>
                    <a:cxn ang="0">
                      <a:pos x="38" y="65"/>
                    </a:cxn>
                    <a:cxn ang="0">
                      <a:pos x="34" y="51"/>
                    </a:cxn>
                    <a:cxn ang="0">
                      <a:pos x="31" y="41"/>
                    </a:cxn>
                    <a:cxn ang="0">
                      <a:pos x="27" y="29"/>
                    </a:cxn>
                    <a:cxn ang="0">
                      <a:pos x="23" y="21"/>
                    </a:cxn>
                    <a:cxn ang="0">
                      <a:pos x="18" y="13"/>
                    </a:cxn>
                    <a:cxn ang="0">
                      <a:pos x="12" y="6"/>
                    </a:cxn>
                    <a:cxn ang="0">
                      <a:pos x="7" y="0"/>
                    </a:cxn>
                    <a:cxn ang="0">
                      <a:pos x="0" y="7"/>
                    </a:cxn>
                    <a:cxn ang="0">
                      <a:pos x="6" y="12"/>
                    </a:cxn>
                    <a:cxn ang="0">
                      <a:pos x="10" y="17"/>
                    </a:cxn>
                    <a:cxn ang="0">
                      <a:pos x="14" y="25"/>
                    </a:cxn>
                    <a:cxn ang="0">
                      <a:pos x="18" y="33"/>
                    </a:cxn>
                    <a:cxn ang="0">
                      <a:pos x="23" y="43"/>
                    </a:cxn>
                    <a:cxn ang="0">
                      <a:pos x="26" y="54"/>
                    </a:cxn>
                    <a:cxn ang="0">
                      <a:pos x="29" y="65"/>
                    </a:cxn>
                    <a:cxn ang="0">
                      <a:pos x="31" y="80"/>
                    </a:cxn>
                    <a:cxn ang="0">
                      <a:pos x="37" y="76"/>
                    </a:cxn>
                    <a:cxn ang="0">
                      <a:pos x="31" y="80"/>
                    </a:cxn>
                    <a:cxn ang="0">
                      <a:pos x="32" y="83"/>
                    </a:cxn>
                    <a:cxn ang="0">
                      <a:pos x="35" y="84"/>
                    </a:cxn>
                    <a:cxn ang="0">
                      <a:pos x="39" y="83"/>
                    </a:cxn>
                    <a:cxn ang="0">
                      <a:pos x="40" y="80"/>
                    </a:cxn>
                    <a:cxn ang="0">
                      <a:pos x="34" y="84"/>
                    </a:cxn>
                  </a:cxnLst>
                  <a:rect l="0" t="0" r="r" b="b"/>
                  <a:pathLst>
                    <a:path w="40" h="84">
                      <a:moveTo>
                        <a:pt x="34" y="84"/>
                      </a:moveTo>
                      <a:lnTo>
                        <a:pt x="40" y="80"/>
                      </a:lnTo>
                      <a:lnTo>
                        <a:pt x="38" y="65"/>
                      </a:lnTo>
                      <a:lnTo>
                        <a:pt x="34" y="51"/>
                      </a:lnTo>
                      <a:lnTo>
                        <a:pt x="31" y="41"/>
                      </a:lnTo>
                      <a:lnTo>
                        <a:pt x="27" y="29"/>
                      </a:lnTo>
                      <a:lnTo>
                        <a:pt x="23" y="21"/>
                      </a:lnTo>
                      <a:lnTo>
                        <a:pt x="18" y="13"/>
                      </a:lnTo>
                      <a:lnTo>
                        <a:pt x="12" y="6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6" y="12"/>
                      </a:lnTo>
                      <a:lnTo>
                        <a:pt x="10" y="17"/>
                      </a:lnTo>
                      <a:lnTo>
                        <a:pt x="14" y="25"/>
                      </a:lnTo>
                      <a:lnTo>
                        <a:pt x="18" y="33"/>
                      </a:lnTo>
                      <a:lnTo>
                        <a:pt x="23" y="43"/>
                      </a:lnTo>
                      <a:lnTo>
                        <a:pt x="26" y="54"/>
                      </a:lnTo>
                      <a:lnTo>
                        <a:pt x="29" y="65"/>
                      </a:lnTo>
                      <a:lnTo>
                        <a:pt x="31" y="80"/>
                      </a:lnTo>
                      <a:lnTo>
                        <a:pt x="37" y="76"/>
                      </a:lnTo>
                      <a:lnTo>
                        <a:pt x="31" y="80"/>
                      </a:lnTo>
                      <a:lnTo>
                        <a:pt x="32" y="83"/>
                      </a:lnTo>
                      <a:lnTo>
                        <a:pt x="35" y="84"/>
                      </a:lnTo>
                      <a:lnTo>
                        <a:pt x="39" y="83"/>
                      </a:lnTo>
                      <a:lnTo>
                        <a:pt x="40" y="80"/>
                      </a:lnTo>
                      <a:lnTo>
                        <a:pt x="34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5" name="Freeform 337"/>
                <p:cNvSpPr>
                  <a:spLocks/>
                </p:cNvSpPr>
                <p:nvPr/>
              </p:nvSpPr>
              <p:spPr bwMode="auto">
                <a:xfrm>
                  <a:off x="4546" y="2163"/>
                  <a:ext cx="9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" y="10"/>
                    </a:cxn>
                    <a:cxn ang="0">
                      <a:pos x="8" y="9"/>
                    </a:cxn>
                    <a:cxn ang="0">
                      <a:pos x="12" y="10"/>
                    </a:cxn>
                    <a:cxn ang="0">
                      <a:pos x="17" y="12"/>
                    </a:cxn>
                    <a:cxn ang="0">
                      <a:pos x="23" y="14"/>
                    </a:cxn>
                    <a:cxn ang="0">
                      <a:pos x="26" y="6"/>
                    </a:cxn>
                    <a:cxn ang="0">
                      <a:pos x="19" y="4"/>
                    </a:cxn>
                    <a:cxn ang="0">
                      <a:pos x="14" y="2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8" y="4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1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6" h="14">
                      <a:moveTo>
                        <a:pt x="0" y="6"/>
                      </a:moveTo>
                      <a:lnTo>
                        <a:pt x="4" y="10"/>
                      </a:lnTo>
                      <a:lnTo>
                        <a:pt x="8" y="9"/>
                      </a:lnTo>
                      <a:lnTo>
                        <a:pt x="12" y="10"/>
                      </a:lnTo>
                      <a:lnTo>
                        <a:pt x="17" y="12"/>
                      </a:lnTo>
                      <a:lnTo>
                        <a:pt x="23" y="14"/>
                      </a:lnTo>
                      <a:lnTo>
                        <a:pt x="26" y="6"/>
                      </a:lnTo>
                      <a:lnTo>
                        <a:pt x="19" y="4"/>
                      </a:lnTo>
                      <a:lnTo>
                        <a:pt x="14" y="2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1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6" name="Freeform 338"/>
                <p:cNvSpPr>
                  <a:spLocks/>
                </p:cNvSpPr>
                <p:nvPr/>
              </p:nvSpPr>
              <p:spPr bwMode="auto">
                <a:xfrm>
                  <a:off x="4518" y="2138"/>
                  <a:ext cx="31" cy="2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9"/>
                    </a:cxn>
                    <a:cxn ang="0">
                      <a:pos x="19" y="9"/>
                    </a:cxn>
                    <a:cxn ang="0">
                      <a:pos x="30" y="14"/>
                    </a:cxn>
                    <a:cxn ang="0">
                      <a:pos x="43" y="21"/>
                    </a:cxn>
                    <a:cxn ang="0">
                      <a:pos x="55" y="33"/>
                    </a:cxn>
                    <a:cxn ang="0">
                      <a:pos x="66" y="45"/>
                    </a:cxn>
                    <a:cxn ang="0">
                      <a:pos x="73" y="58"/>
                    </a:cxn>
                    <a:cxn ang="0">
                      <a:pos x="80" y="69"/>
                    </a:cxn>
                    <a:cxn ang="0">
                      <a:pos x="84" y="79"/>
                    </a:cxn>
                    <a:cxn ang="0">
                      <a:pos x="92" y="77"/>
                    </a:cxn>
                    <a:cxn ang="0">
                      <a:pos x="88" y="65"/>
                    </a:cxn>
                    <a:cxn ang="0">
                      <a:pos x="82" y="53"/>
                    </a:cxn>
                    <a:cxn ang="0">
                      <a:pos x="72" y="41"/>
                    </a:cxn>
                    <a:cxn ang="0">
                      <a:pos x="61" y="27"/>
                    </a:cxn>
                    <a:cxn ang="0">
                      <a:pos x="50" y="15"/>
                    </a:cxn>
                    <a:cxn ang="0">
                      <a:pos x="35" y="5"/>
                    </a:cxn>
                    <a:cxn ang="0">
                      <a:pos x="19" y="0"/>
                    </a:cxn>
                    <a:cxn ang="0">
                      <a:pos x="5" y="0"/>
                    </a:cxn>
                    <a:cxn ang="0">
                      <a:pos x="7" y="9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5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2" h="79">
                      <a:moveTo>
                        <a:pt x="3" y="0"/>
                      </a:moveTo>
                      <a:lnTo>
                        <a:pt x="5" y="9"/>
                      </a:lnTo>
                      <a:lnTo>
                        <a:pt x="19" y="9"/>
                      </a:lnTo>
                      <a:lnTo>
                        <a:pt x="30" y="14"/>
                      </a:lnTo>
                      <a:lnTo>
                        <a:pt x="43" y="21"/>
                      </a:lnTo>
                      <a:lnTo>
                        <a:pt x="55" y="33"/>
                      </a:lnTo>
                      <a:lnTo>
                        <a:pt x="66" y="45"/>
                      </a:lnTo>
                      <a:lnTo>
                        <a:pt x="73" y="58"/>
                      </a:lnTo>
                      <a:lnTo>
                        <a:pt x="80" y="69"/>
                      </a:lnTo>
                      <a:lnTo>
                        <a:pt x="84" y="79"/>
                      </a:lnTo>
                      <a:lnTo>
                        <a:pt x="92" y="77"/>
                      </a:lnTo>
                      <a:lnTo>
                        <a:pt x="88" y="65"/>
                      </a:lnTo>
                      <a:lnTo>
                        <a:pt x="82" y="53"/>
                      </a:lnTo>
                      <a:lnTo>
                        <a:pt x="72" y="41"/>
                      </a:lnTo>
                      <a:lnTo>
                        <a:pt x="61" y="27"/>
                      </a:lnTo>
                      <a:lnTo>
                        <a:pt x="50" y="15"/>
                      </a:lnTo>
                      <a:lnTo>
                        <a:pt x="35" y="5"/>
                      </a:lnTo>
                      <a:lnTo>
                        <a:pt x="19" y="0"/>
                      </a:lnTo>
                      <a:lnTo>
                        <a:pt x="5" y="0"/>
                      </a:lnTo>
                      <a:lnTo>
                        <a:pt x="7" y="9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7" name="Freeform 339"/>
                <p:cNvSpPr>
                  <a:spLocks/>
                </p:cNvSpPr>
                <p:nvPr/>
              </p:nvSpPr>
              <p:spPr bwMode="auto">
                <a:xfrm>
                  <a:off x="4519" y="2135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77" y="14"/>
                    </a:cxn>
                    <a:cxn ang="0">
                      <a:pos x="77" y="14"/>
                    </a:cxn>
                    <a:cxn ang="0">
                      <a:pos x="66" y="7"/>
                    </a:cxn>
                    <a:cxn ang="0">
                      <a:pos x="55" y="3"/>
                    </a:cxn>
                    <a:cxn ang="0">
                      <a:pos x="44" y="0"/>
                    </a:cxn>
                    <a:cxn ang="0">
                      <a:pos x="35" y="0"/>
                    </a:cxn>
                    <a:cxn ang="0">
                      <a:pos x="24" y="3"/>
                    </a:cxn>
                    <a:cxn ang="0">
                      <a:pos x="16" y="5"/>
                    </a:cxn>
                    <a:cxn ang="0">
                      <a:pos x="7" y="8"/>
                    </a:cxn>
                    <a:cxn ang="0">
                      <a:pos x="0" y="11"/>
                    </a:cxn>
                    <a:cxn ang="0">
                      <a:pos x="4" y="20"/>
                    </a:cxn>
                    <a:cxn ang="0">
                      <a:pos x="9" y="16"/>
                    </a:cxn>
                    <a:cxn ang="0">
                      <a:pos x="18" y="13"/>
                    </a:cxn>
                    <a:cxn ang="0">
                      <a:pos x="26" y="11"/>
                    </a:cxn>
                    <a:cxn ang="0">
                      <a:pos x="35" y="9"/>
                    </a:cxn>
                    <a:cxn ang="0">
                      <a:pos x="44" y="9"/>
                    </a:cxn>
                    <a:cxn ang="0">
                      <a:pos x="53" y="11"/>
                    </a:cxn>
                    <a:cxn ang="0">
                      <a:pos x="62" y="15"/>
                    </a:cxn>
                    <a:cxn ang="0">
                      <a:pos x="70" y="21"/>
                    </a:cxn>
                    <a:cxn ang="0">
                      <a:pos x="70" y="21"/>
                    </a:cxn>
                    <a:cxn ang="0">
                      <a:pos x="77" y="14"/>
                    </a:cxn>
                  </a:cxnLst>
                  <a:rect l="0" t="0" r="r" b="b"/>
                  <a:pathLst>
                    <a:path w="77" h="21">
                      <a:moveTo>
                        <a:pt x="77" y="14"/>
                      </a:moveTo>
                      <a:lnTo>
                        <a:pt x="77" y="14"/>
                      </a:lnTo>
                      <a:lnTo>
                        <a:pt x="66" y="7"/>
                      </a:lnTo>
                      <a:lnTo>
                        <a:pt x="55" y="3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4" y="3"/>
                      </a:lnTo>
                      <a:lnTo>
                        <a:pt x="16" y="5"/>
                      </a:lnTo>
                      <a:lnTo>
                        <a:pt x="7" y="8"/>
                      </a:lnTo>
                      <a:lnTo>
                        <a:pt x="0" y="11"/>
                      </a:lnTo>
                      <a:lnTo>
                        <a:pt x="4" y="20"/>
                      </a:lnTo>
                      <a:lnTo>
                        <a:pt x="9" y="16"/>
                      </a:lnTo>
                      <a:lnTo>
                        <a:pt x="18" y="13"/>
                      </a:lnTo>
                      <a:lnTo>
                        <a:pt x="26" y="11"/>
                      </a:lnTo>
                      <a:lnTo>
                        <a:pt x="35" y="9"/>
                      </a:lnTo>
                      <a:lnTo>
                        <a:pt x="44" y="9"/>
                      </a:lnTo>
                      <a:lnTo>
                        <a:pt x="53" y="11"/>
                      </a:lnTo>
                      <a:lnTo>
                        <a:pt x="62" y="15"/>
                      </a:lnTo>
                      <a:lnTo>
                        <a:pt x="70" y="21"/>
                      </a:lnTo>
                      <a:lnTo>
                        <a:pt x="70" y="21"/>
                      </a:lnTo>
                      <a:lnTo>
                        <a:pt x="7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8" name="Freeform 340"/>
                <p:cNvSpPr>
                  <a:spLocks/>
                </p:cNvSpPr>
                <p:nvPr/>
              </p:nvSpPr>
              <p:spPr bwMode="auto">
                <a:xfrm>
                  <a:off x="4572" y="2093"/>
                  <a:ext cx="110" cy="159"/>
                </a:xfrm>
                <a:custGeom>
                  <a:avLst/>
                  <a:gdLst/>
                  <a:ahLst/>
                  <a:cxnLst>
                    <a:cxn ang="0">
                      <a:pos x="28" y="136"/>
                    </a:cxn>
                    <a:cxn ang="0">
                      <a:pos x="37" y="124"/>
                    </a:cxn>
                    <a:cxn ang="0">
                      <a:pos x="47" y="110"/>
                    </a:cxn>
                    <a:cxn ang="0">
                      <a:pos x="49" y="90"/>
                    </a:cxn>
                    <a:cxn ang="0">
                      <a:pos x="38" y="67"/>
                    </a:cxn>
                    <a:cxn ang="0">
                      <a:pos x="54" y="36"/>
                    </a:cxn>
                    <a:cxn ang="0">
                      <a:pos x="89" y="8"/>
                    </a:cxn>
                    <a:cxn ang="0">
                      <a:pos x="125" y="0"/>
                    </a:cxn>
                    <a:cxn ang="0">
                      <a:pos x="147" y="6"/>
                    </a:cxn>
                    <a:cxn ang="0">
                      <a:pos x="174" y="4"/>
                    </a:cxn>
                    <a:cxn ang="0">
                      <a:pos x="207" y="4"/>
                    </a:cxn>
                    <a:cxn ang="0">
                      <a:pos x="235" y="9"/>
                    </a:cxn>
                    <a:cxn ang="0">
                      <a:pos x="251" y="23"/>
                    </a:cxn>
                    <a:cxn ang="0">
                      <a:pos x="264" y="53"/>
                    </a:cxn>
                    <a:cxn ang="0">
                      <a:pos x="271" y="82"/>
                    </a:cxn>
                    <a:cxn ang="0">
                      <a:pos x="271" y="112"/>
                    </a:cxn>
                    <a:cxn ang="0">
                      <a:pos x="270" y="144"/>
                    </a:cxn>
                    <a:cxn ang="0">
                      <a:pos x="281" y="166"/>
                    </a:cxn>
                    <a:cxn ang="0">
                      <a:pos x="296" y="192"/>
                    </a:cxn>
                    <a:cxn ang="0">
                      <a:pos x="311" y="212"/>
                    </a:cxn>
                    <a:cxn ang="0">
                      <a:pos x="327" y="227"/>
                    </a:cxn>
                    <a:cxn ang="0">
                      <a:pos x="329" y="247"/>
                    </a:cxn>
                    <a:cxn ang="0">
                      <a:pos x="320" y="262"/>
                    </a:cxn>
                    <a:cxn ang="0">
                      <a:pos x="310" y="266"/>
                    </a:cxn>
                    <a:cxn ang="0">
                      <a:pos x="297" y="270"/>
                    </a:cxn>
                    <a:cxn ang="0">
                      <a:pos x="286" y="276"/>
                    </a:cxn>
                    <a:cxn ang="0">
                      <a:pos x="277" y="285"/>
                    </a:cxn>
                    <a:cxn ang="0">
                      <a:pos x="271" y="303"/>
                    </a:cxn>
                    <a:cxn ang="0">
                      <a:pos x="271" y="321"/>
                    </a:cxn>
                    <a:cxn ang="0">
                      <a:pos x="263" y="329"/>
                    </a:cxn>
                    <a:cxn ang="0">
                      <a:pos x="267" y="336"/>
                    </a:cxn>
                    <a:cxn ang="0">
                      <a:pos x="267" y="352"/>
                    </a:cxn>
                    <a:cxn ang="0">
                      <a:pos x="250" y="366"/>
                    </a:cxn>
                    <a:cxn ang="0">
                      <a:pos x="250" y="396"/>
                    </a:cxn>
                    <a:cxn ang="0">
                      <a:pos x="260" y="415"/>
                    </a:cxn>
                    <a:cxn ang="0">
                      <a:pos x="262" y="435"/>
                    </a:cxn>
                    <a:cxn ang="0">
                      <a:pos x="255" y="459"/>
                    </a:cxn>
                    <a:cxn ang="0">
                      <a:pos x="235" y="474"/>
                    </a:cxn>
                    <a:cxn ang="0">
                      <a:pos x="216" y="476"/>
                    </a:cxn>
                    <a:cxn ang="0">
                      <a:pos x="207" y="477"/>
                    </a:cxn>
                    <a:cxn ang="0">
                      <a:pos x="199" y="477"/>
                    </a:cxn>
                    <a:cxn ang="0">
                      <a:pos x="187" y="476"/>
                    </a:cxn>
                    <a:cxn ang="0">
                      <a:pos x="177" y="467"/>
                    </a:cxn>
                    <a:cxn ang="0">
                      <a:pos x="171" y="451"/>
                    </a:cxn>
                    <a:cxn ang="0">
                      <a:pos x="162" y="436"/>
                    </a:cxn>
                    <a:cxn ang="0">
                      <a:pos x="152" y="421"/>
                    </a:cxn>
                    <a:cxn ang="0">
                      <a:pos x="132" y="400"/>
                    </a:cxn>
                    <a:cxn ang="0">
                      <a:pos x="109" y="384"/>
                    </a:cxn>
                    <a:cxn ang="0">
                      <a:pos x="90" y="379"/>
                    </a:cxn>
                    <a:cxn ang="0">
                      <a:pos x="74" y="381"/>
                    </a:cxn>
                    <a:cxn ang="0">
                      <a:pos x="68" y="369"/>
                    </a:cxn>
                    <a:cxn ang="0">
                      <a:pos x="58" y="346"/>
                    </a:cxn>
                    <a:cxn ang="0">
                      <a:pos x="36" y="326"/>
                    </a:cxn>
                    <a:cxn ang="0">
                      <a:pos x="13" y="304"/>
                    </a:cxn>
                    <a:cxn ang="0">
                      <a:pos x="3" y="292"/>
                    </a:cxn>
                    <a:cxn ang="0">
                      <a:pos x="2" y="280"/>
                    </a:cxn>
                    <a:cxn ang="0">
                      <a:pos x="1" y="258"/>
                    </a:cxn>
                    <a:cxn ang="0">
                      <a:pos x="1" y="250"/>
                    </a:cxn>
                    <a:cxn ang="0">
                      <a:pos x="7" y="247"/>
                    </a:cxn>
                    <a:cxn ang="0">
                      <a:pos x="17" y="246"/>
                    </a:cxn>
                    <a:cxn ang="0">
                      <a:pos x="18" y="206"/>
                    </a:cxn>
                    <a:cxn ang="0">
                      <a:pos x="25" y="162"/>
                    </a:cxn>
                  </a:cxnLst>
                  <a:rect l="0" t="0" r="r" b="b"/>
                  <a:pathLst>
                    <a:path w="331" h="477">
                      <a:moveTo>
                        <a:pt x="27" y="140"/>
                      </a:moveTo>
                      <a:lnTo>
                        <a:pt x="28" y="136"/>
                      </a:lnTo>
                      <a:lnTo>
                        <a:pt x="32" y="131"/>
                      </a:lnTo>
                      <a:lnTo>
                        <a:pt x="37" y="124"/>
                      </a:lnTo>
                      <a:lnTo>
                        <a:pt x="43" y="118"/>
                      </a:lnTo>
                      <a:lnTo>
                        <a:pt x="47" y="110"/>
                      </a:lnTo>
                      <a:lnTo>
                        <a:pt x="50" y="101"/>
                      </a:lnTo>
                      <a:lnTo>
                        <a:pt x="49" y="90"/>
                      </a:lnTo>
                      <a:lnTo>
                        <a:pt x="43" y="80"/>
                      </a:lnTo>
                      <a:lnTo>
                        <a:pt x="38" y="67"/>
                      </a:lnTo>
                      <a:lnTo>
                        <a:pt x="44" y="51"/>
                      </a:lnTo>
                      <a:lnTo>
                        <a:pt x="54" y="36"/>
                      </a:lnTo>
                      <a:lnTo>
                        <a:pt x="70" y="21"/>
                      </a:lnTo>
                      <a:lnTo>
                        <a:pt x="89" y="8"/>
                      </a:lnTo>
                      <a:lnTo>
                        <a:pt x="108" y="1"/>
                      </a:lnTo>
                      <a:lnTo>
                        <a:pt x="125" y="0"/>
                      </a:lnTo>
                      <a:lnTo>
                        <a:pt x="140" y="7"/>
                      </a:lnTo>
                      <a:lnTo>
                        <a:pt x="147" y="6"/>
                      </a:lnTo>
                      <a:lnTo>
                        <a:pt x="160" y="5"/>
                      </a:lnTo>
                      <a:lnTo>
                        <a:pt x="174" y="4"/>
                      </a:lnTo>
                      <a:lnTo>
                        <a:pt x="190" y="4"/>
                      </a:lnTo>
                      <a:lnTo>
                        <a:pt x="207" y="4"/>
                      </a:lnTo>
                      <a:lnTo>
                        <a:pt x="222" y="6"/>
                      </a:lnTo>
                      <a:lnTo>
                        <a:pt x="235" y="9"/>
                      </a:lnTo>
                      <a:lnTo>
                        <a:pt x="244" y="14"/>
                      </a:lnTo>
                      <a:lnTo>
                        <a:pt x="251" y="23"/>
                      </a:lnTo>
                      <a:lnTo>
                        <a:pt x="259" y="36"/>
                      </a:lnTo>
                      <a:lnTo>
                        <a:pt x="264" y="53"/>
                      </a:lnTo>
                      <a:lnTo>
                        <a:pt x="269" y="72"/>
                      </a:lnTo>
                      <a:lnTo>
                        <a:pt x="271" y="82"/>
                      </a:lnTo>
                      <a:lnTo>
                        <a:pt x="273" y="94"/>
                      </a:lnTo>
                      <a:lnTo>
                        <a:pt x="271" y="112"/>
                      </a:lnTo>
                      <a:lnTo>
                        <a:pt x="267" y="137"/>
                      </a:lnTo>
                      <a:lnTo>
                        <a:pt x="270" y="144"/>
                      </a:lnTo>
                      <a:lnTo>
                        <a:pt x="275" y="154"/>
                      </a:lnTo>
                      <a:lnTo>
                        <a:pt x="281" y="166"/>
                      </a:lnTo>
                      <a:lnTo>
                        <a:pt x="289" y="179"/>
                      </a:lnTo>
                      <a:lnTo>
                        <a:pt x="296" y="192"/>
                      </a:lnTo>
                      <a:lnTo>
                        <a:pt x="304" y="203"/>
                      </a:lnTo>
                      <a:lnTo>
                        <a:pt x="311" y="212"/>
                      </a:lnTo>
                      <a:lnTo>
                        <a:pt x="317" y="218"/>
                      </a:lnTo>
                      <a:lnTo>
                        <a:pt x="327" y="227"/>
                      </a:lnTo>
                      <a:lnTo>
                        <a:pt x="331" y="236"/>
                      </a:lnTo>
                      <a:lnTo>
                        <a:pt x="329" y="247"/>
                      </a:lnTo>
                      <a:lnTo>
                        <a:pt x="323" y="260"/>
                      </a:lnTo>
                      <a:lnTo>
                        <a:pt x="320" y="262"/>
                      </a:lnTo>
                      <a:lnTo>
                        <a:pt x="315" y="264"/>
                      </a:lnTo>
                      <a:lnTo>
                        <a:pt x="310" y="266"/>
                      </a:lnTo>
                      <a:lnTo>
                        <a:pt x="304" y="268"/>
                      </a:lnTo>
                      <a:lnTo>
                        <a:pt x="297" y="270"/>
                      </a:lnTo>
                      <a:lnTo>
                        <a:pt x="292" y="274"/>
                      </a:lnTo>
                      <a:lnTo>
                        <a:pt x="286" y="276"/>
                      </a:lnTo>
                      <a:lnTo>
                        <a:pt x="282" y="279"/>
                      </a:lnTo>
                      <a:lnTo>
                        <a:pt x="277" y="285"/>
                      </a:lnTo>
                      <a:lnTo>
                        <a:pt x="273" y="294"/>
                      </a:lnTo>
                      <a:lnTo>
                        <a:pt x="271" y="303"/>
                      </a:lnTo>
                      <a:lnTo>
                        <a:pt x="276" y="315"/>
                      </a:lnTo>
                      <a:lnTo>
                        <a:pt x="271" y="321"/>
                      </a:lnTo>
                      <a:lnTo>
                        <a:pt x="267" y="326"/>
                      </a:lnTo>
                      <a:lnTo>
                        <a:pt x="263" y="329"/>
                      </a:lnTo>
                      <a:lnTo>
                        <a:pt x="262" y="330"/>
                      </a:lnTo>
                      <a:lnTo>
                        <a:pt x="267" y="336"/>
                      </a:lnTo>
                      <a:lnTo>
                        <a:pt x="270" y="345"/>
                      </a:lnTo>
                      <a:lnTo>
                        <a:pt x="267" y="352"/>
                      </a:lnTo>
                      <a:lnTo>
                        <a:pt x="259" y="358"/>
                      </a:lnTo>
                      <a:lnTo>
                        <a:pt x="250" y="366"/>
                      </a:lnTo>
                      <a:lnTo>
                        <a:pt x="248" y="380"/>
                      </a:lnTo>
                      <a:lnTo>
                        <a:pt x="250" y="396"/>
                      </a:lnTo>
                      <a:lnTo>
                        <a:pt x="256" y="409"/>
                      </a:lnTo>
                      <a:lnTo>
                        <a:pt x="260" y="415"/>
                      </a:lnTo>
                      <a:lnTo>
                        <a:pt x="262" y="425"/>
                      </a:lnTo>
                      <a:lnTo>
                        <a:pt x="262" y="435"/>
                      </a:lnTo>
                      <a:lnTo>
                        <a:pt x="260" y="447"/>
                      </a:lnTo>
                      <a:lnTo>
                        <a:pt x="255" y="459"/>
                      </a:lnTo>
                      <a:lnTo>
                        <a:pt x="247" y="467"/>
                      </a:lnTo>
                      <a:lnTo>
                        <a:pt x="235" y="474"/>
                      </a:lnTo>
                      <a:lnTo>
                        <a:pt x="220" y="476"/>
                      </a:lnTo>
                      <a:lnTo>
                        <a:pt x="216" y="476"/>
                      </a:lnTo>
                      <a:lnTo>
                        <a:pt x="212" y="476"/>
                      </a:lnTo>
                      <a:lnTo>
                        <a:pt x="207" y="477"/>
                      </a:lnTo>
                      <a:lnTo>
                        <a:pt x="203" y="477"/>
                      </a:lnTo>
                      <a:lnTo>
                        <a:pt x="199" y="477"/>
                      </a:lnTo>
                      <a:lnTo>
                        <a:pt x="193" y="477"/>
                      </a:lnTo>
                      <a:lnTo>
                        <a:pt x="187" y="476"/>
                      </a:lnTo>
                      <a:lnTo>
                        <a:pt x="179" y="475"/>
                      </a:lnTo>
                      <a:lnTo>
                        <a:pt x="177" y="467"/>
                      </a:lnTo>
                      <a:lnTo>
                        <a:pt x="174" y="460"/>
                      </a:lnTo>
                      <a:lnTo>
                        <a:pt x="171" y="451"/>
                      </a:lnTo>
                      <a:lnTo>
                        <a:pt x="167" y="444"/>
                      </a:lnTo>
                      <a:lnTo>
                        <a:pt x="162" y="436"/>
                      </a:lnTo>
                      <a:lnTo>
                        <a:pt x="157" y="429"/>
                      </a:lnTo>
                      <a:lnTo>
                        <a:pt x="152" y="421"/>
                      </a:lnTo>
                      <a:lnTo>
                        <a:pt x="145" y="414"/>
                      </a:lnTo>
                      <a:lnTo>
                        <a:pt x="132" y="400"/>
                      </a:lnTo>
                      <a:lnTo>
                        <a:pt x="121" y="391"/>
                      </a:lnTo>
                      <a:lnTo>
                        <a:pt x="109" y="384"/>
                      </a:lnTo>
                      <a:lnTo>
                        <a:pt x="99" y="380"/>
                      </a:lnTo>
                      <a:lnTo>
                        <a:pt x="90" y="379"/>
                      </a:lnTo>
                      <a:lnTo>
                        <a:pt x="81" y="380"/>
                      </a:lnTo>
                      <a:lnTo>
                        <a:pt x="74" y="381"/>
                      </a:lnTo>
                      <a:lnTo>
                        <a:pt x="68" y="382"/>
                      </a:lnTo>
                      <a:lnTo>
                        <a:pt x="68" y="369"/>
                      </a:lnTo>
                      <a:lnTo>
                        <a:pt x="65" y="358"/>
                      </a:lnTo>
                      <a:lnTo>
                        <a:pt x="58" y="346"/>
                      </a:lnTo>
                      <a:lnTo>
                        <a:pt x="47" y="335"/>
                      </a:lnTo>
                      <a:lnTo>
                        <a:pt x="36" y="326"/>
                      </a:lnTo>
                      <a:lnTo>
                        <a:pt x="24" y="315"/>
                      </a:lnTo>
                      <a:lnTo>
                        <a:pt x="13" y="304"/>
                      </a:lnTo>
                      <a:lnTo>
                        <a:pt x="3" y="293"/>
                      </a:lnTo>
                      <a:lnTo>
                        <a:pt x="3" y="292"/>
                      </a:lnTo>
                      <a:lnTo>
                        <a:pt x="3" y="288"/>
                      </a:lnTo>
                      <a:lnTo>
                        <a:pt x="2" y="280"/>
                      </a:lnTo>
                      <a:lnTo>
                        <a:pt x="1" y="263"/>
                      </a:lnTo>
                      <a:lnTo>
                        <a:pt x="1" y="258"/>
                      </a:lnTo>
                      <a:lnTo>
                        <a:pt x="1" y="253"/>
                      </a:lnTo>
                      <a:lnTo>
                        <a:pt x="1" y="250"/>
                      </a:lnTo>
                      <a:lnTo>
                        <a:pt x="0" y="247"/>
                      </a:lnTo>
                      <a:lnTo>
                        <a:pt x="7" y="247"/>
                      </a:lnTo>
                      <a:lnTo>
                        <a:pt x="13" y="247"/>
                      </a:lnTo>
                      <a:lnTo>
                        <a:pt x="17" y="246"/>
                      </a:lnTo>
                      <a:lnTo>
                        <a:pt x="19" y="246"/>
                      </a:lnTo>
                      <a:lnTo>
                        <a:pt x="18" y="206"/>
                      </a:lnTo>
                      <a:lnTo>
                        <a:pt x="21" y="181"/>
                      </a:lnTo>
                      <a:lnTo>
                        <a:pt x="25" y="162"/>
                      </a:lnTo>
                      <a:lnTo>
                        <a:pt x="27" y="140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89" name="Freeform 341"/>
                <p:cNvSpPr>
                  <a:spLocks/>
                </p:cNvSpPr>
                <p:nvPr/>
              </p:nvSpPr>
              <p:spPr bwMode="auto">
                <a:xfrm>
                  <a:off x="4579" y="214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4"/>
                    </a:cxn>
                    <a:cxn ang="0">
                      <a:pos x="5" y="5"/>
                    </a:cxn>
                    <a:cxn ang="0">
                      <a:pos x="8" y="4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5"/>
                      </a:lnTo>
                      <a:lnTo>
                        <a:pt x="8" y="4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0" name="Freeform 342"/>
                <p:cNvSpPr>
                  <a:spLocks/>
                </p:cNvSpPr>
                <p:nvPr/>
              </p:nvSpPr>
              <p:spPr bwMode="auto">
                <a:xfrm>
                  <a:off x="4579" y="2119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23" y="14"/>
                    </a:cxn>
                    <a:cxn ang="0">
                      <a:pos x="24" y="24"/>
                    </a:cxn>
                    <a:cxn ang="0">
                      <a:pos x="21" y="31"/>
                    </a:cxn>
                    <a:cxn ang="0">
                      <a:pos x="16" y="39"/>
                    </a:cxn>
                    <a:cxn ang="0">
                      <a:pos x="12" y="44"/>
                    </a:cxn>
                    <a:cxn ang="0">
                      <a:pos x="7" y="51"/>
                    </a:cxn>
                    <a:cxn ang="0">
                      <a:pos x="1" y="57"/>
                    </a:cxn>
                    <a:cxn ang="0">
                      <a:pos x="0" y="63"/>
                    </a:cxn>
                    <a:cxn ang="0">
                      <a:pos x="9" y="63"/>
                    </a:cxn>
                    <a:cxn ang="0">
                      <a:pos x="10" y="61"/>
                    </a:cxn>
                    <a:cxn ang="0">
                      <a:pos x="13" y="57"/>
                    </a:cxn>
                    <a:cxn ang="0">
                      <a:pos x="18" y="51"/>
                    </a:cxn>
                    <a:cxn ang="0">
                      <a:pos x="25" y="43"/>
                    </a:cxn>
                    <a:cxn ang="0">
                      <a:pos x="29" y="34"/>
                    </a:cxn>
                    <a:cxn ang="0">
                      <a:pos x="32" y="24"/>
                    </a:cxn>
                    <a:cxn ang="0">
                      <a:pos x="31" y="12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7" y="6"/>
                    </a:cxn>
                  </a:cxnLst>
                  <a:rect l="0" t="0" r="r" b="b"/>
                  <a:pathLst>
                    <a:path w="32" h="63">
                      <a:moveTo>
                        <a:pt x="17" y="6"/>
                      </a:moveTo>
                      <a:lnTo>
                        <a:pt x="17" y="6"/>
                      </a:lnTo>
                      <a:lnTo>
                        <a:pt x="23" y="14"/>
                      </a:lnTo>
                      <a:lnTo>
                        <a:pt x="24" y="24"/>
                      </a:lnTo>
                      <a:lnTo>
                        <a:pt x="21" y="31"/>
                      </a:lnTo>
                      <a:lnTo>
                        <a:pt x="16" y="39"/>
                      </a:lnTo>
                      <a:lnTo>
                        <a:pt x="12" y="44"/>
                      </a:lnTo>
                      <a:lnTo>
                        <a:pt x="7" y="51"/>
                      </a:lnTo>
                      <a:lnTo>
                        <a:pt x="1" y="57"/>
                      </a:lnTo>
                      <a:lnTo>
                        <a:pt x="0" y="63"/>
                      </a:lnTo>
                      <a:lnTo>
                        <a:pt x="9" y="63"/>
                      </a:lnTo>
                      <a:lnTo>
                        <a:pt x="10" y="61"/>
                      </a:lnTo>
                      <a:lnTo>
                        <a:pt x="13" y="57"/>
                      </a:lnTo>
                      <a:lnTo>
                        <a:pt x="18" y="51"/>
                      </a:lnTo>
                      <a:lnTo>
                        <a:pt x="25" y="43"/>
                      </a:lnTo>
                      <a:lnTo>
                        <a:pt x="29" y="34"/>
                      </a:lnTo>
                      <a:lnTo>
                        <a:pt x="32" y="24"/>
                      </a:lnTo>
                      <a:lnTo>
                        <a:pt x="31" y="1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1" name="Freeform 343"/>
                <p:cNvSpPr>
                  <a:spLocks/>
                </p:cNvSpPr>
                <p:nvPr/>
              </p:nvSpPr>
              <p:spPr bwMode="auto">
                <a:xfrm>
                  <a:off x="4583" y="2092"/>
                  <a:ext cx="37" cy="29"/>
                </a:xfrm>
                <a:custGeom>
                  <a:avLst/>
                  <a:gdLst/>
                  <a:ahLst/>
                  <a:cxnLst>
                    <a:cxn ang="0">
                      <a:pos x="107" y="7"/>
                    </a:cxn>
                    <a:cxn ang="0">
                      <a:pos x="110" y="8"/>
                    </a:cxn>
                    <a:cxn ang="0">
                      <a:pos x="92" y="0"/>
                    </a:cxn>
                    <a:cxn ang="0">
                      <a:pos x="74" y="1"/>
                    </a:cxn>
                    <a:cxn ang="0">
                      <a:pos x="53" y="8"/>
                    </a:cxn>
                    <a:cxn ang="0">
                      <a:pos x="34" y="22"/>
                    </a:cxn>
                    <a:cxn ang="0">
                      <a:pos x="18" y="37"/>
                    </a:cxn>
                    <a:cxn ang="0">
                      <a:pos x="6" y="53"/>
                    </a:cxn>
                    <a:cxn ang="0">
                      <a:pos x="0" y="71"/>
                    </a:cxn>
                    <a:cxn ang="0">
                      <a:pos x="6" y="87"/>
                    </a:cxn>
                    <a:cxn ang="0">
                      <a:pos x="13" y="81"/>
                    </a:cxn>
                    <a:cxn ang="0">
                      <a:pos x="11" y="71"/>
                    </a:cxn>
                    <a:cxn ang="0">
                      <a:pos x="15" y="57"/>
                    </a:cxn>
                    <a:cxn ang="0">
                      <a:pos x="25" y="43"/>
                    </a:cxn>
                    <a:cxn ang="0">
                      <a:pos x="41" y="28"/>
                    </a:cxn>
                    <a:cxn ang="0">
                      <a:pos x="58" y="17"/>
                    </a:cxn>
                    <a:cxn ang="0">
                      <a:pos x="76" y="9"/>
                    </a:cxn>
                    <a:cxn ang="0">
                      <a:pos x="92" y="8"/>
                    </a:cxn>
                    <a:cxn ang="0">
                      <a:pos x="104" y="15"/>
                    </a:cxn>
                    <a:cxn ang="0">
                      <a:pos x="107" y="16"/>
                    </a:cxn>
                    <a:cxn ang="0">
                      <a:pos x="104" y="15"/>
                    </a:cxn>
                    <a:cxn ang="0">
                      <a:pos x="107" y="16"/>
                    </a:cxn>
                    <a:cxn ang="0">
                      <a:pos x="110" y="15"/>
                    </a:cxn>
                    <a:cxn ang="0">
                      <a:pos x="111" y="11"/>
                    </a:cxn>
                    <a:cxn ang="0">
                      <a:pos x="110" y="8"/>
                    </a:cxn>
                    <a:cxn ang="0">
                      <a:pos x="107" y="7"/>
                    </a:cxn>
                  </a:cxnLst>
                  <a:rect l="0" t="0" r="r" b="b"/>
                  <a:pathLst>
                    <a:path w="111" h="87">
                      <a:moveTo>
                        <a:pt x="107" y="7"/>
                      </a:moveTo>
                      <a:lnTo>
                        <a:pt x="110" y="8"/>
                      </a:lnTo>
                      <a:lnTo>
                        <a:pt x="92" y="0"/>
                      </a:lnTo>
                      <a:lnTo>
                        <a:pt x="74" y="1"/>
                      </a:lnTo>
                      <a:lnTo>
                        <a:pt x="53" y="8"/>
                      </a:lnTo>
                      <a:lnTo>
                        <a:pt x="34" y="22"/>
                      </a:lnTo>
                      <a:lnTo>
                        <a:pt x="18" y="37"/>
                      </a:lnTo>
                      <a:lnTo>
                        <a:pt x="6" y="53"/>
                      </a:lnTo>
                      <a:lnTo>
                        <a:pt x="0" y="71"/>
                      </a:lnTo>
                      <a:lnTo>
                        <a:pt x="6" y="87"/>
                      </a:lnTo>
                      <a:lnTo>
                        <a:pt x="13" y="81"/>
                      </a:lnTo>
                      <a:lnTo>
                        <a:pt x="11" y="71"/>
                      </a:lnTo>
                      <a:lnTo>
                        <a:pt x="15" y="57"/>
                      </a:lnTo>
                      <a:lnTo>
                        <a:pt x="25" y="43"/>
                      </a:lnTo>
                      <a:lnTo>
                        <a:pt x="41" y="28"/>
                      </a:lnTo>
                      <a:lnTo>
                        <a:pt x="58" y="17"/>
                      </a:lnTo>
                      <a:lnTo>
                        <a:pt x="76" y="9"/>
                      </a:lnTo>
                      <a:lnTo>
                        <a:pt x="92" y="8"/>
                      </a:lnTo>
                      <a:lnTo>
                        <a:pt x="104" y="15"/>
                      </a:lnTo>
                      <a:lnTo>
                        <a:pt x="107" y="16"/>
                      </a:lnTo>
                      <a:lnTo>
                        <a:pt x="104" y="15"/>
                      </a:lnTo>
                      <a:lnTo>
                        <a:pt x="107" y="16"/>
                      </a:lnTo>
                      <a:lnTo>
                        <a:pt x="110" y="15"/>
                      </a:lnTo>
                      <a:lnTo>
                        <a:pt x="111" y="11"/>
                      </a:lnTo>
                      <a:lnTo>
                        <a:pt x="110" y="8"/>
                      </a:lnTo>
                      <a:lnTo>
                        <a:pt x="10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2" name="Freeform 344"/>
                <p:cNvSpPr>
                  <a:spLocks/>
                </p:cNvSpPr>
                <p:nvPr/>
              </p:nvSpPr>
              <p:spPr bwMode="auto">
                <a:xfrm>
                  <a:off x="4618" y="2093"/>
                  <a:ext cx="36" cy="6"/>
                </a:xfrm>
                <a:custGeom>
                  <a:avLst/>
                  <a:gdLst/>
                  <a:ahLst/>
                  <a:cxnLst>
                    <a:cxn ang="0">
                      <a:pos x="107" y="12"/>
                    </a:cxn>
                    <a:cxn ang="0">
                      <a:pos x="107" y="12"/>
                    </a:cxn>
                    <a:cxn ang="0">
                      <a:pos x="96" y="6"/>
                    </a:cxn>
                    <a:cxn ang="0">
                      <a:pos x="82" y="3"/>
                    </a:cxn>
                    <a:cxn ang="0">
                      <a:pos x="67" y="1"/>
                    </a:cxn>
                    <a:cxn ang="0">
                      <a:pos x="50" y="0"/>
                    </a:cxn>
                    <a:cxn ang="0">
                      <a:pos x="34" y="0"/>
                    </a:cxn>
                    <a:cxn ang="0">
                      <a:pos x="20" y="2"/>
                    </a:cxn>
                    <a:cxn ang="0">
                      <a:pos x="7" y="3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7" y="12"/>
                    </a:cxn>
                    <a:cxn ang="0">
                      <a:pos x="20" y="10"/>
                    </a:cxn>
                    <a:cxn ang="0">
                      <a:pos x="34" y="10"/>
                    </a:cxn>
                    <a:cxn ang="0">
                      <a:pos x="50" y="10"/>
                    </a:cxn>
                    <a:cxn ang="0">
                      <a:pos x="67" y="9"/>
                    </a:cxn>
                    <a:cxn ang="0">
                      <a:pos x="82" y="12"/>
                    </a:cxn>
                    <a:cxn ang="0">
                      <a:pos x="94" y="15"/>
                    </a:cxn>
                    <a:cxn ang="0">
                      <a:pos x="100" y="18"/>
                    </a:cxn>
                    <a:cxn ang="0">
                      <a:pos x="100" y="18"/>
                    </a:cxn>
                    <a:cxn ang="0">
                      <a:pos x="100" y="18"/>
                    </a:cxn>
                    <a:cxn ang="0">
                      <a:pos x="104" y="19"/>
                    </a:cxn>
                    <a:cxn ang="0">
                      <a:pos x="107" y="18"/>
                    </a:cxn>
                    <a:cxn ang="0">
                      <a:pos x="108" y="15"/>
                    </a:cxn>
                    <a:cxn ang="0">
                      <a:pos x="107" y="12"/>
                    </a:cxn>
                  </a:cxnLst>
                  <a:rect l="0" t="0" r="r" b="b"/>
                  <a:pathLst>
                    <a:path w="108" h="19">
                      <a:moveTo>
                        <a:pt x="107" y="12"/>
                      </a:moveTo>
                      <a:lnTo>
                        <a:pt x="107" y="12"/>
                      </a:lnTo>
                      <a:lnTo>
                        <a:pt x="96" y="6"/>
                      </a:lnTo>
                      <a:lnTo>
                        <a:pt x="82" y="3"/>
                      </a:lnTo>
                      <a:lnTo>
                        <a:pt x="67" y="1"/>
                      </a:lnTo>
                      <a:lnTo>
                        <a:pt x="50" y="0"/>
                      </a:lnTo>
                      <a:lnTo>
                        <a:pt x="34" y="0"/>
                      </a:lnTo>
                      <a:lnTo>
                        <a:pt x="20" y="2"/>
                      </a:lnTo>
                      <a:lnTo>
                        <a:pt x="7" y="3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7" y="12"/>
                      </a:lnTo>
                      <a:lnTo>
                        <a:pt x="20" y="10"/>
                      </a:lnTo>
                      <a:lnTo>
                        <a:pt x="34" y="10"/>
                      </a:lnTo>
                      <a:lnTo>
                        <a:pt x="50" y="10"/>
                      </a:lnTo>
                      <a:lnTo>
                        <a:pt x="67" y="9"/>
                      </a:lnTo>
                      <a:lnTo>
                        <a:pt x="82" y="12"/>
                      </a:lnTo>
                      <a:lnTo>
                        <a:pt x="94" y="15"/>
                      </a:lnTo>
                      <a:lnTo>
                        <a:pt x="100" y="18"/>
                      </a:lnTo>
                      <a:lnTo>
                        <a:pt x="100" y="18"/>
                      </a:lnTo>
                      <a:lnTo>
                        <a:pt x="100" y="18"/>
                      </a:lnTo>
                      <a:lnTo>
                        <a:pt x="104" y="19"/>
                      </a:lnTo>
                      <a:lnTo>
                        <a:pt x="107" y="18"/>
                      </a:lnTo>
                      <a:lnTo>
                        <a:pt x="108" y="15"/>
                      </a:lnTo>
                      <a:lnTo>
                        <a:pt x="10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3" name="Freeform 345"/>
                <p:cNvSpPr>
                  <a:spLocks/>
                </p:cNvSpPr>
                <p:nvPr/>
              </p:nvSpPr>
              <p:spPr bwMode="auto">
                <a:xfrm>
                  <a:off x="4652" y="2097"/>
                  <a:ext cx="11" cy="21"/>
                </a:xfrm>
                <a:custGeom>
                  <a:avLst/>
                  <a:gdLst/>
                  <a:ahLst/>
                  <a:cxnLst>
                    <a:cxn ang="0">
                      <a:pos x="34" y="60"/>
                    </a:cxn>
                    <a:cxn ang="0">
                      <a:pos x="34" y="60"/>
                    </a:cxn>
                    <a:cxn ang="0">
                      <a:pos x="28" y="41"/>
                    </a:cxn>
                    <a:cxn ang="0">
                      <a:pos x="23" y="24"/>
                    </a:cxn>
                    <a:cxn ang="0">
                      <a:pos x="15" y="10"/>
                    </a:cxn>
                    <a:cxn ang="0">
                      <a:pos x="7" y="0"/>
                    </a:cxn>
                    <a:cxn ang="0">
                      <a:pos x="0" y="6"/>
                    </a:cxn>
                    <a:cxn ang="0">
                      <a:pos x="7" y="14"/>
                    </a:cxn>
                    <a:cxn ang="0">
                      <a:pos x="14" y="26"/>
                    </a:cxn>
                    <a:cxn ang="0">
                      <a:pos x="20" y="43"/>
                    </a:cxn>
                    <a:cxn ang="0">
                      <a:pos x="25" y="62"/>
                    </a:cxn>
                    <a:cxn ang="0">
                      <a:pos x="25" y="62"/>
                    </a:cxn>
                    <a:cxn ang="0">
                      <a:pos x="34" y="60"/>
                    </a:cxn>
                  </a:cxnLst>
                  <a:rect l="0" t="0" r="r" b="b"/>
                  <a:pathLst>
                    <a:path w="34" h="62">
                      <a:moveTo>
                        <a:pt x="34" y="60"/>
                      </a:moveTo>
                      <a:lnTo>
                        <a:pt x="34" y="60"/>
                      </a:lnTo>
                      <a:lnTo>
                        <a:pt x="28" y="41"/>
                      </a:lnTo>
                      <a:lnTo>
                        <a:pt x="23" y="24"/>
                      </a:lnTo>
                      <a:lnTo>
                        <a:pt x="15" y="10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7" y="14"/>
                      </a:lnTo>
                      <a:lnTo>
                        <a:pt x="14" y="26"/>
                      </a:lnTo>
                      <a:lnTo>
                        <a:pt x="20" y="43"/>
                      </a:lnTo>
                      <a:lnTo>
                        <a:pt x="25" y="62"/>
                      </a:lnTo>
                      <a:lnTo>
                        <a:pt x="25" y="62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4" name="Freeform 346"/>
                <p:cNvSpPr>
                  <a:spLocks/>
                </p:cNvSpPr>
                <p:nvPr/>
              </p:nvSpPr>
              <p:spPr bwMode="auto">
                <a:xfrm>
                  <a:off x="4659" y="2117"/>
                  <a:ext cx="5" cy="23"/>
                </a:xfrm>
                <a:custGeom>
                  <a:avLst/>
                  <a:gdLst/>
                  <a:ahLst/>
                  <a:cxnLst>
                    <a:cxn ang="0">
                      <a:pos x="8" y="65"/>
                    </a:cxn>
                    <a:cxn ang="0">
                      <a:pos x="8" y="67"/>
                    </a:cxn>
                    <a:cxn ang="0">
                      <a:pos x="13" y="41"/>
                    </a:cxn>
                    <a:cxn ang="0">
                      <a:pos x="15" y="23"/>
                    </a:cxn>
                    <a:cxn ang="0">
                      <a:pos x="13" y="11"/>
                    </a:cxn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4" y="11"/>
                    </a:cxn>
                    <a:cxn ang="0">
                      <a:pos x="4" y="23"/>
                    </a:cxn>
                    <a:cxn ang="0">
                      <a:pos x="4" y="41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0" y="65"/>
                    </a:cxn>
                    <a:cxn ang="0">
                      <a:pos x="1" y="68"/>
                    </a:cxn>
                    <a:cxn ang="0">
                      <a:pos x="3" y="70"/>
                    </a:cxn>
                    <a:cxn ang="0">
                      <a:pos x="6" y="69"/>
                    </a:cxn>
                    <a:cxn ang="0">
                      <a:pos x="8" y="67"/>
                    </a:cxn>
                    <a:cxn ang="0">
                      <a:pos x="8" y="65"/>
                    </a:cxn>
                  </a:cxnLst>
                  <a:rect l="0" t="0" r="r" b="b"/>
                  <a:pathLst>
                    <a:path w="15" h="70">
                      <a:moveTo>
                        <a:pt x="8" y="65"/>
                      </a:moveTo>
                      <a:lnTo>
                        <a:pt x="8" y="67"/>
                      </a:lnTo>
                      <a:lnTo>
                        <a:pt x="13" y="41"/>
                      </a:lnTo>
                      <a:lnTo>
                        <a:pt x="15" y="23"/>
                      </a:lnTo>
                      <a:lnTo>
                        <a:pt x="13" y="11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4" y="11"/>
                      </a:lnTo>
                      <a:lnTo>
                        <a:pt x="4" y="23"/>
                      </a:lnTo>
                      <a:lnTo>
                        <a:pt x="4" y="41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0" y="65"/>
                      </a:lnTo>
                      <a:lnTo>
                        <a:pt x="1" y="68"/>
                      </a:lnTo>
                      <a:lnTo>
                        <a:pt x="3" y="70"/>
                      </a:lnTo>
                      <a:lnTo>
                        <a:pt x="6" y="69"/>
                      </a:lnTo>
                      <a:lnTo>
                        <a:pt x="8" y="67"/>
                      </a:lnTo>
                      <a:lnTo>
                        <a:pt x="8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5" name="Freeform 347"/>
                <p:cNvSpPr>
                  <a:spLocks/>
                </p:cNvSpPr>
                <p:nvPr/>
              </p:nvSpPr>
              <p:spPr bwMode="auto">
                <a:xfrm>
                  <a:off x="4659" y="2139"/>
                  <a:ext cx="19" cy="28"/>
                </a:xfrm>
                <a:custGeom>
                  <a:avLst/>
                  <a:gdLst/>
                  <a:ahLst/>
                  <a:cxnLst>
                    <a:cxn ang="0">
                      <a:pos x="57" y="78"/>
                    </a:cxn>
                    <a:cxn ang="0">
                      <a:pos x="57" y="78"/>
                    </a:cxn>
                    <a:cxn ang="0">
                      <a:pos x="51" y="73"/>
                    </a:cxn>
                    <a:cxn ang="0">
                      <a:pos x="45" y="65"/>
                    </a:cxn>
                    <a:cxn ang="0">
                      <a:pos x="37" y="53"/>
                    </a:cxn>
                    <a:cxn ang="0">
                      <a:pos x="30" y="41"/>
                    </a:cxn>
                    <a:cxn ang="0">
                      <a:pos x="22" y="28"/>
                    </a:cxn>
                    <a:cxn ang="0">
                      <a:pos x="16" y="16"/>
                    </a:cxn>
                    <a:cxn ang="0">
                      <a:pos x="12" y="7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3" y="9"/>
                    </a:cxn>
                    <a:cxn ang="0">
                      <a:pos x="7" y="20"/>
                    </a:cxn>
                    <a:cxn ang="0">
                      <a:pos x="14" y="32"/>
                    </a:cxn>
                    <a:cxn ang="0">
                      <a:pos x="21" y="45"/>
                    </a:cxn>
                    <a:cxn ang="0">
                      <a:pos x="29" y="58"/>
                    </a:cxn>
                    <a:cxn ang="0">
                      <a:pos x="36" y="69"/>
                    </a:cxn>
                    <a:cxn ang="0">
                      <a:pos x="45" y="79"/>
                    </a:cxn>
                    <a:cxn ang="0">
                      <a:pos x="52" y="86"/>
                    </a:cxn>
                    <a:cxn ang="0">
                      <a:pos x="52" y="86"/>
                    </a:cxn>
                    <a:cxn ang="0">
                      <a:pos x="57" y="78"/>
                    </a:cxn>
                  </a:cxnLst>
                  <a:rect l="0" t="0" r="r" b="b"/>
                  <a:pathLst>
                    <a:path w="57" h="86">
                      <a:moveTo>
                        <a:pt x="57" y="78"/>
                      </a:moveTo>
                      <a:lnTo>
                        <a:pt x="57" y="78"/>
                      </a:lnTo>
                      <a:lnTo>
                        <a:pt x="51" y="73"/>
                      </a:lnTo>
                      <a:lnTo>
                        <a:pt x="45" y="65"/>
                      </a:lnTo>
                      <a:lnTo>
                        <a:pt x="37" y="53"/>
                      </a:lnTo>
                      <a:lnTo>
                        <a:pt x="30" y="41"/>
                      </a:lnTo>
                      <a:lnTo>
                        <a:pt x="22" y="28"/>
                      </a:lnTo>
                      <a:lnTo>
                        <a:pt x="16" y="16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3" y="9"/>
                      </a:lnTo>
                      <a:lnTo>
                        <a:pt x="7" y="20"/>
                      </a:lnTo>
                      <a:lnTo>
                        <a:pt x="14" y="32"/>
                      </a:lnTo>
                      <a:lnTo>
                        <a:pt x="21" y="45"/>
                      </a:lnTo>
                      <a:lnTo>
                        <a:pt x="29" y="58"/>
                      </a:lnTo>
                      <a:lnTo>
                        <a:pt x="36" y="69"/>
                      </a:lnTo>
                      <a:lnTo>
                        <a:pt x="45" y="79"/>
                      </a:lnTo>
                      <a:lnTo>
                        <a:pt x="52" y="86"/>
                      </a:lnTo>
                      <a:lnTo>
                        <a:pt x="52" y="86"/>
                      </a:lnTo>
                      <a:lnTo>
                        <a:pt x="5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6" name="Freeform 348"/>
                <p:cNvSpPr>
                  <a:spLocks/>
                </p:cNvSpPr>
                <p:nvPr/>
              </p:nvSpPr>
              <p:spPr bwMode="auto">
                <a:xfrm>
                  <a:off x="4677" y="2165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11" y="49"/>
                    </a:cxn>
                    <a:cxn ang="0">
                      <a:pos x="12" y="48"/>
                    </a:cxn>
                    <a:cxn ang="0">
                      <a:pos x="18" y="34"/>
                    </a:cxn>
                    <a:cxn ang="0">
                      <a:pos x="21" y="22"/>
                    </a:cxn>
                    <a:cxn ang="0">
                      <a:pos x="15" y="9"/>
                    </a:cxn>
                    <a:cxn ang="0">
                      <a:pos x="5" y="0"/>
                    </a:cxn>
                    <a:cxn ang="0">
                      <a:pos x="0" y="8"/>
                    </a:cxn>
                    <a:cxn ang="0">
                      <a:pos x="9" y="16"/>
                    </a:cxn>
                    <a:cxn ang="0">
                      <a:pos x="12" y="22"/>
                    </a:cxn>
                    <a:cxn ang="0">
                      <a:pos x="10" y="32"/>
                    </a:cxn>
                    <a:cxn ang="0">
                      <a:pos x="4" y="44"/>
                    </a:cxn>
                    <a:cxn ang="0">
                      <a:pos x="5" y="42"/>
                    </a:cxn>
                    <a:cxn ang="0">
                      <a:pos x="11" y="49"/>
                    </a:cxn>
                  </a:cxnLst>
                  <a:rect l="0" t="0" r="r" b="b"/>
                  <a:pathLst>
                    <a:path w="21" h="49">
                      <a:moveTo>
                        <a:pt x="11" y="49"/>
                      </a:moveTo>
                      <a:lnTo>
                        <a:pt x="12" y="48"/>
                      </a:lnTo>
                      <a:lnTo>
                        <a:pt x="18" y="34"/>
                      </a:lnTo>
                      <a:lnTo>
                        <a:pt x="21" y="22"/>
                      </a:lnTo>
                      <a:lnTo>
                        <a:pt x="15" y="9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9" y="16"/>
                      </a:lnTo>
                      <a:lnTo>
                        <a:pt x="12" y="22"/>
                      </a:lnTo>
                      <a:lnTo>
                        <a:pt x="10" y="32"/>
                      </a:lnTo>
                      <a:lnTo>
                        <a:pt x="4" y="44"/>
                      </a:lnTo>
                      <a:lnTo>
                        <a:pt x="5" y="42"/>
                      </a:lnTo>
                      <a:lnTo>
                        <a:pt x="11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7" name="Freeform 349"/>
                <p:cNvSpPr>
                  <a:spLocks/>
                </p:cNvSpPr>
                <p:nvPr/>
              </p:nvSpPr>
              <p:spPr bwMode="auto">
                <a:xfrm>
                  <a:off x="4665" y="2179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6" y="26"/>
                    </a:cxn>
                    <a:cxn ang="0">
                      <a:pos x="6" y="26"/>
                    </a:cxn>
                    <a:cxn ang="0">
                      <a:pos x="10" y="24"/>
                    </a:cxn>
                    <a:cxn ang="0">
                      <a:pos x="15" y="22"/>
                    </a:cxn>
                    <a:cxn ang="0">
                      <a:pos x="20" y="19"/>
                    </a:cxn>
                    <a:cxn ang="0">
                      <a:pos x="26" y="16"/>
                    </a:cxn>
                    <a:cxn ang="0">
                      <a:pos x="32" y="14"/>
                    </a:cxn>
                    <a:cxn ang="0">
                      <a:pos x="38" y="12"/>
                    </a:cxn>
                    <a:cxn ang="0">
                      <a:pos x="43" y="10"/>
                    </a:cxn>
                    <a:cxn ang="0">
                      <a:pos x="47" y="7"/>
                    </a:cxn>
                    <a:cxn ang="0">
                      <a:pos x="41" y="0"/>
                    </a:cxn>
                    <a:cxn ang="0">
                      <a:pos x="38" y="2"/>
                    </a:cxn>
                    <a:cxn ang="0">
                      <a:pos x="34" y="4"/>
                    </a:cxn>
                    <a:cxn ang="0">
                      <a:pos x="30" y="6"/>
                    </a:cxn>
                    <a:cxn ang="0">
                      <a:pos x="23" y="8"/>
                    </a:cxn>
                    <a:cxn ang="0">
                      <a:pos x="16" y="10"/>
                    </a:cxn>
                    <a:cxn ang="0">
                      <a:pos x="11" y="13"/>
                    </a:cxn>
                    <a:cxn ang="0">
                      <a:pos x="5" y="15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6" y="26"/>
                    </a:cxn>
                  </a:cxnLst>
                  <a:rect l="0" t="0" r="r" b="b"/>
                  <a:pathLst>
                    <a:path w="47" h="26">
                      <a:moveTo>
                        <a:pt x="6" y="26"/>
                      </a:moveTo>
                      <a:lnTo>
                        <a:pt x="6" y="26"/>
                      </a:lnTo>
                      <a:lnTo>
                        <a:pt x="10" y="24"/>
                      </a:lnTo>
                      <a:lnTo>
                        <a:pt x="15" y="22"/>
                      </a:lnTo>
                      <a:lnTo>
                        <a:pt x="20" y="19"/>
                      </a:lnTo>
                      <a:lnTo>
                        <a:pt x="26" y="16"/>
                      </a:lnTo>
                      <a:lnTo>
                        <a:pt x="32" y="14"/>
                      </a:lnTo>
                      <a:lnTo>
                        <a:pt x="38" y="12"/>
                      </a:lnTo>
                      <a:lnTo>
                        <a:pt x="43" y="10"/>
                      </a:lnTo>
                      <a:lnTo>
                        <a:pt x="47" y="7"/>
                      </a:lnTo>
                      <a:lnTo>
                        <a:pt x="41" y="0"/>
                      </a:lnTo>
                      <a:lnTo>
                        <a:pt x="38" y="2"/>
                      </a:lnTo>
                      <a:lnTo>
                        <a:pt x="34" y="4"/>
                      </a:lnTo>
                      <a:lnTo>
                        <a:pt x="30" y="6"/>
                      </a:lnTo>
                      <a:lnTo>
                        <a:pt x="23" y="8"/>
                      </a:lnTo>
                      <a:lnTo>
                        <a:pt x="16" y="10"/>
                      </a:lnTo>
                      <a:lnTo>
                        <a:pt x="11" y="13"/>
                      </a:lnTo>
                      <a:lnTo>
                        <a:pt x="5" y="15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8" name="Freeform 350"/>
                <p:cNvSpPr>
                  <a:spLocks/>
                </p:cNvSpPr>
                <p:nvPr/>
              </p:nvSpPr>
              <p:spPr bwMode="auto">
                <a:xfrm>
                  <a:off x="4661" y="2185"/>
                  <a:ext cx="6" cy="15"/>
                </a:xfrm>
                <a:custGeom>
                  <a:avLst/>
                  <a:gdLst/>
                  <a:ahLst/>
                  <a:cxnLst>
                    <a:cxn ang="0">
                      <a:pos x="13" y="41"/>
                    </a:cxn>
                    <a:cxn ang="0">
                      <a:pos x="13" y="37"/>
                    </a:cxn>
                    <a:cxn ang="0">
                      <a:pos x="9" y="27"/>
                    </a:cxn>
                    <a:cxn ang="0">
                      <a:pos x="10" y="19"/>
                    </a:cxn>
                    <a:cxn ang="0">
                      <a:pos x="14" y="11"/>
                    </a:cxn>
                    <a:cxn ang="0">
                      <a:pos x="18" y="6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1" y="17"/>
                    </a:cxn>
                    <a:cxn ang="0">
                      <a:pos x="0" y="27"/>
                    </a:cxn>
                    <a:cxn ang="0">
                      <a:pos x="4" y="41"/>
                    </a:cxn>
                    <a:cxn ang="0">
                      <a:pos x="4" y="37"/>
                    </a:cxn>
                    <a:cxn ang="0">
                      <a:pos x="4" y="41"/>
                    </a:cxn>
                    <a:cxn ang="0">
                      <a:pos x="7" y="43"/>
                    </a:cxn>
                    <a:cxn ang="0">
                      <a:pos x="11" y="43"/>
                    </a:cxn>
                    <a:cxn ang="0">
                      <a:pos x="13" y="40"/>
                    </a:cxn>
                    <a:cxn ang="0">
                      <a:pos x="13" y="37"/>
                    </a:cxn>
                    <a:cxn ang="0">
                      <a:pos x="13" y="41"/>
                    </a:cxn>
                  </a:cxnLst>
                  <a:rect l="0" t="0" r="r" b="b"/>
                  <a:pathLst>
                    <a:path w="18" h="43">
                      <a:moveTo>
                        <a:pt x="13" y="41"/>
                      </a:moveTo>
                      <a:lnTo>
                        <a:pt x="13" y="37"/>
                      </a:lnTo>
                      <a:lnTo>
                        <a:pt x="9" y="27"/>
                      </a:lnTo>
                      <a:lnTo>
                        <a:pt x="10" y="19"/>
                      </a:lnTo>
                      <a:lnTo>
                        <a:pt x="14" y="11"/>
                      </a:lnTo>
                      <a:lnTo>
                        <a:pt x="18" y="6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1" y="17"/>
                      </a:lnTo>
                      <a:lnTo>
                        <a:pt x="0" y="27"/>
                      </a:lnTo>
                      <a:lnTo>
                        <a:pt x="4" y="41"/>
                      </a:lnTo>
                      <a:lnTo>
                        <a:pt x="4" y="37"/>
                      </a:lnTo>
                      <a:lnTo>
                        <a:pt x="4" y="41"/>
                      </a:lnTo>
                      <a:lnTo>
                        <a:pt x="7" y="43"/>
                      </a:lnTo>
                      <a:lnTo>
                        <a:pt x="11" y="43"/>
                      </a:lnTo>
                      <a:lnTo>
                        <a:pt x="13" y="40"/>
                      </a:lnTo>
                      <a:lnTo>
                        <a:pt x="13" y="37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999" name="Freeform 351"/>
                <p:cNvSpPr>
                  <a:spLocks/>
                </p:cNvSpPr>
                <p:nvPr/>
              </p:nvSpPr>
              <p:spPr bwMode="auto">
                <a:xfrm>
                  <a:off x="4658" y="2198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6" y="13"/>
                    </a:cxn>
                    <a:cxn ang="0">
                      <a:pos x="6" y="21"/>
                    </a:cxn>
                    <a:cxn ang="0">
                      <a:pos x="8" y="19"/>
                    </a:cxn>
                    <a:cxn ang="0">
                      <a:pos x="12" y="16"/>
                    </a:cxn>
                    <a:cxn ang="0">
                      <a:pos x="17" y="12"/>
                    </a:cxn>
                    <a:cxn ang="0">
                      <a:pos x="22" y="4"/>
                    </a:cxn>
                    <a:cxn ang="0">
                      <a:pos x="13" y="0"/>
                    </a:cxn>
                    <a:cxn ang="0">
                      <a:pos x="10" y="5"/>
                    </a:cxn>
                    <a:cxn ang="0">
                      <a:pos x="6" y="9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8"/>
                    </a:cxn>
                    <a:cxn ang="0">
                      <a:pos x="3" y="21"/>
                    </a:cxn>
                    <a:cxn ang="0">
                      <a:pos x="6" y="21"/>
                    </a:cxn>
                    <a:cxn ang="0">
                      <a:pos x="6" y="13"/>
                    </a:cxn>
                  </a:cxnLst>
                  <a:rect l="0" t="0" r="r" b="b"/>
                  <a:pathLst>
                    <a:path w="22" h="21">
                      <a:moveTo>
                        <a:pt x="6" y="13"/>
                      </a:moveTo>
                      <a:lnTo>
                        <a:pt x="6" y="21"/>
                      </a:lnTo>
                      <a:lnTo>
                        <a:pt x="8" y="19"/>
                      </a:lnTo>
                      <a:lnTo>
                        <a:pt x="12" y="16"/>
                      </a:lnTo>
                      <a:lnTo>
                        <a:pt x="17" y="12"/>
                      </a:lnTo>
                      <a:lnTo>
                        <a:pt x="22" y="4"/>
                      </a:lnTo>
                      <a:lnTo>
                        <a:pt x="13" y="0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21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3" y="21"/>
                      </a:lnTo>
                      <a:lnTo>
                        <a:pt x="6" y="21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0" name="Freeform 352"/>
                <p:cNvSpPr>
                  <a:spLocks/>
                </p:cNvSpPr>
                <p:nvPr/>
              </p:nvSpPr>
              <p:spPr bwMode="auto">
                <a:xfrm>
                  <a:off x="4658" y="2202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2" y="36"/>
                    </a:cxn>
                    <a:cxn ang="0">
                      <a:pos x="2" y="36"/>
                    </a:cxn>
                    <a:cxn ang="0">
                      <a:pos x="12" y="29"/>
                    </a:cxn>
                    <a:cxn ang="0">
                      <a:pos x="18" y="19"/>
                    </a:cxn>
                    <a:cxn ang="0">
                      <a:pos x="13" y="8"/>
                    </a:cxn>
                    <a:cxn ang="0">
                      <a:pos x="6" y="0"/>
                    </a:cxn>
                    <a:cxn ang="0">
                      <a:pos x="2" y="8"/>
                    </a:cxn>
                    <a:cxn ang="0">
                      <a:pos x="5" y="12"/>
                    </a:cxn>
                    <a:cxn ang="0">
                      <a:pos x="7" y="19"/>
                    </a:cxn>
                    <a:cxn ang="0">
                      <a:pos x="6" y="23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2" y="36"/>
                    </a:cxn>
                  </a:cxnLst>
                  <a:rect l="0" t="0" r="r" b="b"/>
                  <a:pathLst>
                    <a:path w="18" h="36">
                      <a:moveTo>
                        <a:pt x="2" y="36"/>
                      </a:moveTo>
                      <a:lnTo>
                        <a:pt x="2" y="36"/>
                      </a:lnTo>
                      <a:lnTo>
                        <a:pt x="12" y="29"/>
                      </a:lnTo>
                      <a:lnTo>
                        <a:pt x="18" y="19"/>
                      </a:lnTo>
                      <a:lnTo>
                        <a:pt x="13" y="8"/>
                      </a:lnTo>
                      <a:lnTo>
                        <a:pt x="6" y="0"/>
                      </a:lnTo>
                      <a:lnTo>
                        <a:pt x="2" y="8"/>
                      </a:lnTo>
                      <a:lnTo>
                        <a:pt x="5" y="12"/>
                      </a:lnTo>
                      <a:lnTo>
                        <a:pt x="7" y="19"/>
                      </a:lnTo>
                      <a:lnTo>
                        <a:pt x="6" y="2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1" name="Freeform 353"/>
                <p:cNvSpPr>
                  <a:spLocks/>
                </p:cNvSpPr>
                <p:nvPr/>
              </p:nvSpPr>
              <p:spPr bwMode="auto">
                <a:xfrm>
                  <a:off x="4653" y="2211"/>
                  <a:ext cx="5" cy="20"/>
                </a:xfrm>
                <a:custGeom>
                  <a:avLst/>
                  <a:gdLst/>
                  <a:ahLst/>
                  <a:cxnLst>
                    <a:cxn ang="0">
                      <a:pos x="17" y="53"/>
                    </a:cxn>
                    <a:cxn ang="0">
                      <a:pos x="17" y="53"/>
                    </a:cxn>
                    <a:cxn ang="0">
                      <a:pos x="11" y="42"/>
                    </a:cxn>
                    <a:cxn ang="0">
                      <a:pos x="10" y="27"/>
                    </a:cxn>
                    <a:cxn ang="0">
                      <a:pos x="11" y="15"/>
                    </a:cxn>
                    <a:cxn ang="0">
                      <a:pos x="17" y="9"/>
                    </a:cxn>
                    <a:cxn ang="0">
                      <a:pos x="15" y="0"/>
                    </a:cxn>
                    <a:cxn ang="0">
                      <a:pos x="3" y="11"/>
                    </a:cxn>
                    <a:cxn ang="0">
                      <a:pos x="0" y="27"/>
                    </a:cxn>
                    <a:cxn ang="0">
                      <a:pos x="3" y="44"/>
                    </a:cxn>
                    <a:cxn ang="0">
                      <a:pos x="10" y="59"/>
                    </a:cxn>
                    <a:cxn ang="0">
                      <a:pos x="10" y="59"/>
                    </a:cxn>
                    <a:cxn ang="0">
                      <a:pos x="17" y="53"/>
                    </a:cxn>
                  </a:cxnLst>
                  <a:rect l="0" t="0" r="r" b="b"/>
                  <a:pathLst>
                    <a:path w="17" h="59">
                      <a:moveTo>
                        <a:pt x="17" y="53"/>
                      </a:moveTo>
                      <a:lnTo>
                        <a:pt x="17" y="53"/>
                      </a:lnTo>
                      <a:lnTo>
                        <a:pt x="11" y="42"/>
                      </a:lnTo>
                      <a:lnTo>
                        <a:pt x="10" y="27"/>
                      </a:lnTo>
                      <a:lnTo>
                        <a:pt x="11" y="15"/>
                      </a:lnTo>
                      <a:lnTo>
                        <a:pt x="17" y="9"/>
                      </a:lnTo>
                      <a:lnTo>
                        <a:pt x="15" y="0"/>
                      </a:lnTo>
                      <a:lnTo>
                        <a:pt x="3" y="11"/>
                      </a:lnTo>
                      <a:lnTo>
                        <a:pt x="0" y="27"/>
                      </a:lnTo>
                      <a:lnTo>
                        <a:pt x="3" y="44"/>
                      </a:lnTo>
                      <a:lnTo>
                        <a:pt x="10" y="59"/>
                      </a:lnTo>
                      <a:lnTo>
                        <a:pt x="10" y="59"/>
                      </a:lnTo>
                      <a:lnTo>
                        <a:pt x="17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2" name="Freeform 354"/>
                <p:cNvSpPr>
                  <a:spLocks/>
                </p:cNvSpPr>
                <p:nvPr/>
              </p:nvSpPr>
              <p:spPr bwMode="auto">
                <a:xfrm>
                  <a:off x="4644" y="2229"/>
                  <a:ext cx="16" cy="25"/>
                </a:xfrm>
                <a:custGeom>
                  <a:avLst/>
                  <a:gdLst/>
                  <a:ahLst/>
                  <a:cxnLst>
                    <a:cxn ang="0">
                      <a:pos x="4" y="75"/>
                    </a:cxn>
                    <a:cxn ang="0">
                      <a:pos x="4" y="74"/>
                    </a:cxn>
                    <a:cxn ang="0">
                      <a:pos x="20" y="72"/>
                    </a:cxn>
                    <a:cxn ang="0">
                      <a:pos x="33" y="66"/>
                    </a:cxn>
                    <a:cxn ang="0">
                      <a:pos x="44" y="55"/>
                    </a:cxn>
                    <a:cxn ang="0">
                      <a:pos x="48" y="42"/>
                    </a:cxn>
                    <a:cxn ang="0">
                      <a:pos x="50" y="29"/>
                    </a:cxn>
                    <a:cxn ang="0">
                      <a:pos x="50" y="19"/>
                    </a:cxn>
                    <a:cxn ang="0">
                      <a:pos x="48" y="8"/>
                    </a:cxn>
                    <a:cxn ang="0">
                      <a:pos x="44" y="0"/>
                    </a:cxn>
                    <a:cxn ang="0">
                      <a:pos x="37" y="6"/>
                    </a:cxn>
                    <a:cxn ang="0">
                      <a:pos x="39" y="10"/>
                    </a:cxn>
                    <a:cxn ang="0">
                      <a:pos x="42" y="19"/>
                    </a:cxn>
                    <a:cxn ang="0">
                      <a:pos x="42" y="29"/>
                    </a:cxn>
                    <a:cxn ang="0">
                      <a:pos x="39" y="40"/>
                    </a:cxn>
                    <a:cxn ang="0">
                      <a:pos x="35" y="51"/>
                    </a:cxn>
                    <a:cxn ang="0">
                      <a:pos x="29" y="57"/>
                    </a:cxn>
                    <a:cxn ang="0">
                      <a:pos x="18" y="63"/>
                    </a:cxn>
                    <a:cxn ang="0">
                      <a:pos x="4" y="66"/>
                    </a:cxn>
                    <a:cxn ang="0">
                      <a:pos x="4" y="64"/>
                    </a:cxn>
                    <a:cxn ang="0">
                      <a:pos x="4" y="64"/>
                    </a:cxn>
                    <a:cxn ang="0">
                      <a:pos x="1" y="67"/>
                    </a:cxn>
                    <a:cxn ang="0">
                      <a:pos x="0" y="70"/>
                    </a:cxn>
                    <a:cxn ang="0">
                      <a:pos x="1" y="73"/>
                    </a:cxn>
                    <a:cxn ang="0">
                      <a:pos x="4" y="75"/>
                    </a:cxn>
                  </a:cxnLst>
                  <a:rect l="0" t="0" r="r" b="b"/>
                  <a:pathLst>
                    <a:path w="50" h="75">
                      <a:moveTo>
                        <a:pt x="4" y="75"/>
                      </a:moveTo>
                      <a:lnTo>
                        <a:pt x="4" y="74"/>
                      </a:lnTo>
                      <a:lnTo>
                        <a:pt x="20" y="72"/>
                      </a:lnTo>
                      <a:lnTo>
                        <a:pt x="33" y="66"/>
                      </a:lnTo>
                      <a:lnTo>
                        <a:pt x="44" y="55"/>
                      </a:lnTo>
                      <a:lnTo>
                        <a:pt x="48" y="42"/>
                      </a:lnTo>
                      <a:lnTo>
                        <a:pt x="50" y="29"/>
                      </a:lnTo>
                      <a:lnTo>
                        <a:pt x="50" y="19"/>
                      </a:lnTo>
                      <a:lnTo>
                        <a:pt x="48" y="8"/>
                      </a:lnTo>
                      <a:lnTo>
                        <a:pt x="44" y="0"/>
                      </a:lnTo>
                      <a:lnTo>
                        <a:pt x="37" y="6"/>
                      </a:lnTo>
                      <a:lnTo>
                        <a:pt x="39" y="10"/>
                      </a:lnTo>
                      <a:lnTo>
                        <a:pt x="42" y="19"/>
                      </a:lnTo>
                      <a:lnTo>
                        <a:pt x="42" y="29"/>
                      </a:lnTo>
                      <a:lnTo>
                        <a:pt x="39" y="40"/>
                      </a:lnTo>
                      <a:lnTo>
                        <a:pt x="35" y="51"/>
                      </a:lnTo>
                      <a:lnTo>
                        <a:pt x="29" y="57"/>
                      </a:lnTo>
                      <a:lnTo>
                        <a:pt x="18" y="63"/>
                      </a:lnTo>
                      <a:lnTo>
                        <a:pt x="4" y="66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1" y="67"/>
                      </a:lnTo>
                      <a:lnTo>
                        <a:pt x="0" y="70"/>
                      </a:lnTo>
                      <a:lnTo>
                        <a:pt x="1" y="73"/>
                      </a:lnTo>
                      <a:lnTo>
                        <a:pt x="4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3" name="Freeform 355"/>
                <p:cNvSpPr>
                  <a:spLocks/>
                </p:cNvSpPr>
                <p:nvPr/>
              </p:nvSpPr>
              <p:spPr bwMode="auto">
                <a:xfrm>
                  <a:off x="4630" y="2250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" y="9"/>
                    </a:cxn>
                    <a:cxn ang="0">
                      <a:pos x="12" y="10"/>
                    </a:cxn>
                    <a:cxn ang="0">
                      <a:pos x="18" y="11"/>
                    </a:cxn>
                    <a:cxn ang="0">
                      <a:pos x="24" y="12"/>
                    </a:cxn>
                    <a:cxn ang="0">
                      <a:pos x="28" y="12"/>
                    </a:cxn>
                    <a:cxn ang="0">
                      <a:pos x="32" y="11"/>
                    </a:cxn>
                    <a:cxn ang="0">
                      <a:pos x="37" y="10"/>
                    </a:cxn>
                    <a:cxn ang="0">
                      <a:pos x="41" y="11"/>
                    </a:cxn>
                    <a:cxn ang="0">
                      <a:pos x="45" y="1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37" y="2"/>
                    </a:cxn>
                    <a:cxn ang="0">
                      <a:pos x="32" y="3"/>
                    </a:cxn>
                    <a:cxn ang="0">
                      <a:pos x="28" y="2"/>
                    </a:cxn>
                    <a:cxn ang="0">
                      <a:pos x="24" y="2"/>
                    </a:cxn>
                    <a:cxn ang="0">
                      <a:pos x="18" y="3"/>
                    </a:cxn>
                    <a:cxn ang="0">
                      <a:pos x="12" y="2"/>
                    </a:cxn>
                    <a:cxn ang="0">
                      <a:pos x="4" y="0"/>
                    </a:cxn>
                    <a:cxn ang="0">
                      <a:pos x="9" y="4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5" h="12">
                      <a:moveTo>
                        <a:pt x="0" y="6"/>
                      </a:moveTo>
                      <a:lnTo>
                        <a:pt x="4" y="9"/>
                      </a:lnTo>
                      <a:lnTo>
                        <a:pt x="12" y="10"/>
                      </a:lnTo>
                      <a:lnTo>
                        <a:pt x="18" y="11"/>
                      </a:lnTo>
                      <a:lnTo>
                        <a:pt x="24" y="12"/>
                      </a:lnTo>
                      <a:lnTo>
                        <a:pt x="28" y="12"/>
                      </a:lnTo>
                      <a:lnTo>
                        <a:pt x="32" y="11"/>
                      </a:lnTo>
                      <a:lnTo>
                        <a:pt x="37" y="10"/>
                      </a:lnTo>
                      <a:lnTo>
                        <a:pt x="41" y="11"/>
                      </a:lnTo>
                      <a:lnTo>
                        <a:pt x="45" y="1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2" y="3"/>
                      </a:lnTo>
                      <a:lnTo>
                        <a:pt x="28" y="2"/>
                      </a:lnTo>
                      <a:lnTo>
                        <a:pt x="24" y="2"/>
                      </a:lnTo>
                      <a:lnTo>
                        <a:pt x="18" y="3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4" name="Freeform 356"/>
                <p:cNvSpPr>
                  <a:spLocks/>
                </p:cNvSpPr>
                <p:nvPr/>
              </p:nvSpPr>
              <p:spPr bwMode="auto">
                <a:xfrm>
                  <a:off x="4619" y="2230"/>
                  <a:ext cx="14" cy="2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14"/>
                    </a:cxn>
                    <a:cxn ang="0">
                      <a:pos x="11" y="20"/>
                    </a:cxn>
                    <a:cxn ang="0">
                      <a:pos x="16" y="28"/>
                    </a:cxn>
                    <a:cxn ang="0">
                      <a:pos x="20" y="35"/>
                    </a:cxn>
                    <a:cxn ang="0">
                      <a:pos x="25" y="42"/>
                    </a:cxn>
                    <a:cxn ang="0">
                      <a:pos x="28" y="50"/>
                    </a:cxn>
                    <a:cxn ang="0">
                      <a:pos x="31" y="57"/>
                    </a:cxn>
                    <a:cxn ang="0">
                      <a:pos x="33" y="65"/>
                    </a:cxn>
                    <a:cxn ang="0">
                      <a:pos x="42" y="63"/>
                    </a:cxn>
                    <a:cxn ang="0">
                      <a:pos x="40" y="55"/>
                    </a:cxn>
                    <a:cxn ang="0">
                      <a:pos x="36" y="48"/>
                    </a:cxn>
                    <a:cxn ang="0">
                      <a:pos x="33" y="38"/>
                    </a:cxn>
                    <a:cxn ang="0">
                      <a:pos x="29" y="31"/>
                    </a:cxn>
                    <a:cxn ang="0">
                      <a:pos x="25" y="23"/>
                    </a:cxn>
                    <a:cxn ang="0">
                      <a:pos x="19" y="16"/>
                    </a:cxn>
                    <a:cxn ang="0">
                      <a:pos x="13" y="7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2" h="6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11" y="20"/>
                      </a:lnTo>
                      <a:lnTo>
                        <a:pt x="16" y="28"/>
                      </a:lnTo>
                      <a:lnTo>
                        <a:pt x="20" y="35"/>
                      </a:lnTo>
                      <a:lnTo>
                        <a:pt x="25" y="42"/>
                      </a:lnTo>
                      <a:lnTo>
                        <a:pt x="28" y="50"/>
                      </a:lnTo>
                      <a:lnTo>
                        <a:pt x="31" y="57"/>
                      </a:lnTo>
                      <a:lnTo>
                        <a:pt x="33" y="65"/>
                      </a:lnTo>
                      <a:lnTo>
                        <a:pt x="42" y="63"/>
                      </a:lnTo>
                      <a:lnTo>
                        <a:pt x="40" y="55"/>
                      </a:lnTo>
                      <a:lnTo>
                        <a:pt x="36" y="48"/>
                      </a:lnTo>
                      <a:lnTo>
                        <a:pt x="33" y="38"/>
                      </a:lnTo>
                      <a:lnTo>
                        <a:pt x="29" y="31"/>
                      </a:lnTo>
                      <a:lnTo>
                        <a:pt x="25" y="23"/>
                      </a:lnTo>
                      <a:lnTo>
                        <a:pt x="19" y="16"/>
                      </a:lnTo>
                      <a:lnTo>
                        <a:pt x="13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5" name="Freeform 357"/>
                <p:cNvSpPr>
                  <a:spLocks/>
                </p:cNvSpPr>
                <p:nvPr/>
              </p:nvSpPr>
              <p:spPr bwMode="auto">
                <a:xfrm>
                  <a:off x="4593" y="2218"/>
                  <a:ext cx="28" cy="1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5" y="12"/>
                    </a:cxn>
                    <a:cxn ang="0">
                      <a:pos x="10" y="11"/>
                    </a:cxn>
                    <a:cxn ang="0">
                      <a:pos x="17" y="10"/>
                    </a:cxn>
                    <a:cxn ang="0">
                      <a:pos x="26" y="10"/>
                    </a:cxn>
                    <a:cxn ang="0">
                      <a:pos x="34" y="10"/>
                    </a:cxn>
                    <a:cxn ang="0">
                      <a:pos x="43" y="14"/>
                    </a:cxn>
                    <a:cxn ang="0">
                      <a:pos x="55" y="21"/>
                    </a:cxn>
                    <a:cxn ang="0">
                      <a:pos x="65" y="29"/>
                    </a:cxn>
                    <a:cxn ang="0">
                      <a:pos x="78" y="43"/>
                    </a:cxn>
                    <a:cxn ang="0">
                      <a:pos x="84" y="37"/>
                    </a:cxn>
                    <a:cxn ang="0">
                      <a:pos x="72" y="23"/>
                    </a:cxn>
                    <a:cxn ang="0">
                      <a:pos x="59" y="12"/>
                    </a:cxn>
                    <a:cxn ang="0">
                      <a:pos x="47" y="6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10" y="3"/>
                    </a:cxn>
                    <a:cxn ang="0">
                      <a:pos x="3" y="4"/>
                    </a:cxn>
                    <a:cxn ang="0">
                      <a:pos x="9" y="8"/>
                    </a:cxn>
                    <a:cxn ang="0">
                      <a:pos x="3" y="4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5" y="12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4" h="43">
                      <a:moveTo>
                        <a:pt x="0" y="8"/>
                      </a:moveTo>
                      <a:lnTo>
                        <a:pt x="5" y="12"/>
                      </a:lnTo>
                      <a:lnTo>
                        <a:pt x="10" y="11"/>
                      </a:lnTo>
                      <a:lnTo>
                        <a:pt x="17" y="10"/>
                      </a:lnTo>
                      <a:lnTo>
                        <a:pt x="26" y="10"/>
                      </a:lnTo>
                      <a:lnTo>
                        <a:pt x="34" y="10"/>
                      </a:lnTo>
                      <a:lnTo>
                        <a:pt x="43" y="14"/>
                      </a:lnTo>
                      <a:lnTo>
                        <a:pt x="55" y="21"/>
                      </a:lnTo>
                      <a:lnTo>
                        <a:pt x="65" y="29"/>
                      </a:lnTo>
                      <a:lnTo>
                        <a:pt x="78" y="43"/>
                      </a:lnTo>
                      <a:lnTo>
                        <a:pt x="84" y="37"/>
                      </a:lnTo>
                      <a:lnTo>
                        <a:pt x="72" y="23"/>
                      </a:lnTo>
                      <a:lnTo>
                        <a:pt x="59" y="12"/>
                      </a:lnTo>
                      <a:lnTo>
                        <a:pt x="47" y="6"/>
                      </a:lnTo>
                      <a:lnTo>
                        <a:pt x="36" y="2"/>
                      </a:lnTo>
                      <a:lnTo>
                        <a:pt x="26" y="0"/>
                      </a:lnTo>
                      <a:lnTo>
                        <a:pt x="17" y="2"/>
                      </a:lnTo>
                      <a:lnTo>
                        <a:pt x="10" y="3"/>
                      </a:lnTo>
                      <a:lnTo>
                        <a:pt x="3" y="4"/>
                      </a:lnTo>
                      <a:lnTo>
                        <a:pt x="9" y="8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5" y="1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6" name="Freeform 358"/>
                <p:cNvSpPr>
                  <a:spLocks/>
                </p:cNvSpPr>
                <p:nvPr/>
              </p:nvSpPr>
              <p:spPr bwMode="auto">
                <a:xfrm>
                  <a:off x="4571" y="2189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11" y="20"/>
                    </a:cxn>
                    <a:cxn ang="0">
                      <a:pos x="23" y="30"/>
                    </a:cxn>
                    <a:cxn ang="0">
                      <a:pos x="35" y="41"/>
                    </a:cxn>
                    <a:cxn ang="0">
                      <a:pos x="46" y="50"/>
                    </a:cxn>
                    <a:cxn ang="0">
                      <a:pos x="56" y="61"/>
                    </a:cxn>
                    <a:cxn ang="0">
                      <a:pos x="63" y="72"/>
                    </a:cxn>
                    <a:cxn ang="0">
                      <a:pos x="66" y="81"/>
                    </a:cxn>
                    <a:cxn ang="0">
                      <a:pos x="66" y="94"/>
                    </a:cxn>
                    <a:cxn ang="0">
                      <a:pos x="75" y="94"/>
                    </a:cxn>
                    <a:cxn ang="0">
                      <a:pos x="75" y="81"/>
                    </a:cxn>
                    <a:cxn ang="0">
                      <a:pos x="71" y="67"/>
                    </a:cxn>
                    <a:cxn ang="0">
                      <a:pos x="63" y="55"/>
                    </a:cxn>
                    <a:cxn ang="0">
                      <a:pos x="52" y="44"/>
                    </a:cxn>
                    <a:cxn ang="0">
                      <a:pos x="41" y="34"/>
                    </a:cxn>
                    <a:cxn ang="0">
                      <a:pos x="30" y="24"/>
                    </a:cxn>
                    <a:cxn ang="0">
                      <a:pos x="18" y="13"/>
                    </a:cxn>
                    <a:cxn ang="0">
                      <a:pos x="9" y="3"/>
                    </a:cxn>
                    <a:cxn ang="0">
                      <a:pos x="10" y="5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1" y="4"/>
                    </a:cxn>
                    <a:cxn ang="0">
                      <a:pos x="1" y="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75" h="94">
                      <a:moveTo>
                        <a:pt x="0" y="5"/>
                      </a:moveTo>
                      <a:lnTo>
                        <a:pt x="1" y="7"/>
                      </a:lnTo>
                      <a:lnTo>
                        <a:pt x="11" y="20"/>
                      </a:lnTo>
                      <a:lnTo>
                        <a:pt x="23" y="30"/>
                      </a:lnTo>
                      <a:lnTo>
                        <a:pt x="35" y="41"/>
                      </a:lnTo>
                      <a:lnTo>
                        <a:pt x="46" y="50"/>
                      </a:lnTo>
                      <a:lnTo>
                        <a:pt x="56" y="61"/>
                      </a:lnTo>
                      <a:lnTo>
                        <a:pt x="63" y="72"/>
                      </a:lnTo>
                      <a:lnTo>
                        <a:pt x="66" y="81"/>
                      </a:lnTo>
                      <a:lnTo>
                        <a:pt x="66" y="94"/>
                      </a:lnTo>
                      <a:lnTo>
                        <a:pt x="75" y="94"/>
                      </a:lnTo>
                      <a:lnTo>
                        <a:pt x="75" y="81"/>
                      </a:lnTo>
                      <a:lnTo>
                        <a:pt x="71" y="67"/>
                      </a:lnTo>
                      <a:lnTo>
                        <a:pt x="63" y="55"/>
                      </a:lnTo>
                      <a:lnTo>
                        <a:pt x="52" y="44"/>
                      </a:lnTo>
                      <a:lnTo>
                        <a:pt x="41" y="34"/>
                      </a:lnTo>
                      <a:lnTo>
                        <a:pt x="30" y="24"/>
                      </a:lnTo>
                      <a:lnTo>
                        <a:pt x="18" y="13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4"/>
                      </a:lnTo>
                      <a:lnTo>
                        <a:pt x="1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7" name="Freeform 359"/>
                <p:cNvSpPr>
                  <a:spLocks/>
                </p:cNvSpPr>
                <p:nvPr/>
              </p:nvSpPr>
              <p:spPr bwMode="auto">
                <a:xfrm>
                  <a:off x="4570" y="2181"/>
                  <a:ext cx="4" cy="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17"/>
                    </a:cxn>
                    <a:cxn ang="0">
                      <a:pos x="3" y="25"/>
                    </a:cxn>
                    <a:cxn ang="0">
                      <a:pos x="2" y="29"/>
                    </a:cxn>
                    <a:cxn ang="0">
                      <a:pos x="2" y="30"/>
                    </a:cxn>
                    <a:cxn ang="0">
                      <a:pos x="12" y="30"/>
                    </a:cxn>
                    <a:cxn ang="0">
                      <a:pos x="12" y="29"/>
                    </a:cxn>
                    <a:cxn ang="0">
                      <a:pos x="11" y="25"/>
                    </a:cxn>
                    <a:cxn ang="0">
                      <a:pos x="10" y="17"/>
                    </a:cxn>
                    <a:cxn ang="0">
                      <a:pos x="9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" h="30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7"/>
                      </a:lnTo>
                      <a:lnTo>
                        <a:pt x="3" y="25"/>
                      </a:lnTo>
                      <a:lnTo>
                        <a:pt x="2" y="29"/>
                      </a:lnTo>
                      <a:lnTo>
                        <a:pt x="2" y="30"/>
                      </a:lnTo>
                      <a:lnTo>
                        <a:pt x="12" y="30"/>
                      </a:lnTo>
                      <a:lnTo>
                        <a:pt x="12" y="29"/>
                      </a:lnTo>
                      <a:lnTo>
                        <a:pt x="11" y="25"/>
                      </a:lnTo>
                      <a:lnTo>
                        <a:pt x="10" y="17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8" name="Freeform 360"/>
                <p:cNvSpPr>
                  <a:spLocks/>
                </p:cNvSpPr>
                <p:nvPr/>
              </p:nvSpPr>
              <p:spPr bwMode="auto">
                <a:xfrm>
                  <a:off x="4570" y="2174"/>
                  <a:ext cx="4" cy="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10" y="20"/>
                    </a:cxn>
                    <a:cxn ang="0">
                      <a:pos x="10" y="15"/>
                    </a:cxn>
                    <a:cxn ang="0">
                      <a:pos x="10" y="10"/>
                    </a:cxn>
                    <a:cxn ang="0">
                      <a:pos x="9" y="7"/>
                    </a:cxn>
                    <a:cxn ang="0">
                      <a:pos x="8" y="3"/>
                    </a:cxn>
                    <a:cxn ang="0">
                      <a:pos x="4" y="8"/>
                    </a:cxn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0" h="20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10" y="20"/>
                      </a:lnTo>
                      <a:lnTo>
                        <a:pt x="10" y="15"/>
                      </a:lnTo>
                      <a:lnTo>
                        <a:pt x="10" y="10"/>
                      </a:lnTo>
                      <a:lnTo>
                        <a:pt x="9" y="7"/>
                      </a:lnTo>
                      <a:lnTo>
                        <a:pt x="8" y="3"/>
                      </a:lnTo>
                      <a:lnTo>
                        <a:pt x="4" y="8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09" name="Freeform 361"/>
                <p:cNvSpPr>
                  <a:spLocks/>
                </p:cNvSpPr>
                <p:nvPr/>
              </p:nvSpPr>
              <p:spPr bwMode="auto">
                <a:xfrm>
                  <a:off x="4572" y="2174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0" y="9"/>
                    </a:cxn>
                    <a:cxn ang="0">
                      <a:pos x="7" y="10"/>
                    </a:cxn>
                    <a:cxn ang="0">
                      <a:pos x="13" y="9"/>
                    </a:cxn>
                    <a:cxn ang="0">
                      <a:pos x="17" y="8"/>
                    </a:cxn>
                    <a:cxn ang="0">
                      <a:pos x="20" y="8"/>
                    </a:cxn>
                    <a:cxn ang="0">
                      <a:pos x="23" y="4"/>
                    </a:cxn>
                    <a:cxn ang="0">
                      <a:pos x="20" y="8"/>
                    </a:cxn>
                    <a:cxn ang="0">
                      <a:pos x="23" y="6"/>
                    </a:cxn>
                    <a:cxn ang="0">
                      <a:pos x="23" y="3"/>
                    </a:cxn>
                    <a:cxn ang="0">
                      <a:pos x="21" y="1"/>
                    </a:cxn>
                    <a:cxn ang="0">
                      <a:pos x="1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23" h="10">
                      <a:moveTo>
                        <a:pt x="15" y="4"/>
                      </a:move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7" y="10"/>
                      </a:lnTo>
                      <a:lnTo>
                        <a:pt x="13" y="9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3" y="4"/>
                      </a:lnTo>
                      <a:lnTo>
                        <a:pt x="20" y="8"/>
                      </a:lnTo>
                      <a:lnTo>
                        <a:pt x="23" y="6"/>
                      </a:lnTo>
                      <a:lnTo>
                        <a:pt x="23" y="3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0" name="Freeform 362"/>
                <p:cNvSpPr>
                  <a:spLocks/>
                </p:cNvSpPr>
                <p:nvPr/>
              </p:nvSpPr>
              <p:spPr bwMode="auto">
                <a:xfrm>
                  <a:off x="4576" y="2140"/>
                  <a:ext cx="6" cy="3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7" y="22"/>
                    </a:cxn>
                    <a:cxn ang="0">
                      <a:pos x="3" y="41"/>
                    </a:cxn>
                    <a:cxn ang="0">
                      <a:pos x="0" y="66"/>
                    </a:cxn>
                    <a:cxn ang="0">
                      <a:pos x="1" y="106"/>
                    </a:cxn>
                    <a:cxn ang="0">
                      <a:pos x="9" y="106"/>
                    </a:cxn>
                    <a:cxn ang="0">
                      <a:pos x="8" y="66"/>
                    </a:cxn>
                    <a:cxn ang="0">
                      <a:pos x="11" y="41"/>
                    </a:cxn>
                    <a:cxn ang="0">
                      <a:pos x="16" y="22"/>
                    </a:cxn>
                    <a:cxn ang="0">
                      <a:pos x="17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106">
                      <a:moveTo>
                        <a:pt x="8" y="0"/>
                      </a:moveTo>
                      <a:lnTo>
                        <a:pt x="7" y="22"/>
                      </a:lnTo>
                      <a:lnTo>
                        <a:pt x="3" y="41"/>
                      </a:lnTo>
                      <a:lnTo>
                        <a:pt x="0" y="66"/>
                      </a:lnTo>
                      <a:lnTo>
                        <a:pt x="1" y="106"/>
                      </a:lnTo>
                      <a:lnTo>
                        <a:pt x="9" y="106"/>
                      </a:lnTo>
                      <a:lnTo>
                        <a:pt x="8" y="66"/>
                      </a:lnTo>
                      <a:lnTo>
                        <a:pt x="11" y="41"/>
                      </a:lnTo>
                      <a:lnTo>
                        <a:pt x="16" y="22"/>
                      </a:lnTo>
                      <a:lnTo>
                        <a:pt x="17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1" name="Freeform 363"/>
                <p:cNvSpPr>
                  <a:spLocks/>
                </p:cNvSpPr>
                <p:nvPr/>
              </p:nvSpPr>
              <p:spPr bwMode="auto">
                <a:xfrm>
                  <a:off x="4579" y="213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8" y="1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2" name="Freeform 364"/>
                <p:cNvSpPr>
                  <a:spLocks/>
                </p:cNvSpPr>
                <p:nvPr/>
              </p:nvSpPr>
              <p:spPr bwMode="auto">
                <a:xfrm>
                  <a:off x="4720" y="2178"/>
                  <a:ext cx="89" cy="140"/>
                </a:xfrm>
                <a:custGeom>
                  <a:avLst/>
                  <a:gdLst/>
                  <a:ahLst/>
                  <a:cxnLst>
                    <a:cxn ang="0">
                      <a:pos x="46" y="347"/>
                    </a:cxn>
                    <a:cxn ang="0">
                      <a:pos x="71" y="347"/>
                    </a:cxn>
                    <a:cxn ang="0">
                      <a:pos x="93" y="346"/>
                    </a:cxn>
                    <a:cxn ang="0">
                      <a:pos x="108" y="345"/>
                    </a:cxn>
                    <a:cxn ang="0">
                      <a:pos x="116" y="339"/>
                    </a:cxn>
                    <a:cxn ang="0">
                      <a:pos x="130" y="313"/>
                    </a:cxn>
                    <a:cxn ang="0">
                      <a:pos x="147" y="279"/>
                    </a:cxn>
                    <a:cxn ang="0">
                      <a:pos x="161" y="249"/>
                    </a:cxn>
                    <a:cxn ang="0">
                      <a:pos x="143" y="243"/>
                    </a:cxn>
                    <a:cxn ang="0">
                      <a:pos x="119" y="233"/>
                    </a:cxn>
                    <a:cxn ang="0">
                      <a:pos x="116" y="214"/>
                    </a:cxn>
                    <a:cxn ang="0">
                      <a:pos x="125" y="195"/>
                    </a:cxn>
                    <a:cxn ang="0">
                      <a:pos x="121" y="181"/>
                    </a:cxn>
                    <a:cxn ang="0">
                      <a:pos x="129" y="150"/>
                    </a:cxn>
                    <a:cxn ang="0">
                      <a:pos x="132" y="138"/>
                    </a:cxn>
                    <a:cxn ang="0">
                      <a:pos x="128" y="123"/>
                    </a:cxn>
                    <a:cxn ang="0">
                      <a:pos x="134" y="106"/>
                    </a:cxn>
                    <a:cxn ang="0">
                      <a:pos x="146" y="94"/>
                    </a:cxn>
                    <a:cxn ang="0">
                      <a:pos x="138" y="81"/>
                    </a:cxn>
                    <a:cxn ang="0">
                      <a:pos x="143" y="53"/>
                    </a:cxn>
                    <a:cxn ang="0">
                      <a:pos x="158" y="37"/>
                    </a:cxn>
                    <a:cxn ang="0">
                      <a:pos x="169" y="28"/>
                    </a:cxn>
                    <a:cxn ang="0">
                      <a:pos x="183" y="20"/>
                    </a:cxn>
                    <a:cxn ang="0">
                      <a:pos x="200" y="9"/>
                    </a:cxn>
                    <a:cxn ang="0">
                      <a:pos x="217" y="0"/>
                    </a:cxn>
                    <a:cxn ang="0">
                      <a:pos x="239" y="1"/>
                    </a:cxn>
                    <a:cxn ang="0">
                      <a:pos x="260" y="12"/>
                    </a:cxn>
                    <a:cxn ang="0">
                      <a:pos x="265" y="34"/>
                    </a:cxn>
                    <a:cxn ang="0">
                      <a:pos x="264" y="60"/>
                    </a:cxn>
                    <a:cxn ang="0">
                      <a:pos x="263" y="99"/>
                    </a:cxn>
                    <a:cxn ang="0">
                      <a:pos x="254" y="119"/>
                    </a:cxn>
                    <a:cxn ang="0">
                      <a:pos x="258" y="131"/>
                    </a:cxn>
                    <a:cxn ang="0">
                      <a:pos x="252" y="148"/>
                    </a:cxn>
                    <a:cxn ang="0">
                      <a:pos x="238" y="164"/>
                    </a:cxn>
                    <a:cxn ang="0">
                      <a:pos x="233" y="175"/>
                    </a:cxn>
                    <a:cxn ang="0">
                      <a:pos x="234" y="192"/>
                    </a:cxn>
                    <a:cxn ang="0">
                      <a:pos x="224" y="212"/>
                    </a:cxn>
                    <a:cxn ang="0">
                      <a:pos x="205" y="229"/>
                    </a:cxn>
                    <a:cxn ang="0">
                      <a:pos x="186" y="274"/>
                    </a:cxn>
                    <a:cxn ang="0">
                      <a:pos x="168" y="360"/>
                    </a:cxn>
                    <a:cxn ang="0">
                      <a:pos x="158" y="378"/>
                    </a:cxn>
                    <a:cxn ang="0">
                      <a:pos x="140" y="379"/>
                    </a:cxn>
                    <a:cxn ang="0">
                      <a:pos x="119" y="379"/>
                    </a:cxn>
                    <a:cxn ang="0">
                      <a:pos x="106" y="379"/>
                    </a:cxn>
                    <a:cxn ang="0">
                      <a:pos x="97" y="421"/>
                    </a:cxn>
                    <a:cxn ang="0">
                      <a:pos x="39" y="384"/>
                    </a:cxn>
                    <a:cxn ang="0">
                      <a:pos x="7" y="372"/>
                    </a:cxn>
                    <a:cxn ang="0">
                      <a:pos x="21" y="354"/>
                    </a:cxn>
                    <a:cxn ang="0">
                      <a:pos x="32" y="347"/>
                    </a:cxn>
                  </a:cxnLst>
                  <a:rect l="0" t="0" r="r" b="b"/>
                  <a:pathLst>
                    <a:path w="267" h="421">
                      <a:moveTo>
                        <a:pt x="32" y="347"/>
                      </a:moveTo>
                      <a:lnTo>
                        <a:pt x="46" y="347"/>
                      </a:lnTo>
                      <a:lnTo>
                        <a:pt x="58" y="347"/>
                      </a:lnTo>
                      <a:lnTo>
                        <a:pt x="71" y="347"/>
                      </a:lnTo>
                      <a:lnTo>
                        <a:pt x="82" y="346"/>
                      </a:lnTo>
                      <a:lnTo>
                        <a:pt x="93" y="346"/>
                      </a:lnTo>
                      <a:lnTo>
                        <a:pt x="101" y="346"/>
                      </a:lnTo>
                      <a:lnTo>
                        <a:pt x="108" y="345"/>
                      </a:lnTo>
                      <a:lnTo>
                        <a:pt x="113" y="345"/>
                      </a:lnTo>
                      <a:lnTo>
                        <a:pt x="116" y="339"/>
                      </a:lnTo>
                      <a:lnTo>
                        <a:pt x="123" y="328"/>
                      </a:lnTo>
                      <a:lnTo>
                        <a:pt x="130" y="313"/>
                      </a:lnTo>
                      <a:lnTo>
                        <a:pt x="139" y="296"/>
                      </a:lnTo>
                      <a:lnTo>
                        <a:pt x="147" y="279"/>
                      </a:lnTo>
                      <a:lnTo>
                        <a:pt x="155" y="262"/>
                      </a:lnTo>
                      <a:lnTo>
                        <a:pt x="161" y="249"/>
                      </a:lnTo>
                      <a:lnTo>
                        <a:pt x="165" y="240"/>
                      </a:lnTo>
                      <a:lnTo>
                        <a:pt x="143" y="243"/>
                      </a:lnTo>
                      <a:lnTo>
                        <a:pt x="128" y="240"/>
                      </a:lnTo>
                      <a:lnTo>
                        <a:pt x="119" y="233"/>
                      </a:lnTo>
                      <a:lnTo>
                        <a:pt x="116" y="224"/>
                      </a:lnTo>
                      <a:lnTo>
                        <a:pt x="116" y="214"/>
                      </a:lnTo>
                      <a:lnTo>
                        <a:pt x="119" y="204"/>
                      </a:lnTo>
                      <a:lnTo>
                        <a:pt x="125" y="195"/>
                      </a:lnTo>
                      <a:lnTo>
                        <a:pt x="130" y="190"/>
                      </a:lnTo>
                      <a:lnTo>
                        <a:pt x="121" y="181"/>
                      </a:lnTo>
                      <a:lnTo>
                        <a:pt x="122" y="165"/>
                      </a:lnTo>
                      <a:lnTo>
                        <a:pt x="129" y="150"/>
                      </a:lnTo>
                      <a:lnTo>
                        <a:pt x="140" y="142"/>
                      </a:lnTo>
                      <a:lnTo>
                        <a:pt x="132" y="138"/>
                      </a:lnTo>
                      <a:lnTo>
                        <a:pt x="128" y="131"/>
                      </a:lnTo>
                      <a:lnTo>
                        <a:pt x="128" y="123"/>
                      </a:lnTo>
                      <a:lnTo>
                        <a:pt x="130" y="114"/>
                      </a:lnTo>
                      <a:lnTo>
                        <a:pt x="134" y="106"/>
                      </a:lnTo>
                      <a:lnTo>
                        <a:pt x="140" y="98"/>
                      </a:lnTo>
                      <a:lnTo>
                        <a:pt x="146" y="94"/>
                      </a:lnTo>
                      <a:lnTo>
                        <a:pt x="153" y="92"/>
                      </a:lnTo>
                      <a:lnTo>
                        <a:pt x="138" y="81"/>
                      </a:lnTo>
                      <a:lnTo>
                        <a:pt x="137" y="67"/>
                      </a:lnTo>
                      <a:lnTo>
                        <a:pt x="143" y="53"/>
                      </a:lnTo>
                      <a:lnTo>
                        <a:pt x="153" y="41"/>
                      </a:lnTo>
                      <a:lnTo>
                        <a:pt x="158" y="37"/>
                      </a:lnTo>
                      <a:lnTo>
                        <a:pt x="163" y="32"/>
                      </a:lnTo>
                      <a:lnTo>
                        <a:pt x="169" y="28"/>
                      </a:lnTo>
                      <a:lnTo>
                        <a:pt x="175" y="24"/>
                      </a:lnTo>
                      <a:lnTo>
                        <a:pt x="183" y="20"/>
                      </a:lnTo>
                      <a:lnTo>
                        <a:pt x="191" y="15"/>
                      </a:lnTo>
                      <a:lnTo>
                        <a:pt x="200" y="9"/>
                      </a:lnTo>
                      <a:lnTo>
                        <a:pt x="210" y="2"/>
                      </a:lnTo>
                      <a:lnTo>
                        <a:pt x="217" y="0"/>
                      </a:lnTo>
                      <a:lnTo>
                        <a:pt x="227" y="0"/>
                      </a:lnTo>
                      <a:lnTo>
                        <a:pt x="239" y="1"/>
                      </a:lnTo>
                      <a:lnTo>
                        <a:pt x="251" y="6"/>
                      </a:lnTo>
                      <a:lnTo>
                        <a:pt x="260" y="12"/>
                      </a:lnTo>
                      <a:lnTo>
                        <a:pt x="265" y="22"/>
                      </a:lnTo>
                      <a:lnTo>
                        <a:pt x="265" y="34"/>
                      </a:lnTo>
                      <a:lnTo>
                        <a:pt x="256" y="51"/>
                      </a:lnTo>
                      <a:lnTo>
                        <a:pt x="264" y="60"/>
                      </a:lnTo>
                      <a:lnTo>
                        <a:pt x="267" y="78"/>
                      </a:lnTo>
                      <a:lnTo>
                        <a:pt x="263" y="99"/>
                      </a:lnTo>
                      <a:lnTo>
                        <a:pt x="249" y="116"/>
                      </a:lnTo>
                      <a:lnTo>
                        <a:pt x="254" y="119"/>
                      </a:lnTo>
                      <a:lnTo>
                        <a:pt x="257" y="124"/>
                      </a:lnTo>
                      <a:lnTo>
                        <a:pt x="258" y="131"/>
                      </a:lnTo>
                      <a:lnTo>
                        <a:pt x="256" y="140"/>
                      </a:lnTo>
                      <a:lnTo>
                        <a:pt x="252" y="148"/>
                      </a:lnTo>
                      <a:lnTo>
                        <a:pt x="246" y="157"/>
                      </a:lnTo>
                      <a:lnTo>
                        <a:pt x="238" y="164"/>
                      </a:lnTo>
                      <a:lnTo>
                        <a:pt x="229" y="171"/>
                      </a:lnTo>
                      <a:lnTo>
                        <a:pt x="233" y="175"/>
                      </a:lnTo>
                      <a:lnTo>
                        <a:pt x="234" y="182"/>
                      </a:lnTo>
                      <a:lnTo>
                        <a:pt x="234" y="192"/>
                      </a:lnTo>
                      <a:lnTo>
                        <a:pt x="231" y="202"/>
                      </a:lnTo>
                      <a:lnTo>
                        <a:pt x="224" y="212"/>
                      </a:lnTo>
                      <a:lnTo>
                        <a:pt x="216" y="222"/>
                      </a:lnTo>
                      <a:lnTo>
                        <a:pt x="205" y="229"/>
                      </a:lnTo>
                      <a:lnTo>
                        <a:pt x="191" y="236"/>
                      </a:lnTo>
                      <a:lnTo>
                        <a:pt x="186" y="274"/>
                      </a:lnTo>
                      <a:lnTo>
                        <a:pt x="176" y="321"/>
                      </a:lnTo>
                      <a:lnTo>
                        <a:pt x="168" y="360"/>
                      </a:lnTo>
                      <a:lnTo>
                        <a:pt x="164" y="377"/>
                      </a:lnTo>
                      <a:lnTo>
                        <a:pt x="158" y="378"/>
                      </a:lnTo>
                      <a:lnTo>
                        <a:pt x="149" y="378"/>
                      </a:lnTo>
                      <a:lnTo>
                        <a:pt x="140" y="379"/>
                      </a:lnTo>
                      <a:lnTo>
                        <a:pt x="129" y="379"/>
                      </a:lnTo>
                      <a:lnTo>
                        <a:pt x="119" y="379"/>
                      </a:lnTo>
                      <a:lnTo>
                        <a:pt x="111" y="379"/>
                      </a:lnTo>
                      <a:lnTo>
                        <a:pt x="106" y="379"/>
                      </a:lnTo>
                      <a:lnTo>
                        <a:pt x="103" y="379"/>
                      </a:lnTo>
                      <a:lnTo>
                        <a:pt x="97" y="421"/>
                      </a:lnTo>
                      <a:lnTo>
                        <a:pt x="42" y="419"/>
                      </a:lnTo>
                      <a:lnTo>
                        <a:pt x="39" y="384"/>
                      </a:lnTo>
                      <a:lnTo>
                        <a:pt x="0" y="379"/>
                      </a:lnTo>
                      <a:lnTo>
                        <a:pt x="7" y="372"/>
                      </a:lnTo>
                      <a:lnTo>
                        <a:pt x="15" y="362"/>
                      </a:lnTo>
                      <a:lnTo>
                        <a:pt x="21" y="354"/>
                      </a:lnTo>
                      <a:lnTo>
                        <a:pt x="29" y="345"/>
                      </a:lnTo>
                      <a:lnTo>
                        <a:pt x="32" y="347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3" name="Freeform 365"/>
                <p:cNvSpPr>
                  <a:spLocks/>
                </p:cNvSpPr>
                <p:nvPr/>
              </p:nvSpPr>
              <p:spPr bwMode="auto">
                <a:xfrm>
                  <a:off x="4729" y="2292"/>
                  <a:ext cx="1" cy="4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2" y="9"/>
                    </a:cxn>
                    <a:cxn ang="0">
                      <a:pos x="5" y="1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5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4" name="Freeform 366"/>
                <p:cNvSpPr>
                  <a:spLocks/>
                </p:cNvSpPr>
                <p:nvPr/>
              </p:nvSpPr>
              <p:spPr bwMode="auto">
                <a:xfrm>
                  <a:off x="4730" y="2292"/>
                  <a:ext cx="29" cy="4"/>
                </a:xfrm>
                <a:custGeom>
                  <a:avLst/>
                  <a:gdLst/>
                  <a:ahLst/>
                  <a:cxnLst>
                    <a:cxn ang="0">
                      <a:pos x="77" y="2"/>
                    </a:cxn>
                    <a:cxn ang="0">
                      <a:pos x="81" y="0"/>
                    </a:cxn>
                    <a:cxn ang="0">
                      <a:pos x="76" y="0"/>
                    </a:cxn>
                    <a:cxn ang="0">
                      <a:pos x="69" y="1"/>
                    </a:cxn>
                    <a:cxn ang="0">
                      <a:pos x="61" y="0"/>
                    </a:cxn>
                    <a:cxn ang="0">
                      <a:pos x="50" y="0"/>
                    </a:cxn>
                    <a:cxn ang="0">
                      <a:pos x="39" y="1"/>
                    </a:cxn>
                    <a:cxn ang="0">
                      <a:pos x="26" y="1"/>
                    </a:cxn>
                    <a:cxn ang="0">
                      <a:pos x="14" y="1"/>
                    </a:cxn>
                    <a:cxn ang="0">
                      <a:pos x="0" y="1"/>
                    </a:cxn>
                    <a:cxn ang="0">
                      <a:pos x="0" y="12"/>
                    </a:cxn>
                    <a:cxn ang="0">
                      <a:pos x="14" y="12"/>
                    </a:cxn>
                    <a:cxn ang="0">
                      <a:pos x="26" y="12"/>
                    </a:cxn>
                    <a:cxn ang="0">
                      <a:pos x="39" y="12"/>
                    </a:cxn>
                    <a:cxn ang="0">
                      <a:pos x="50" y="11"/>
                    </a:cxn>
                    <a:cxn ang="0">
                      <a:pos x="61" y="11"/>
                    </a:cxn>
                    <a:cxn ang="0">
                      <a:pos x="69" y="10"/>
                    </a:cxn>
                    <a:cxn ang="0">
                      <a:pos x="76" y="9"/>
                    </a:cxn>
                    <a:cxn ang="0">
                      <a:pos x="81" y="9"/>
                    </a:cxn>
                    <a:cxn ang="0">
                      <a:pos x="85" y="6"/>
                    </a:cxn>
                    <a:cxn ang="0">
                      <a:pos x="81" y="9"/>
                    </a:cxn>
                    <a:cxn ang="0">
                      <a:pos x="84" y="7"/>
                    </a:cxn>
                    <a:cxn ang="0">
                      <a:pos x="85" y="4"/>
                    </a:cxn>
                    <a:cxn ang="0">
                      <a:pos x="84" y="1"/>
                    </a:cxn>
                    <a:cxn ang="0">
                      <a:pos x="81" y="0"/>
                    </a:cxn>
                    <a:cxn ang="0">
                      <a:pos x="77" y="2"/>
                    </a:cxn>
                  </a:cxnLst>
                  <a:rect l="0" t="0" r="r" b="b"/>
                  <a:pathLst>
                    <a:path w="85" h="12">
                      <a:moveTo>
                        <a:pt x="77" y="2"/>
                      </a:moveTo>
                      <a:lnTo>
                        <a:pt x="81" y="0"/>
                      </a:lnTo>
                      <a:lnTo>
                        <a:pt x="76" y="0"/>
                      </a:lnTo>
                      <a:lnTo>
                        <a:pt x="69" y="1"/>
                      </a:lnTo>
                      <a:lnTo>
                        <a:pt x="61" y="0"/>
                      </a:lnTo>
                      <a:lnTo>
                        <a:pt x="50" y="0"/>
                      </a:lnTo>
                      <a:lnTo>
                        <a:pt x="39" y="1"/>
                      </a:lnTo>
                      <a:lnTo>
                        <a:pt x="26" y="1"/>
                      </a:lnTo>
                      <a:lnTo>
                        <a:pt x="14" y="1"/>
                      </a:ln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4" y="12"/>
                      </a:lnTo>
                      <a:lnTo>
                        <a:pt x="26" y="12"/>
                      </a:lnTo>
                      <a:lnTo>
                        <a:pt x="39" y="12"/>
                      </a:lnTo>
                      <a:lnTo>
                        <a:pt x="50" y="11"/>
                      </a:lnTo>
                      <a:lnTo>
                        <a:pt x="61" y="11"/>
                      </a:lnTo>
                      <a:lnTo>
                        <a:pt x="69" y="10"/>
                      </a:lnTo>
                      <a:lnTo>
                        <a:pt x="76" y="9"/>
                      </a:lnTo>
                      <a:lnTo>
                        <a:pt x="81" y="9"/>
                      </a:lnTo>
                      <a:lnTo>
                        <a:pt x="85" y="6"/>
                      </a:lnTo>
                      <a:lnTo>
                        <a:pt x="81" y="9"/>
                      </a:lnTo>
                      <a:lnTo>
                        <a:pt x="84" y="7"/>
                      </a:lnTo>
                      <a:lnTo>
                        <a:pt x="85" y="4"/>
                      </a:lnTo>
                      <a:lnTo>
                        <a:pt x="84" y="1"/>
                      </a:lnTo>
                      <a:lnTo>
                        <a:pt x="81" y="0"/>
                      </a:lnTo>
                      <a:lnTo>
                        <a:pt x="7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5" name="Freeform 367"/>
                <p:cNvSpPr>
                  <a:spLocks/>
                </p:cNvSpPr>
                <p:nvPr/>
              </p:nvSpPr>
              <p:spPr bwMode="auto">
                <a:xfrm>
                  <a:off x="4756" y="2257"/>
                  <a:ext cx="20" cy="37"/>
                </a:xfrm>
                <a:custGeom>
                  <a:avLst/>
                  <a:gdLst/>
                  <a:ahLst/>
                  <a:cxnLst>
                    <a:cxn ang="0">
                      <a:pos x="57" y="8"/>
                    </a:cxn>
                    <a:cxn ang="0">
                      <a:pos x="52" y="3"/>
                    </a:cxn>
                    <a:cxn ang="0">
                      <a:pos x="48" y="11"/>
                    </a:cxn>
                    <a:cxn ang="0">
                      <a:pos x="41" y="24"/>
                    </a:cxn>
                    <a:cxn ang="0">
                      <a:pos x="34" y="41"/>
                    </a:cxn>
                    <a:cxn ang="0">
                      <a:pos x="25" y="58"/>
                    </a:cxn>
                    <a:cxn ang="0">
                      <a:pos x="17" y="75"/>
                    </a:cxn>
                    <a:cxn ang="0">
                      <a:pos x="9" y="90"/>
                    </a:cxn>
                    <a:cxn ang="0">
                      <a:pos x="3" y="101"/>
                    </a:cxn>
                    <a:cxn ang="0">
                      <a:pos x="0" y="107"/>
                    </a:cxn>
                    <a:cxn ang="0">
                      <a:pos x="8" y="111"/>
                    </a:cxn>
                    <a:cxn ang="0">
                      <a:pos x="12" y="105"/>
                    </a:cxn>
                    <a:cxn ang="0">
                      <a:pos x="18" y="94"/>
                    </a:cxn>
                    <a:cxn ang="0">
                      <a:pos x="25" y="79"/>
                    </a:cxn>
                    <a:cxn ang="0">
                      <a:pos x="34" y="62"/>
                    </a:cxn>
                    <a:cxn ang="0">
                      <a:pos x="43" y="45"/>
                    </a:cxn>
                    <a:cxn ang="0">
                      <a:pos x="50" y="28"/>
                    </a:cxn>
                    <a:cxn ang="0">
                      <a:pos x="56" y="16"/>
                    </a:cxn>
                    <a:cxn ang="0">
                      <a:pos x="61" y="5"/>
                    </a:cxn>
                    <a:cxn ang="0">
                      <a:pos x="55" y="0"/>
                    </a:cxn>
                    <a:cxn ang="0">
                      <a:pos x="61" y="5"/>
                    </a:cxn>
                    <a:cxn ang="0">
                      <a:pos x="60" y="2"/>
                    </a:cxn>
                    <a:cxn ang="0">
                      <a:pos x="57" y="0"/>
                    </a:cxn>
                    <a:cxn ang="0">
                      <a:pos x="54" y="0"/>
                    </a:cxn>
                    <a:cxn ang="0">
                      <a:pos x="52" y="3"/>
                    </a:cxn>
                    <a:cxn ang="0">
                      <a:pos x="57" y="8"/>
                    </a:cxn>
                  </a:cxnLst>
                  <a:rect l="0" t="0" r="r" b="b"/>
                  <a:pathLst>
                    <a:path w="61" h="111">
                      <a:moveTo>
                        <a:pt x="57" y="8"/>
                      </a:moveTo>
                      <a:lnTo>
                        <a:pt x="52" y="3"/>
                      </a:lnTo>
                      <a:lnTo>
                        <a:pt x="48" y="11"/>
                      </a:lnTo>
                      <a:lnTo>
                        <a:pt x="41" y="24"/>
                      </a:lnTo>
                      <a:lnTo>
                        <a:pt x="34" y="41"/>
                      </a:lnTo>
                      <a:lnTo>
                        <a:pt x="25" y="58"/>
                      </a:lnTo>
                      <a:lnTo>
                        <a:pt x="17" y="75"/>
                      </a:lnTo>
                      <a:lnTo>
                        <a:pt x="9" y="90"/>
                      </a:lnTo>
                      <a:lnTo>
                        <a:pt x="3" y="101"/>
                      </a:lnTo>
                      <a:lnTo>
                        <a:pt x="0" y="107"/>
                      </a:lnTo>
                      <a:lnTo>
                        <a:pt x="8" y="111"/>
                      </a:lnTo>
                      <a:lnTo>
                        <a:pt x="12" y="105"/>
                      </a:lnTo>
                      <a:lnTo>
                        <a:pt x="18" y="94"/>
                      </a:lnTo>
                      <a:lnTo>
                        <a:pt x="25" y="79"/>
                      </a:lnTo>
                      <a:lnTo>
                        <a:pt x="34" y="62"/>
                      </a:lnTo>
                      <a:lnTo>
                        <a:pt x="43" y="45"/>
                      </a:lnTo>
                      <a:lnTo>
                        <a:pt x="50" y="28"/>
                      </a:lnTo>
                      <a:lnTo>
                        <a:pt x="56" y="16"/>
                      </a:lnTo>
                      <a:lnTo>
                        <a:pt x="61" y="5"/>
                      </a:lnTo>
                      <a:lnTo>
                        <a:pt x="55" y="0"/>
                      </a:lnTo>
                      <a:lnTo>
                        <a:pt x="61" y="5"/>
                      </a:lnTo>
                      <a:lnTo>
                        <a:pt x="60" y="2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2" y="3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6" name="Freeform 368"/>
                <p:cNvSpPr>
                  <a:spLocks/>
                </p:cNvSpPr>
                <p:nvPr/>
              </p:nvSpPr>
              <p:spPr bwMode="auto">
                <a:xfrm>
                  <a:off x="4757" y="2240"/>
                  <a:ext cx="18" cy="21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0"/>
                    </a:cxn>
                    <a:cxn ang="0">
                      <a:pos x="10" y="6"/>
                    </a:cxn>
                    <a:cxn ang="0">
                      <a:pos x="3" y="16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3" y="50"/>
                    </a:cxn>
                    <a:cxn ang="0">
                      <a:pos x="15" y="58"/>
                    </a:cxn>
                    <a:cxn ang="0">
                      <a:pos x="31" y="62"/>
                    </a:cxn>
                    <a:cxn ang="0">
                      <a:pos x="54" y="58"/>
                    </a:cxn>
                    <a:cxn ang="0">
                      <a:pos x="52" y="50"/>
                    </a:cxn>
                    <a:cxn ang="0">
                      <a:pos x="31" y="52"/>
                    </a:cxn>
                    <a:cxn ang="0">
                      <a:pos x="17" y="50"/>
                    </a:cxn>
                    <a:cxn ang="0">
                      <a:pos x="12" y="45"/>
                    </a:cxn>
                    <a:cxn ang="0">
                      <a:pos x="9" y="38"/>
                    </a:cxn>
                    <a:cxn ang="0">
                      <a:pos x="9" y="28"/>
                    </a:cxn>
                    <a:cxn ang="0">
                      <a:pos x="12" y="20"/>
                    </a:cxn>
                    <a:cxn ang="0">
                      <a:pos x="16" y="12"/>
                    </a:cxn>
                    <a:cxn ang="0">
                      <a:pos x="20" y="8"/>
                    </a:cxn>
                    <a:cxn ang="0">
                      <a:pos x="18" y="0"/>
                    </a:cxn>
                    <a:cxn ang="0">
                      <a:pos x="20" y="8"/>
                    </a:cxn>
                    <a:cxn ang="0">
                      <a:pos x="22" y="6"/>
                    </a:cxn>
                    <a:cxn ang="0">
                      <a:pos x="22" y="2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54" h="62">
                      <a:moveTo>
                        <a:pt x="18" y="8"/>
                      </a:move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3" y="16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3" y="50"/>
                      </a:lnTo>
                      <a:lnTo>
                        <a:pt x="15" y="58"/>
                      </a:lnTo>
                      <a:lnTo>
                        <a:pt x="31" y="62"/>
                      </a:lnTo>
                      <a:lnTo>
                        <a:pt x="54" y="58"/>
                      </a:lnTo>
                      <a:lnTo>
                        <a:pt x="52" y="50"/>
                      </a:lnTo>
                      <a:lnTo>
                        <a:pt x="31" y="52"/>
                      </a:lnTo>
                      <a:lnTo>
                        <a:pt x="17" y="50"/>
                      </a:lnTo>
                      <a:lnTo>
                        <a:pt x="12" y="45"/>
                      </a:lnTo>
                      <a:lnTo>
                        <a:pt x="9" y="38"/>
                      </a:lnTo>
                      <a:lnTo>
                        <a:pt x="9" y="28"/>
                      </a:lnTo>
                      <a:lnTo>
                        <a:pt x="12" y="20"/>
                      </a:ln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18" y="0"/>
                      </a:lnTo>
                      <a:lnTo>
                        <a:pt x="20" y="8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7" name="Freeform 369"/>
                <p:cNvSpPr>
                  <a:spLocks/>
                </p:cNvSpPr>
                <p:nvPr/>
              </p:nvSpPr>
              <p:spPr bwMode="auto">
                <a:xfrm>
                  <a:off x="4758" y="2224"/>
                  <a:ext cx="10" cy="19"/>
                </a:xfrm>
                <a:custGeom>
                  <a:avLst/>
                  <a:gdLst/>
                  <a:ahLst/>
                  <a:cxnLst>
                    <a:cxn ang="0">
                      <a:pos x="23" y="8"/>
                    </a:cxn>
                    <a:cxn ang="0">
                      <a:pos x="23" y="0"/>
                    </a:cxn>
                    <a:cxn ang="0">
                      <a:pos x="10" y="9"/>
                    </a:cxn>
                    <a:cxn ang="0">
                      <a:pos x="1" y="26"/>
                    </a:cxn>
                    <a:cxn ang="0">
                      <a:pos x="0" y="44"/>
                    </a:cxn>
                    <a:cxn ang="0">
                      <a:pos x="14" y="56"/>
                    </a:cxn>
                    <a:cxn ang="0">
                      <a:pos x="14" y="48"/>
                    </a:cxn>
                    <a:cxn ang="0">
                      <a:pos x="9" y="42"/>
                    </a:cxn>
                    <a:cxn ang="0">
                      <a:pos x="10" y="28"/>
                    </a:cxn>
                    <a:cxn ang="0">
                      <a:pos x="16" y="16"/>
                    </a:cxn>
                    <a:cxn ang="0">
                      <a:pos x="25" y="8"/>
                    </a:cxn>
                    <a:cxn ang="0">
                      <a:pos x="25" y="0"/>
                    </a:cxn>
                    <a:cxn ang="0">
                      <a:pos x="25" y="8"/>
                    </a:cxn>
                    <a:cxn ang="0">
                      <a:pos x="28" y="6"/>
                    </a:cxn>
                    <a:cxn ang="0">
                      <a:pos x="28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23" y="8"/>
                    </a:cxn>
                  </a:cxnLst>
                  <a:rect l="0" t="0" r="r" b="b"/>
                  <a:pathLst>
                    <a:path w="28" h="56">
                      <a:moveTo>
                        <a:pt x="23" y="8"/>
                      </a:moveTo>
                      <a:lnTo>
                        <a:pt x="23" y="0"/>
                      </a:lnTo>
                      <a:lnTo>
                        <a:pt x="10" y="9"/>
                      </a:lnTo>
                      <a:lnTo>
                        <a:pt x="1" y="26"/>
                      </a:lnTo>
                      <a:lnTo>
                        <a:pt x="0" y="44"/>
                      </a:lnTo>
                      <a:lnTo>
                        <a:pt x="14" y="56"/>
                      </a:lnTo>
                      <a:lnTo>
                        <a:pt x="14" y="48"/>
                      </a:lnTo>
                      <a:lnTo>
                        <a:pt x="9" y="42"/>
                      </a:lnTo>
                      <a:lnTo>
                        <a:pt x="10" y="28"/>
                      </a:lnTo>
                      <a:lnTo>
                        <a:pt x="16" y="16"/>
                      </a:ln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25" y="8"/>
                      </a:lnTo>
                      <a:lnTo>
                        <a:pt x="28" y="6"/>
                      </a:lnTo>
                      <a:lnTo>
                        <a:pt x="28" y="3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8" name="Freeform 370"/>
                <p:cNvSpPr>
                  <a:spLocks/>
                </p:cNvSpPr>
                <p:nvPr/>
              </p:nvSpPr>
              <p:spPr bwMode="auto">
                <a:xfrm>
                  <a:off x="4761" y="2207"/>
                  <a:ext cx="11" cy="20"/>
                </a:xfrm>
                <a:custGeom>
                  <a:avLst/>
                  <a:gdLst/>
                  <a:ahLst/>
                  <a:cxnLst>
                    <a:cxn ang="0">
                      <a:pos x="28" y="9"/>
                    </a:cxn>
                    <a:cxn ang="0">
                      <a:pos x="29" y="0"/>
                    </a:cxn>
                    <a:cxn ang="0">
                      <a:pos x="20" y="3"/>
                    </a:cxn>
                    <a:cxn ang="0">
                      <a:pos x="13" y="8"/>
                    </a:cxn>
                    <a:cxn ang="0">
                      <a:pos x="6" y="17"/>
                    </a:cxn>
                    <a:cxn ang="0">
                      <a:pos x="2" y="26"/>
                    </a:cxn>
                    <a:cxn ang="0">
                      <a:pos x="0" y="36"/>
                    </a:cxn>
                    <a:cxn ang="0">
                      <a:pos x="0" y="45"/>
                    </a:cxn>
                    <a:cxn ang="0">
                      <a:pos x="5" y="54"/>
                    </a:cxn>
                    <a:cxn ang="0">
                      <a:pos x="15" y="59"/>
                    </a:cxn>
                    <a:cxn ang="0">
                      <a:pos x="17" y="51"/>
                    </a:cxn>
                    <a:cxn ang="0">
                      <a:pos x="11" y="47"/>
                    </a:cxn>
                    <a:cxn ang="0">
                      <a:pos x="8" y="43"/>
                    </a:cxn>
                    <a:cxn ang="0">
                      <a:pos x="8" y="36"/>
                    </a:cxn>
                    <a:cxn ang="0">
                      <a:pos x="10" y="28"/>
                    </a:cxn>
                    <a:cxn ang="0">
                      <a:pos x="15" y="21"/>
                    </a:cxn>
                    <a:cxn ang="0">
                      <a:pos x="19" y="14"/>
                    </a:cxn>
                    <a:cxn ang="0">
                      <a:pos x="24" y="11"/>
                    </a:cxn>
                    <a:cxn ang="0">
                      <a:pos x="29" y="10"/>
                    </a:cxn>
                    <a:cxn ang="0">
                      <a:pos x="30" y="1"/>
                    </a:cxn>
                    <a:cxn ang="0">
                      <a:pos x="29" y="10"/>
                    </a:cxn>
                    <a:cxn ang="0">
                      <a:pos x="32" y="8"/>
                    </a:cxn>
                    <a:cxn ang="0">
                      <a:pos x="34" y="5"/>
                    </a:cxn>
                    <a:cxn ang="0">
                      <a:pos x="32" y="2"/>
                    </a:cxn>
                    <a:cxn ang="0">
                      <a:pos x="29" y="0"/>
                    </a:cxn>
                    <a:cxn ang="0">
                      <a:pos x="28" y="9"/>
                    </a:cxn>
                  </a:cxnLst>
                  <a:rect l="0" t="0" r="r" b="b"/>
                  <a:pathLst>
                    <a:path w="34" h="59">
                      <a:moveTo>
                        <a:pt x="28" y="9"/>
                      </a:moveTo>
                      <a:lnTo>
                        <a:pt x="29" y="0"/>
                      </a:lnTo>
                      <a:lnTo>
                        <a:pt x="20" y="3"/>
                      </a:lnTo>
                      <a:lnTo>
                        <a:pt x="13" y="8"/>
                      </a:lnTo>
                      <a:lnTo>
                        <a:pt x="6" y="17"/>
                      </a:lnTo>
                      <a:lnTo>
                        <a:pt x="2" y="26"/>
                      </a:lnTo>
                      <a:lnTo>
                        <a:pt x="0" y="36"/>
                      </a:lnTo>
                      <a:lnTo>
                        <a:pt x="0" y="45"/>
                      </a:lnTo>
                      <a:lnTo>
                        <a:pt x="5" y="54"/>
                      </a:lnTo>
                      <a:lnTo>
                        <a:pt x="15" y="59"/>
                      </a:lnTo>
                      <a:lnTo>
                        <a:pt x="17" y="51"/>
                      </a:lnTo>
                      <a:lnTo>
                        <a:pt x="11" y="47"/>
                      </a:lnTo>
                      <a:lnTo>
                        <a:pt x="8" y="43"/>
                      </a:lnTo>
                      <a:lnTo>
                        <a:pt x="8" y="36"/>
                      </a:lnTo>
                      <a:lnTo>
                        <a:pt x="10" y="28"/>
                      </a:lnTo>
                      <a:lnTo>
                        <a:pt x="15" y="21"/>
                      </a:lnTo>
                      <a:lnTo>
                        <a:pt x="19" y="14"/>
                      </a:lnTo>
                      <a:lnTo>
                        <a:pt x="24" y="11"/>
                      </a:lnTo>
                      <a:lnTo>
                        <a:pt x="29" y="10"/>
                      </a:lnTo>
                      <a:lnTo>
                        <a:pt x="30" y="1"/>
                      </a:lnTo>
                      <a:lnTo>
                        <a:pt x="29" y="10"/>
                      </a:lnTo>
                      <a:lnTo>
                        <a:pt x="32" y="8"/>
                      </a:lnTo>
                      <a:lnTo>
                        <a:pt x="34" y="5"/>
                      </a:lnTo>
                      <a:lnTo>
                        <a:pt x="32" y="2"/>
                      </a:lnTo>
                      <a:lnTo>
                        <a:pt x="29" y="0"/>
                      </a:lnTo>
                      <a:lnTo>
                        <a:pt x="2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19" name="Freeform 371"/>
                <p:cNvSpPr>
                  <a:spLocks/>
                </p:cNvSpPr>
                <p:nvPr/>
              </p:nvSpPr>
              <p:spPr bwMode="auto">
                <a:xfrm>
                  <a:off x="4764" y="2191"/>
                  <a:ext cx="8" cy="1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7" y="12"/>
                    </a:cxn>
                    <a:cxn ang="0">
                      <a:pos x="0" y="29"/>
                    </a:cxn>
                    <a:cxn ang="0">
                      <a:pos x="1" y="45"/>
                    </a:cxn>
                    <a:cxn ang="0">
                      <a:pos x="20" y="58"/>
                    </a:cxn>
                    <a:cxn ang="0">
                      <a:pos x="22" y="50"/>
                    </a:cxn>
                    <a:cxn ang="0">
                      <a:pos x="10" y="41"/>
                    </a:cxn>
                    <a:cxn ang="0">
                      <a:pos x="9" y="29"/>
                    </a:cxn>
                    <a:cxn ang="0">
                      <a:pos x="15" y="17"/>
                    </a:cxn>
                    <a:cxn ang="0">
                      <a:pos x="24" y="6"/>
                    </a:cxn>
                    <a:cxn ang="0">
                      <a:pos x="24" y="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4" h="58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7" y="12"/>
                      </a:lnTo>
                      <a:lnTo>
                        <a:pt x="0" y="29"/>
                      </a:lnTo>
                      <a:lnTo>
                        <a:pt x="1" y="45"/>
                      </a:lnTo>
                      <a:lnTo>
                        <a:pt x="20" y="58"/>
                      </a:lnTo>
                      <a:lnTo>
                        <a:pt x="22" y="50"/>
                      </a:lnTo>
                      <a:lnTo>
                        <a:pt x="10" y="41"/>
                      </a:lnTo>
                      <a:lnTo>
                        <a:pt x="9" y="29"/>
                      </a:lnTo>
                      <a:lnTo>
                        <a:pt x="15" y="17"/>
                      </a:lnTo>
                      <a:lnTo>
                        <a:pt x="24" y="6"/>
                      </a:lnTo>
                      <a:lnTo>
                        <a:pt x="24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0" name="Freeform 372"/>
                <p:cNvSpPr>
                  <a:spLocks/>
                </p:cNvSpPr>
                <p:nvPr/>
              </p:nvSpPr>
              <p:spPr bwMode="auto">
                <a:xfrm>
                  <a:off x="4769" y="2177"/>
                  <a:ext cx="22" cy="16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59" y="0"/>
                    </a:cxn>
                    <a:cxn ang="0">
                      <a:pos x="49" y="7"/>
                    </a:cxn>
                    <a:cxn ang="0">
                      <a:pos x="40" y="13"/>
                    </a:cxn>
                    <a:cxn ang="0">
                      <a:pos x="31" y="17"/>
                    </a:cxn>
                    <a:cxn ang="0">
                      <a:pos x="24" y="22"/>
                    </a:cxn>
                    <a:cxn ang="0">
                      <a:pos x="17" y="26"/>
                    </a:cxn>
                    <a:cxn ang="0">
                      <a:pos x="11" y="31"/>
                    </a:cxn>
                    <a:cxn ang="0">
                      <a:pos x="6" y="35"/>
                    </a:cxn>
                    <a:cxn ang="0">
                      <a:pos x="0" y="40"/>
                    </a:cxn>
                    <a:cxn ang="0">
                      <a:pos x="7" y="46"/>
                    </a:cxn>
                    <a:cxn ang="0">
                      <a:pos x="12" y="42"/>
                    </a:cxn>
                    <a:cxn ang="0">
                      <a:pos x="17" y="37"/>
                    </a:cxn>
                    <a:cxn ang="0">
                      <a:pos x="22" y="34"/>
                    </a:cxn>
                    <a:cxn ang="0">
                      <a:pos x="28" y="30"/>
                    </a:cxn>
                    <a:cxn ang="0">
                      <a:pos x="36" y="26"/>
                    </a:cxn>
                    <a:cxn ang="0">
                      <a:pos x="44" y="22"/>
                    </a:cxn>
                    <a:cxn ang="0">
                      <a:pos x="53" y="15"/>
                    </a:cxn>
                    <a:cxn ang="0">
                      <a:pos x="63" y="9"/>
                    </a:cxn>
                    <a:cxn ang="0">
                      <a:pos x="63" y="9"/>
                    </a:cxn>
                    <a:cxn ang="0">
                      <a:pos x="63" y="9"/>
                    </a:cxn>
                    <a:cxn ang="0">
                      <a:pos x="66" y="7"/>
                    </a:cxn>
                    <a:cxn ang="0">
                      <a:pos x="66" y="2"/>
                    </a:cxn>
                    <a:cxn ang="0">
                      <a:pos x="62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66" h="46">
                      <a:moveTo>
                        <a:pt x="59" y="0"/>
                      </a:moveTo>
                      <a:lnTo>
                        <a:pt x="59" y="0"/>
                      </a:lnTo>
                      <a:lnTo>
                        <a:pt x="49" y="7"/>
                      </a:lnTo>
                      <a:lnTo>
                        <a:pt x="40" y="13"/>
                      </a:lnTo>
                      <a:lnTo>
                        <a:pt x="31" y="17"/>
                      </a:lnTo>
                      <a:lnTo>
                        <a:pt x="24" y="22"/>
                      </a:lnTo>
                      <a:lnTo>
                        <a:pt x="17" y="26"/>
                      </a:lnTo>
                      <a:lnTo>
                        <a:pt x="11" y="31"/>
                      </a:lnTo>
                      <a:lnTo>
                        <a:pt x="6" y="35"/>
                      </a:lnTo>
                      <a:lnTo>
                        <a:pt x="0" y="40"/>
                      </a:lnTo>
                      <a:lnTo>
                        <a:pt x="7" y="46"/>
                      </a:lnTo>
                      <a:lnTo>
                        <a:pt x="12" y="42"/>
                      </a:lnTo>
                      <a:lnTo>
                        <a:pt x="17" y="37"/>
                      </a:lnTo>
                      <a:lnTo>
                        <a:pt x="22" y="34"/>
                      </a:lnTo>
                      <a:lnTo>
                        <a:pt x="28" y="30"/>
                      </a:lnTo>
                      <a:lnTo>
                        <a:pt x="36" y="26"/>
                      </a:lnTo>
                      <a:lnTo>
                        <a:pt x="44" y="22"/>
                      </a:lnTo>
                      <a:lnTo>
                        <a:pt x="53" y="15"/>
                      </a:lnTo>
                      <a:lnTo>
                        <a:pt x="63" y="9"/>
                      </a:lnTo>
                      <a:lnTo>
                        <a:pt x="63" y="9"/>
                      </a:lnTo>
                      <a:lnTo>
                        <a:pt x="63" y="9"/>
                      </a:lnTo>
                      <a:lnTo>
                        <a:pt x="66" y="7"/>
                      </a:lnTo>
                      <a:lnTo>
                        <a:pt x="66" y="2"/>
                      </a:lnTo>
                      <a:lnTo>
                        <a:pt x="62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1" name="Freeform 373"/>
                <p:cNvSpPr>
                  <a:spLocks/>
                </p:cNvSpPr>
                <p:nvPr/>
              </p:nvSpPr>
              <p:spPr bwMode="auto">
                <a:xfrm>
                  <a:off x="4789" y="2176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49" y="52"/>
                    </a:cxn>
                    <a:cxn ang="0">
                      <a:pos x="53" y="59"/>
                    </a:cxn>
                    <a:cxn ang="0">
                      <a:pos x="61" y="40"/>
                    </a:cxn>
                    <a:cxn ang="0">
                      <a:pos x="61" y="26"/>
                    </a:cxn>
                    <a:cxn ang="0">
                      <a:pos x="55" y="14"/>
                    </a:cxn>
                    <a:cxn ang="0">
                      <a:pos x="45" y="6"/>
                    </a:cxn>
                    <a:cxn ang="0">
                      <a:pos x="32" y="2"/>
                    </a:cxn>
                    <a:cxn ang="0">
                      <a:pos x="19" y="0"/>
                    </a:cxn>
                    <a:cxn ang="0">
                      <a:pos x="9" y="1"/>
                    </a:cxn>
                    <a:cxn ang="0">
                      <a:pos x="0" y="3"/>
                    </a:cxn>
                    <a:cxn ang="0">
                      <a:pos x="4" y="12"/>
                    </a:cxn>
                    <a:cxn ang="0">
                      <a:pos x="9" y="10"/>
                    </a:cxn>
                    <a:cxn ang="0">
                      <a:pos x="19" y="11"/>
                    </a:cxn>
                    <a:cxn ang="0">
                      <a:pos x="30" y="11"/>
                    </a:cxn>
                    <a:cxn ang="0">
                      <a:pos x="41" y="15"/>
                    </a:cxn>
                    <a:cxn ang="0">
                      <a:pos x="48" y="20"/>
                    </a:cxn>
                    <a:cxn ang="0">
                      <a:pos x="53" y="28"/>
                    </a:cxn>
                    <a:cxn ang="0">
                      <a:pos x="53" y="38"/>
                    </a:cxn>
                    <a:cxn ang="0">
                      <a:pos x="44" y="54"/>
                    </a:cxn>
                    <a:cxn ang="0">
                      <a:pos x="47" y="61"/>
                    </a:cxn>
                    <a:cxn ang="0">
                      <a:pos x="44" y="54"/>
                    </a:cxn>
                    <a:cxn ang="0">
                      <a:pos x="44" y="58"/>
                    </a:cxn>
                    <a:cxn ang="0">
                      <a:pos x="47" y="61"/>
                    </a:cxn>
                    <a:cxn ang="0">
                      <a:pos x="50" y="61"/>
                    </a:cxn>
                    <a:cxn ang="0">
                      <a:pos x="53" y="59"/>
                    </a:cxn>
                    <a:cxn ang="0">
                      <a:pos x="49" y="52"/>
                    </a:cxn>
                  </a:cxnLst>
                  <a:rect l="0" t="0" r="r" b="b"/>
                  <a:pathLst>
                    <a:path w="61" h="61">
                      <a:moveTo>
                        <a:pt x="49" y="52"/>
                      </a:moveTo>
                      <a:lnTo>
                        <a:pt x="53" y="59"/>
                      </a:lnTo>
                      <a:lnTo>
                        <a:pt x="61" y="40"/>
                      </a:lnTo>
                      <a:lnTo>
                        <a:pt x="61" y="26"/>
                      </a:lnTo>
                      <a:lnTo>
                        <a:pt x="55" y="14"/>
                      </a:lnTo>
                      <a:lnTo>
                        <a:pt x="45" y="6"/>
                      </a:lnTo>
                      <a:lnTo>
                        <a:pt x="32" y="2"/>
                      </a:ln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0" y="3"/>
                      </a:lnTo>
                      <a:lnTo>
                        <a:pt x="4" y="12"/>
                      </a:lnTo>
                      <a:lnTo>
                        <a:pt x="9" y="10"/>
                      </a:lnTo>
                      <a:lnTo>
                        <a:pt x="19" y="11"/>
                      </a:lnTo>
                      <a:lnTo>
                        <a:pt x="30" y="11"/>
                      </a:lnTo>
                      <a:lnTo>
                        <a:pt x="41" y="15"/>
                      </a:lnTo>
                      <a:lnTo>
                        <a:pt x="48" y="20"/>
                      </a:lnTo>
                      <a:lnTo>
                        <a:pt x="53" y="28"/>
                      </a:lnTo>
                      <a:lnTo>
                        <a:pt x="53" y="38"/>
                      </a:lnTo>
                      <a:lnTo>
                        <a:pt x="44" y="54"/>
                      </a:lnTo>
                      <a:lnTo>
                        <a:pt x="47" y="61"/>
                      </a:lnTo>
                      <a:lnTo>
                        <a:pt x="44" y="54"/>
                      </a:lnTo>
                      <a:lnTo>
                        <a:pt x="44" y="58"/>
                      </a:lnTo>
                      <a:lnTo>
                        <a:pt x="47" y="61"/>
                      </a:lnTo>
                      <a:lnTo>
                        <a:pt x="50" y="61"/>
                      </a:lnTo>
                      <a:lnTo>
                        <a:pt x="53" y="59"/>
                      </a:lnTo>
                      <a:lnTo>
                        <a:pt x="49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2" name="Freeform 374"/>
                <p:cNvSpPr>
                  <a:spLocks/>
                </p:cNvSpPr>
                <p:nvPr/>
              </p:nvSpPr>
              <p:spPr bwMode="auto">
                <a:xfrm>
                  <a:off x="4801" y="2194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4" y="65"/>
                    </a:cxn>
                    <a:cxn ang="0">
                      <a:pos x="6" y="74"/>
                    </a:cxn>
                    <a:cxn ang="0">
                      <a:pos x="22" y="54"/>
                    </a:cxn>
                    <a:cxn ang="0">
                      <a:pos x="27" y="31"/>
                    </a:cxn>
                    <a:cxn ang="0">
                      <a:pos x="23" y="12"/>
                    </a:cxn>
                    <a:cxn ang="0">
                      <a:pos x="12" y="0"/>
                    </a:cxn>
                    <a:cxn ang="0">
                      <a:pos x="10" y="9"/>
                    </a:cxn>
                    <a:cxn ang="0">
                      <a:pos x="15" y="14"/>
                    </a:cxn>
                    <a:cxn ang="0">
                      <a:pos x="17" y="31"/>
                    </a:cxn>
                    <a:cxn ang="0">
                      <a:pos x="13" y="50"/>
                    </a:cxn>
                    <a:cxn ang="0">
                      <a:pos x="2" y="65"/>
                    </a:cxn>
                    <a:cxn ang="0">
                      <a:pos x="4" y="74"/>
                    </a:cxn>
                    <a:cxn ang="0">
                      <a:pos x="2" y="65"/>
                    </a:cxn>
                    <a:cxn ang="0">
                      <a:pos x="0" y="67"/>
                    </a:cxn>
                    <a:cxn ang="0">
                      <a:pos x="0" y="70"/>
                    </a:cxn>
                    <a:cxn ang="0">
                      <a:pos x="3" y="74"/>
                    </a:cxn>
                    <a:cxn ang="0">
                      <a:pos x="6" y="74"/>
                    </a:cxn>
                    <a:cxn ang="0">
                      <a:pos x="4" y="65"/>
                    </a:cxn>
                  </a:cxnLst>
                  <a:rect l="0" t="0" r="r" b="b"/>
                  <a:pathLst>
                    <a:path w="27" h="74">
                      <a:moveTo>
                        <a:pt x="4" y="65"/>
                      </a:moveTo>
                      <a:lnTo>
                        <a:pt x="6" y="74"/>
                      </a:lnTo>
                      <a:lnTo>
                        <a:pt x="22" y="54"/>
                      </a:lnTo>
                      <a:lnTo>
                        <a:pt x="27" y="31"/>
                      </a:lnTo>
                      <a:lnTo>
                        <a:pt x="23" y="12"/>
                      </a:lnTo>
                      <a:lnTo>
                        <a:pt x="12" y="0"/>
                      </a:lnTo>
                      <a:lnTo>
                        <a:pt x="10" y="9"/>
                      </a:lnTo>
                      <a:lnTo>
                        <a:pt x="15" y="14"/>
                      </a:lnTo>
                      <a:lnTo>
                        <a:pt x="17" y="31"/>
                      </a:lnTo>
                      <a:lnTo>
                        <a:pt x="13" y="50"/>
                      </a:lnTo>
                      <a:lnTo>
                        <a:pt x="2" y="65"/>
                      </a:lnTo>
                      <a:lnTo>
                        <a:pt x="4" y="74"/>
                      </a:lnTo>
                      <a:lnTo>
                        <a:pt x="2" y="65"/>
                      </a:lnTo>
                      <a:lnTo>
                        <a:pt x="0" y="67"/>
                      </a:lnTo>
                      <a:lnTo>
                        <a:pt x="0" y="70"/>
                      </a:lnTo>
                      <a:lnTo>
                        <a:pt x="3" y="74"/>
                      </a:lnTo>
                      <a:lnTo>
                        <a:pt x="6" y="74"/>
                      </a:lnTo>
                      <a:lnTo>
                        <a:pt x="4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3" name="Freeform 375"/>
                <p:cNvSpPr>
                  <a:spLocks/>
                </p:cNvSpPr>
                <p:nvPr/>
              </p:nvSpPr>
              <p:spPr bwMode="auto">
                <a:xfrm>
                  <a:off x="4794" y="2215"/>
                  <a:ext cx="13" cy="21"/>
                </a:xfrm>
                <a:custGeom>
                  <a:avLst/>
                  <a:gdLst/>
                  <a:ahLst/>
                  <a:cxnLst>
                    <a:cxn ang="0">
                      <a:pos x="7" y="54"/>
                    </a:cxn>
                    <a:cxn ang="0">
                      <a:pos x="7" y="63"/>
                    </a:cxn>
                    <a:cxn ang="0">
                      <a:pos x="17" y="55"/>
                    </a:cxn>
                    <a:cxn ang="0">
                      <a:pos x="25" y="48"/>
                    </a:cxn>
                    <a:cxn ang="0">
                      <a:pos x="32" y="38"/>
                    </a:cxn>
                    <a:cxn ang="0">
                      <a:pos x="37" y="29"/>
                    </a:cxn>
                    <a:cxn ang="0">
                      <a:pos x="39" y="19"/>
                    </a:cxn>
                    <a:cxn ang="0">
                      <a:pos x="38" y="11"/>
                    </a:cxn>
                    <a:cxn ang="0">
                      <a:pos x="33" y="3"/>
                    </a:cxn>
                    <a:cxn ang="0">
                      <a:pos x="25" y="0"/>
                    </a:cxn>
                    <a:cxn ang="0">
                      <a:pos x="25" y="9"/>
                    </a:cxn>
                    <a:cxn ang="0">
                      <a:pos x="27" y="10"/>
                    </a:cxn>
                    <a:cxn ang="0">
                      <a:pos x="29" y="13"/>
                    </a:cxn>
                    <a:cxn ang="0">
                      <a:pos x="30" y="19"/>
                    </a:cxn>
                    <a:cxn ang="0">
                      <a:pos x="28" y="27"/>
                    </a:cxn>
                    <a:cxn ang="0">
                      <a:pos x="24" y="34"/>
                    </a:cxn>
                    <a:cxn ang="0">
                      <a:pos x="18" y="42"/>
                    </a:cxn>
                    <a:cxn ang="0">
                      <a:pos x="11" y="49"/>
                    </a:cxn>
                    <a:cxn ang="0">
                      <a:pos x="2" y="54"/>
                    </a:cxn>
                    <a:cxn ang="0">
                      <a:pos x="2" y="63"/>
                    </a:cxn>
                    <a:cxn ang="0">
                      <a:pos x="2" y="54"/>
                    </a:cxn>
                    <a:cxn ang="0">
                      <a:pos x="0" y="57"/>
                    </a:cxn>
                    <a:cxn ang="0">
                      <a:pos x="0" y="60"/>
                    </a:cxn>
                    <a:cxn ang="0">
                      <a:pos x="3" y="63"/>
                    </a:cxn>
                    <a:cxn ang="0">
                      <a:pos x="7" y="63"/>
                    </a:cxn>
                    <a:cxn ang="0">
                      <a:pos x="7" y="54"/>
                    </a:cxn>
                  </a:cxnLst>
                  <a:rect l="0" t="0" r="r" b="b"/>
                  <a:pathLst>
                    <a:path w="39" h="63">
                      <a:moveTo>
                        <a:pt x="7" y="54"/>
                      </a:moveTo>
                      <a:lnTo>
                        <a:pt x="7" y="63"/>
                      </a:lnTo>
                      <a:lnTo>
                        <a:pt x="17" y="55"/>
                      </a:lnTo>
                      <a:lnTo>
                        <a:pt x="25" y="48"/>
                      </a:lnTo>
                      <a:lnTo>
                        <a:pt x="32" y="38"/>
                      </a:lnTo>
                      <a:lnTo>
                        <a:pt x="37" y="29"/>
                      </a:lnTo>
                      <a:lnTo>
                        <a:pt x="39" y="19"/>
                      </a:lnTo>
                      <a:lnTo>
                        <a:pt x="38" y="11"/>
                      </a:lnTo>
                      <a:lnTo>
                        <a:pt x="33" y="3"/>
                      </a:lnTo>
                      <a:lnTo>
                        <a:pt x="25" y="0"/>
                      </a:lnTo>
                      <a:lnTo>
                        <a:pt x="25" y="9"/>
                      </a:lnTo>
                      <a:lnTo>
                        <a:pt x="27" y="10"/>
                      </a:lnTo>
                      <a:lnTo>
                        <a:pt x="29" y="13"/>
                      </a:lnTo>
                      <a:lnTo>
                        <a:pt x="30" y="19"/>
                      </a:lnTo>
                      <a:lnTo>
                        <a:pt x="28" y="27"/>
                      </a:lnTo>
                      <a:lnTo>
                        <a:pt x="24" y="34"/>
                      </a:lnTo>
                      <a:lnTo>
                        <a:pt x="18" y="42"/>
                      </a:lnTo>
                      <a:lnTo>
                        <a:pt x="11" y="49"/>
                      </a:lnTo>
                      <a:lnTo>
                        <a:pt x="2" y="54"/>
                      </a:lnTo>
                      <a:lnTo>
                        <a:pt x="2" y="63"/>
                      </a:lnTo>
                      <a:lnTo>
                        <a:pt x="2" y="54"/>
                      </a:lnTo>
                      <a:lnTo>
                        <a:pt x="0" y="57"/>
                      </a:lnTo>
                      <a:lnTo>
                        <a:pt x="0" y="60"/>
                      </a:lnTo>
                      <a:lnTo>
                        <a:pt x="3" y="63"/>
                      </a:lnTo>
                      <a:lnTo>
                        <a:pt x="7" y="63"/>
                      </a:lnTo>
                      <a:lnTo>
                        <a:pt x="7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4" name="Freeform 376"/>
                <p:cNvSpPr>
                  <a:spLocks/>
                </p:cNvSpPr>
                <p:nvPr/>
              </p:nvSpPr>
              <p:spPr bwMode="auto">
                <a:xfrm>
                  <a:off x="4782" y="2233"/>
                  <a:ext cx="17" cy="25"/>
                </a:xfrm>
                <a:custGeom>
                  <a:avLst/>
                  <a:gdLst/>
                  <a:ahLst/>
                  <a:cxnLst>
                    <a:cxn ang="0">
                      <a:pos x="8" y="70"/>
                    </a:cxn>
                    <a:cxn ang="0">
                      <a:pos x="5" y="74"/>
                    </a:cxn>
                    <a:cxn ang="0">
                      <a:pos x="20" y="67"/>
                    </a:cxn>
                    <a:cxn ang="0">
                      <a:pos x="32" y="59"/>
                    </a:cxn>
                    <a:cxn ang="0">
                      <a:pos x="42" y="48"/>
                    </a:cxn>
                    <a:cxn ang="0">
                      <a:pos x="48" y="38"/>
                    </a:cxn>
                    <a:cxn ang="0">
                      <a:pos x="51" y="26"/>
                    </a:cxn>
                    <a:cxn ang="0">
                      <a:pos x="51" y="16"/>
                    </a:cxn>
                    <a:cxn ang="0">
                      <a:pos x="50" y="7"/>
                    </a:cxn>
                    <a:cxn ang="0">
                      <a:pos x="44" y="0"/>
                    </a:cxn>
                    <a:cxn ang="0">
                      <a:pos x="39" y="9"/>
                    </a:cxn>
                    <a:cxn ang="0">
                      <a:pos x="42" y="11"/>
                    </a:cxn>
                    <a:cxn ang="0">
                      <a:pos x="43" y="16"/>
                    </a:cxn>
                    <a:cxn ang="0">
                      <a:pos x="43" y="26"/>
                    </a:cxn>
                    <a:cxn ang="0">
                      <a:pos x="39" y="33"/>
                    </a:cxn>
                    <a:cxn ang="0">
                      <a:pos x="33" y="44"/>
                    </a:cxn>
                    <a:cxn ang="0">
                      <a:pos x="25" y="53"/>
                    </a:cxn>
                    <a:cxn ang="0">
                      <a:pos x="16" y="59"/>
                    </a:cxn>
                    <a:cxn ang="0">
                      <a:pos x="3" y="65"/>
                    </a:cxn>
                    <a:cxn ang="0">
                      <a:pos x="0" y="70"/>
                    </a:cxn>
                    <a:cxn ang="0">
                      <a:pos x="3" y="65"/>
                    </a:cxn>
                    <a:cxn ang="0">
                      <a:pos x="1" y="67"/>
                    </a:cxn>
                    <a:cxn ang="0">
                      <a:pos x="0" y="71"/>
                    </a:cxn>
                    <a:cxn ang="0">
                      <a:pos x="2" y="73"/>
                    </a:cxn>
                    <a:cxn ang="0">
                      <a:pos x="5" y="74"/>
                    </a:cxn>
                    <a:cxn ang="0">
                      <a:pos x="8" y="70"/>
                    </a:cxn>
                  </a:cxnLst>
                  <a:rect l="0" t="0" r="r" b="b"/>
                  <a:pathLst>
                    <a:path w="51" h="74">
                      <a:moveTo>
                        <a:pt x="8" y="70"/>
                      </a:moveTo>
                      <a:lnTo>
                        <a:pt x="5" y="74"/>
                      </a:lnTo>
                      <a:lnTo>
                        <a:pt x="20" y="67"/>
                      </a:lnTo>
                      <a:lnTo>
                        <a:pt x="32" y="59"/>
                      </a:lnTo>
                      <a:lnTo>
                        <a:pt x="42" y="48"/>
                      </a:lnTo>
                      <a:lnTo>
                        <a:pt x="48" y="38"/>
                      </a:lnTo>
                      <a:lnTo>
                        <a:pt x="51" y="26"/>
                      </a:lnTo>
                      <a:lnTo>
                        <a:pt x="51" y="16"/>
                      </a:lnTo>
                      <a:lnTo>
                        <a:pt x="50" y="7"/>
                      </a:lnTo>
                      <a:lnTo>
                        <a:pt x="44" y="0"/>
                      </a:lnTo>
                      <a:lnTo>
                        <a:pt x="39" y="9"/>
                      </a:lnTo>
                      <a:lnTo>
                        <a:pt x="42" y="11"/>
                      </a:lnTo>
                      <a:lnTo>
                        <a:pt x="43" y="16"/>
                      </a:lnTo>
                      <a:lnTo>
                        <a:pt x="43" y="26"/>
                      </a:lnTo>
                      <a:lnTo>
                        <a:pt x="39" y="33"/>
                      </a:lnTo>
                      <a:lnTo>
                        <a:pt x="33" y="44"/>
                      </a:lnTo>
                      <a:lnTo>
                        <a:pt x="25" y="53"/>
                      </a:lnTo>
                      <a:lnTo>
                        <a:pt x="16" y="59"/>
                      </a:lnTo>
                      <a:lnTo>
                        <a:pt x="3" y="65"/>
                      </a:lnTo>
                      <a:lnTo>
                        <a:pt x="0" y="70"/>
                      </a:lnTo>
                      <a:lnTo>
                        <a:pt x="3" y="65"/>
                      </a:lnTo>
                      <a:lnTo>
                        <a:pt x="1" y="67"/>
                      </a:lnTo>
                      <a:lnTo>
                        <a:pt x="0" y="71"/>
                      </a:lnTo>
                      <a:lnTo>
                        <a:pt x="2" y="73"/>
                      </a:lnTo>
                      <a:lnTo>
                        <a:pt x="5" y="74"/>
                      </a:lnTo>
                      <a:lnTo>
                        <a:pt x="8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5" name="Freeform 377"/>
                <p:cNvSpPr>
                  <a:spLocks/>
                </p:cNvSpPr>
                <p:nvPr/>
              </p:nvSpPr>
              <p:spPr bwMode="auto">
                <a:xfrm>
                  <a:off x="4773" y="2257"/>
                  <a:ext cx="12" cy="48"/>
                </a:xfrm>
                <a:custGeom>
                  <a:avLst/>
                  <a:gdLst/>
                  <a:ahLst/>
                  <a:cxnLst>
                    <a:cxn ang="0">
                      <a:pos x="4" y="145"/>
                    </a:cxn>
                    <a:cxn ang="0">
                      <a:pos x="9" y="142"/>
                    </a:cxn>
                    <a:cxn ang="0">
                      <a:pos x="12" y="125"/>
                    </a:cxn>
                    <a:cxn ang="0">
                      <a:pos x="20" y="86"/>
                    </a:cxn>
                    <a:cxn ang="0">
                      <a:pos x="30" y="38"/>
                    </a:cxn>
                    <a:cxn ang="0">
                      <a:pos x="35" y="0"/>
                    </a:cxn>
                    <a:cxn ang="0">
                      <a:pos x="27" y="0"/>
                    </a:cxn>
                    <a:cxn ang="0">
                      <a:pos x="21" y="38"/>
                    </a:cxn>
                    <a:cxn ang="0">
                      <a:pos x="12" y="84"/>
                    </a:cxn>
                    <a:cxn ang="0">
                      <a:pos x="3" y="123"/>
                    </a:cxn>
                    <a:cxn ang="0">
                      <a:pos x="0" y="140"/>
                    </a:cxn>
                    <a:cxn ang="0">
                      <a:pos x="4" y="137"/>
                    </a:cxn>
                    <a:cxn ang="0">
                      <a:pos x="0" y="140"/>
                    </a:cxn>
                    <a:cxn ang="0">
                      <a:pos x="1" y="143"/>
                    </a:cxn>
                    <a:cxn ang="0">
                      <a:pos x="3" y="145"/>
                    </a:cxn>
                    <a:cxn ang="0">
                      <a:pos x="6" y="144"/>
                    </a:cxn>
                    <a:cxn ang="0">
                      <a:pos x="9" y="142"/>
                    </a:cxn>
                    <a:cxn ang="0">
                      <a:pos x="4" y="145"/>
                    </a:cxn>
                  </a:cxnLst>
                  <a:rect l="0" t="0" r="r" b="b"/>
                  <a:pathLst>
                    <a:path w="35" h="145">
                      <a:moveTo>
                        <a:pt x="4" y="145"/>
                      </a:moveTo>
                      <a:lnTo>
                        <a:pt x="9" y="142"/>
                      </a:lnTo>
                      <a:lnTo>
                        <a:pt x="12" y="125"/>
                      </a:lnTo>
                      <a:lnTo>
                        <a:pt x="20" y="86"/>
                      </a:lnTo>
                      <a:lnTo>
                        <a:pt x="30" y="38"/>
                      </a:lnTo>
                      <a:lnTo>
                        <a:pt x="35" y="0"/>
                      </a:lnTo>
                      <a:lnTo>
                        <a:pt x="27" y="0"/>
                      </a:lnTo>
                      <a:lnTo>
                        <a:pt x="21" y="38"/>
                      </a:lnTo>
                      <a:lnTo>
                        <a:pt x="12" y="84"/>
                      </a:lnTo>
                      <a:lnTo>
                        <a:pt x="3" y="123"/>
                      </a:lnTo>
                      <a:lnTo>
                        <a:pt x="0" y="140"/>
                      </a:lnTo>
                      <a:lnTo>
                        <a:pt x="4" y="137"/>
                      </a:lnTo>
                      <a:lnTo>
                        <a:pt x="0" y="140"/>
                      </a:lnTo>
                      <a:lnTo>
                        <a:pt x="1" y="143"/>
                      </a:lnTo>
                      <a:lnTo>
                        <a:pt x="3" y="145"/>
                      </a:lnTo>
                      <a:lnTo>
                        <a:pt x="6" y="144"/>
                      </a:lnTo>
                      <a:lnTo>
                        <a:pt x="9" y="142"/>
                      </a:lnTo>
                      <a:lnTo>
                        <a:pt x="4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6" name="Freeform 378"/>
                <p:cNvSpPr>
                  <a:spLocks/>
                </p:cNvSpPr>
                <p:nvPr/>
              </p:nvSpPr>
              <p:spPr bwMode="auto">
                <a:xfrm>
                  <a:off x="4753" y="2302"/>
                  <a:ext cx="21" cy="4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4" y="12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20" y="12"/>
                    </a:cxn>
                    <a:cxn ang="0">
                      <a:pos x="30" y="12"/>
                    </a:cxn>
                    <a:cxn ang="0">
                      <a:pos x="41" y="12"/>
                    </a:cxn>
                    <a:cxn ang="0">
                      <a:pos x="50" y="11"/>
                    </a:cxn>
                    <a:cxn ang="0">
                      <a:pos x="59" y="10"/>
                    </a:cxn>
                    <a:cxn ang="0">
                      <a:pos x="65" y="8"/>
                    </a:cxn>
                    <a:cxn ang="0">
                      <a:pos x="65" y="0"/>
                    </a:cxn>
                    <a:cxn ang="0">
                      <a:pos x="59" y="1"/>
                    </a:cxn>
                    <a:cxn ang="0">
                      <a:pos x="50" y="0"/>
                    </a:cxn>
                    <a:cxn ang="0">
                      <a:pos x="41" y="1"/>
                    </a:cxn>
                    <a:cxn ang="0">
                      <a:pos x="30" y="1"/>
                    </a:cxn>
                    <a:cxn ang="0">
                      <a:pos x="20" y="1"/>
                    </a:cxn>
                    <a:cxn ang="0">
                      <a:pos x="12" y="1"/>
                    </a:cxn>
                    <a:cxn ang="0">
                      <a:pos x="7" y="1"/>
                    </a:cxn>
                    <a:cxn ang="0">
                      <a:pos x="4" y="1"/>
                    </a:cxn>
                    <a:cxn ang="0">
                      <a:pos x="0" y="6"/>
                    </a:cxn>
                    <a:cxn ang="0">
                      <a:pos x="4" y="1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65" h="12">
                      <a:moveTo>
                        <a:pt x="9" y="6"/>
                      </a:move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12" y="12"/>
                      </a:lnTo>
                      <a:lnTo>
                        <a:pt x="20" y="12"/>
                      </a:lnTo>
                      <a:lnTo>
                        <a:pt x="30" y="12"/>
                      </a:lnTo>
                      <a:lnTo>
                        <a:pt x="41" y="12"/>
                      </a:lnTo>
                      <a:lnTo>
                        <a:pt x="50" y="11"/>
                      </a:lnTo>
                      <a:lnTo>
                        <a:pt x="59" y="10"/>
                      </a:lnTo>
                      <a:lnTo>
                        <a:pt x="65" y="8"/>
                      </a:lnTo>
                      <a:lnTo>
                        <a:pt x="65" y="0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0" y="1"/>
                      </a:lnTo>
                      <a:lnTo>
                        <a:pt x="20" y="1"/>
                      </a:lnTo>
                      <a:lnTo>
                        <a:pt x="12" y="1"/>
                      </a:ln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7" name="Freeform 379"/>
                <p:cNvSpPr>
                  <a:spLocks/>
                </p:cNvSpPr>
                <p:nvPr/>
              </p:nvSpPr>
              <p:spPr bwMode="auto">
                <a:xfrm>
                  <a:off x="4751" y="2304"/>
                  <a:ext cx="5" cy="16"/>
                </a:xfrm>
                <a:custGeom>
                  <a:avLst/>
                  <a:gdLst/>
                  <a:ahLst/>
                  <a:cxnLst>
                    <a:cxn ang="0">
                      <a:pos x="4" y="46"/>
                    </a:cxn>
                    <a:cxn ang="0">
                      <a:pos x="8" y="42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42"/>
                    </a:cxn>
                    <a:cxn ang="0">
                      <a:pos x="4" y="38"/>
                    </a:cxn>
                    <a:cxn ang="0">
                      <a:pos x="0" y="42"/>
                    </a:cxn>
                    <a:cxn ang="0">
                      <a:pos x="1" y="45"/>
                    </a:cxn>
                    <a:cxn ang="0">
                      <a:pos x="4" y="46"/>
                    </a:cxn>
                    <a:cxn ang="0">
                      <a:pos x="7" y="45"/>
                    </a:cxn>
                    <a:cxn ang="0">
                      <a:pos x="8" y="42"/>
                    </a:cxn>
                    <a:cxn ang="0">
                      <a:pos x="4" y="46"/>
                    </a:cxn>
                  </a:cxnLst>
                  <a:rect l="0" t="0" r="r" b="b"/>
                  <a:pathLst>
                    <a:path w="15" h="46">
                      <a:moveTo>
                        <a:pt x="4" y="46"/>
                      </a:moveTo>
                      <a:lnTo>
                        <a:pt x="8" y="42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42"/>
                      </a:lnTo>
                      <a:lnTo>
                        <a:pt x="4" y="38"/>
                      </a:lnTo>
                      <a:lnTo>
                        <a:pt x="0" y="42"/>
                      </a:lnTo>
                      <a:lnTo>
                        <a:pt x="1" y="45"/>
                      </a:lnTo>
                      <a:lnTo>
                        <a:pt x="4" y="46"/>
                      </a:lnTo>
                      <a:lnTo>
                        <a:pt x="7" y="45"/>
                      </a:lnTo>
                      <a:lnTo>
                        <a:pt x="8" y="42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8" name="Freeform 380"/>
                <p:cNvSpPr>
                  <a:spLocks/>
                </p:cNvSpPr>
                <p:nvPr/>
              </p:nvSpPr>
              <p:spPr bwMode="auto">
                <a:xfrm>
                  <a:off x="4732" y="2316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" y="9"/>
                    </a:cxn>
                    <a:cxn ang="0">
                      <a:pos x="59" y="11"/>
                    </a:cxn>
                    <a:cxn ang="0">
                      <a:pos x="59" y="3"/>
                    </a:cxn>
                    <a:cxn ang="0">
                      <a:pos x="4" y="0"/>
                    </a:cxn>
                    <a:cxn ang="0">
                      <a:pos x="9" y="5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9" h="11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59" y="11"/>
                      </a:lnTo>
                      <a:lnTo>
                        <a:pt x="59" y="3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29" name="Freeform 381"/>
                <p:cNvSpPr>
                  <a:spLocks/>
                </p:cNvSpPr>
                <p:nvPr/>
              </p:nvSpPr>
              <p:spPr bwMode="auto">
                <a:xfrm>
                  <a:off x="4731" y="2304"/>
                  <a:ext cx="4" cy="14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0" y="5"/>
                    </a:cxn>
                    <a:cxn ang="0">
                      <a:pos x="3" y="40"/>
                    </a:cxn>
                    <a:cxn ang="0">
                      <a:pos x="12" y="40"/>
                    </a:cxn>
                    <a:cxn ang="0">
                      <a:pos x="9" y="5"/>
                    </a:cxn>
                    <a:cxn ang="0">
                      <a:pos x="4" y="0"/>
                    </a:cxn>
                    <a:cxn ang="0">
                      <a:pos x="9" y="5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12" h="40">
                      <a:moveTo>
                        <a:pt x="4" y="9"/>
                      </a:moveTo>
                      <a:lnTo>
                        <a:pt x="0" y="5"/>
                      </a:lnTo>
                      <a:lnTo>
                        <a:pt x="3" y="40"/>
                      </a:lnTo>
                      <a:lnTo>
                        <a:pt x="12" y="40"/>
                      </a:lnTo>
                      <a:lnTo>
                        <a:pt x="9" y="5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0" name="Freeform 382"/>
                <p:cNvSpPr>
                  <a:spLocks/>
                </p:cNvSpPr>
                <p:nvPr/>
              </p:nvSpPr>
              <p:spPr bwMode="auto">
                <a:xfrm>
                  <a:off x="4718" y="2303"/>
                  <a:ext cx="15" cy="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5" y="9"/>
                    </a:cxn>
                    <a:cxn ang="0">
                      <a:pos x="44" y="13"/>
                    </a:cxn>
                    <a:cxn ang="0">
                      <a:pos x="44" y="4"/>
                    </a:cxn>
                    <a:cxn ang="0">
                      <a:pos x="5" y="0"/>
                    </a:cxn>
                    <a:cxn ang="0">
                      <a:pos x="8" y="8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5" y="9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44" h="13">
                      <a:moveTo>
                        <a:pt x="1" y="1"/>
                      </a:moveTo>
                      <a:lnTo>
                        <a:pt x="5" y="9"/>
                      </a:lnTo>
                      <a:lnTo>
                        <a:pt x="44" y="13"/>
                      </a:lnTo>
                      <a:lnTo>
                        <a:pt x="44" y="4"/>
                      </a:lnTo>
                      <a:lnTo>
                        <a:pt x="5" y="0"/>
                      </a:lnTo>
                      <a:lnTo>
                        <a:pt x="8" y="8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5" y="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1" name="Freeform 383"/>
                <p:cNvSpPr>
                  <a:spLocks/>
                </p:cNvSpPr>
                <p:nvPr/>
              </p:nvSpPr>
              <p:spPr bwMode="auto">
                <a:xfrm>
                  <a:off x="4718" y="2292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22" y="9"/>
                    </a:cxn>
                    <a:cxn ang="0">
                      <a:pos x="15" y="17"/>
                    </a:cxn>
                    <a:cxn ang="0">
                      <a:pos x="8" y="27"/>
                    </a:cxn>
                    <a:cxn ang="0">
                      <a:pos x="0" y="34"/>
                    </a:cxn>
                    <a:cxn ang="0">
                      <a:pos x="7" y="41"/>
                    </a:cxn>
                    <a:cxn ang="0">
                      <a:pos x="14" y="33"/>
                    </a:cxn>
                    <a:cxn ang="0">
                      <a:pos x="22" y="24"/>
                    </a:cxn>
                    <a:cxn ang="0">
                      <a:pos x="28" y="15"/>
                    </a:cxn>
                    <a:cxn ang="0">
                      <a:pos x="36" y="6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36" h="41">
                      <a:moveTo>
                        <a:pt x="29" y="0"/>
                      </a:moveTo>
                      <a:lnTo>
                        <a:pt x="22" y="9"/>
                      </a:lnTo>
                      <a:lnTo>
                        <a:pt x="15" y="17"/>
                      </a:lnTo>
                      <a:lnTo>
                        <a:pt x="8" y="27"/>
                      </a:lnTo>
                      <a:lnTo>
                        <a:pt x="0" y="34"/>
                      </a:lnTo>
                      <a:lnTo>
                        <a:pt x="7" y="41"/>
                      </a:lnTo>
                      <a:lnTo>
                        <a:pt x="14" y="33"/>
                      </a:lnTo>
                      <a:lnTo>
                        <a:pt x="22" y="24"/>
                      </a:lnTo>
                      <a:lnTo>
                        <a:pt x="28" y="15"/>
                      </a:lnTo>
                      <a:lnTo>
                        <a:pt x="36" y="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2" name="Freeform 384"/>
                <p:cNvSpPr>
                  <a:spLocks/>
                </p:cNvSpPr>
                <p:nvPr/>
              </p:nvSpPr>
              <p:spPr bwMode="auto">
                <a:xfrm>
                  <a:off x="4728" y="2292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7" y="7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7" y="7"/>
                    </a:cxn>
                  </a:cxnLst>
                  <a:rect l="0" t="0" r="r" b="b"/>
                  <a:pathLst>
                    <a:path w="8" h="7">
                      <a:moveTo>
                        <a:pt x="7" y="7"/>
                      </a:move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3" name="Freeform 385"/>
                <p:cNvSpPr>
                  <a:spLocks/>
                </p:cNvSpPr>
                <p:nvPr/>
              </p:nvSpPr>
              <p:spPr bwMode="auto">
                <a:xfrm>
                  <a:off x="4505" y="2164"/>
                  <a:ext cx="89" cy="101"/>
                </a:xfrm>
                <a:custGeom>
                  <a:avLst/>
                  <a:gdLst/>
                  <a:ahLst/>
                  <a:cxnLst>
                    <a:cxn ang="0">
                      <a:pos x="202" y="37"/>
                    </a:cxn>
                    <a:cxn ang="0">
                      <a:pos x="202" y="45"/>
                    </a:cxn>
                    <a:cxn ang="0">
                      <a:pos x="203" y="67"/>
                    </a:cxn>
                    <a:cxn ang="0">
                      <a:pos x="204" y="79"/>
                    </a:cxn>
                    <a:cxn ang="0">
                      <a:pos x="214" y="91"/>
                    </a:cxn>
                    <a:cxn ang="0">
                      <a:pos x="237" y="113"/>
                    </a:cxn>
                    <a:cxn ang="0">
                      <a:pos x="259" y="133"/>
                    </a:cxn>
                    <a:cxn ang="0">
                      <a:pos x="269" y="156"/>
                    </a:cxn>
                    <a:cxn ang="0">
                      <a:pos x="263" y="172"/>
                    </a:cxn>
                    <a:cxn ang="0">
                      <a:pos x="250" y="183"/>
                    </a:cxn>
                    <a:cxn ang="0">
                      <a:pos x="244" y="190"/>
                    </a:cxn>
                    <a:cxn ang="0">
                      <a:pos x="234" y="182"/>
                    </a:cxn>
                    <a:cxn ang="0">
                      <a:pos x="226" y="181"/>
                    </a:cxn>
                    <a:cxn ang="0">
                      <a:pos x="215" y="182"/>
                    </a:cxn>
                    <a:cxn ang="0">
                      <a:pos x="203" y="184"/>
                    </a:cxn>
                    <a:cxn ang="0">
                      <a:pos x="197" y="185"/>
                    </a:cxn>
                    <a:cxn ang="0">
                      <a:pos x="194" y="194"/>
                    </a:cxn>
                    <a:cxn ang="0">
                      <a:pos x="187" y="216"/>
                    </a:cxn>
                    <a:cxn ang="0">
                      <a:pos x="173" y="243"/>
                    </a:cxn>
                    <a:cxn ang="0">
                      <a:pos x="155" y="269"/>
                    </a:cxn>
                    <a:cxn ang="0">
                      <a:pos x="141" y="285"/>
                    </a:cxn>
                    <a:cxn ang="0">
                      <a:pos x="132" y="292"/>
                    </a:cxn>
                    <a:cxn ang="0">
                      <a:pos x="124" y="297"/>
                    </a:cxn>
                    <a:cxn ang="0">
                      <a:pos x="114" y="301"/>
                    </a:cxn>
                    <a:cxn ang="0">
                      <a:pos x="101" y="302"/>
                    </a:cxn>
                    <a:cxn ang="0">
                      <a:pos x="81" y="295"/>
                    </a:cxn>
                    <a:cxn ang="0">
                      <a:pos x="62" y="283"/>
                    </a:cxn>
                    <a:cxn ang="0">
                      <a:pos x="49" y="271"/>
                    </a:cxn>
                    <a:cxn ang="0">
                      <a:pos x="47" y="260"/>
                    </a:cxn>
                    <a:cxn ang="0">
                      <a:pos x="47" y="237"/>
                    </a:cxn>
                    <a:cxn ang="0">
                      <a:pos x="38" y="215"/>
                    </a:cxn>
                    <a:cxn ang="0">
                      <a:pos x="17" y="201"/>
                    </a:cxn>
                    <a:cxn ang="0">
                      <a:pos x="6" y="190"/>
                    </a:cxn>
                    <a:cxn ang="0">
                      <a:pos x="21" y="157"/>
                    </a:cxn>
                    <a:cxn ang="0">
                      <a:pos x="36" y="121"/>
                    </a:cxn>
                    <a:cxn ang="0">
                      <a:pos x="47" y="92"/>
                    </a:cxn>
                    <a:cxn ang="0">
                      <a:pos x="51" y="75"/>
                    </a:cxn>
                    <a:cxn ang="0">
                      <a:pos x="60" y="59"/>
                    </a:cxn>
                    <a:cxn ang="0">
                      <a:pos x="74" y="43"/>
                    </a:cxn>
                    <a:cxn ang="0">
                      <a:pos x="88" y="30"/>
                    </a:cxn>
                    <a:cxn ang="0">
                      <a:pos x="99" y="20"/>
                    </a:cxn>
                    <a:cxn ang="0">
                      <a:pos x="107" y="13"/>
                    </a:cxn>
                    <a:cxn ang="0">
                      <a:pos x="114" y="4"/>
                    </a:cxn>
                    <a:cxn ang="0">
                      <a:pos x="123" y="0"/>
                    </a:cxn>
                    <a:cxn ang="0">
                      <a:pos x="133" y="0"/>
                    </a:cxn>
                    <a:cxn ang="0">
                      <a:pos x="143" y="3"/>
                    </a:cxn>
                    <a:cxn ang="0">
                      <a:pos x="163" y="10"/>
                    </a:cxn>
                    <a:cxn ang="0">
                      <a:pos x="183" y="19"/>
                    </a:cxn>
                    <a:cxn ang="0">
                      <a:pos x="194" y="24"/>
                    </a:cxn>
                    <a:cxn ang="0">
                      <a:pos x="200" y="30"/>
                    </a:cxn>
                  </a:cxnLst>
                  <a:rect l="0" t="0" r="r" b="b"/>
                  <a:pathLst>
                    <a:path w="269" h="302">
                      <a:moveTo>
                        <a:pt x="201" y="34"/>
                      </a:moveTo>
                      <a:lnTo>
                        <a:pt x="202" y="37"/>
                      </a:lnTo>
                      <a:lnTo>
                        <a:pt x="202" y="40"/>
                      </a:lnTo>
                      <a:lnTo>
                        <a:pt x="202" y="45"/>
                      </a:lnTo>
                      <a:lnTo>
                        <a:pt x="202" y="50"/>
                      </a:lnTo>
                      <a:lnTo>
                        <a:pt x="203" y="67"/>
                      </a:lnTo>
                      <a:lnTo>
                        <a:pt x="204" y="75"/>
                      </a:lnTo>
                      <a:lnTo>
                        <a:pt x="204" y="79"/>
                      </a:lnTo>
                      <a:lnTo>
                        <a:pt x="204" y="80"/>
                      </a:lnTo>
                      <a:lnTo>
                        <a:pt x="214" y="91"/>
                      </a:lnTo>
                      <a:lnTo>
                        <a:pt x="225" y="102"/>
                      </a:lnTo>
                      <a:lnTo>
                        <a:pt x="237" y="113"/>
                      </a:lnTo>
                      <a:lnTo>
                        <a:pt x="248" y="122"/>
                      </a:lnTo>
                      <a:lnTo>
                        <a:pt x="259" y="133"/>
                      </a:lnTo>
                      <a:lnTo>
                        <a:pt x="266" y="145"/>
                      </a:lnTo>
                      <a:lnTo>
                        <a:pt x="269" y="156"/>
                      </a:lnTo>
                      <a:lnTo>
                        <a:pt x="269" y="169"/>
                      </a:lnTo>
                      <a:lnTo>
                        <a:pt x="263" y="172"/>
                      </a:lnTo>
                      <a:lnTo>
                        <a:pt x="255" y="177"/>
                      </a:lnTo>
                      <a:lnTo>
                        <a:pt x="250" y="183"/>
                      </a:lnTo>
                      <a:lnTo>
                        <a:pt x="248" y="193"/>
                      </a:lnTo>
                      <a:lnTo>
                        <a:pt x="244" y="190"/>
                      </a:lnTo>
                      <a:lnTo>
                        <a:pt x="238" y="186"/>
                      </a:lnTo>
                      <a:lnTo>
                        <a:pt x="234" y="182"/>
                      </a:lnTo>
                      <a:lnTo>
                        <a:pt x="232" y="180"/>
                      </a:lnTo>
                      <a:lnTo>
                        <a:pt x="226" y="181"/>
                      </a:lnTo>
                      <a:lnTo>
                        <a:pt x="220" y="182"/>
                      </a:lnTo>
                      <a:lnTo>
                        <a:pt x="215" y="182"/>
                      </a:lnTo>
                      <a:lnTo>
                        <a:pt x="208" y="183"/>
                      </a:lnTo>
                      <a:lnTo>
                        <a:pt x="203" y="184"/>
                      </a:lnTo>
                      <a:lnTo>
                        <a:pt x="199" y="184"/>
                      </a:lnTo>
                      <a:lnTo>
                        <a:pt x="197" y="185"/>
                      </a:lnTo>
                      <a:lnTo>
                        <a:pt x="195" y="185"/>
                      </a:lnTo>
                      <a:lnTo>
                        <a:pt x="194" y="194"/>
                      </a:lnTo>
                      <a:lnTo>
                        <a:pt x="191" y="203"/>
                      </a:lnTo>
                      <a:lnTo>
                        <a:pt x="187" y="216"/>
                      </a:lnTo>
                      <a:lnTo>
                        <a:pt x="180" y="229"/>
                      </a:lnTo>
                      <a:lnTo>
                        <a:pt x="173" y="243"/>
                      </a:lnTo>
                      <a:lnTo>
                        <a:pt x="164" y="256"/>
                      </a:lnTo>
                      <a:lnTo>
                        <a:pt x="155" y="269"/>
                      </a:lnTo>
                      <a:lnTo>
                        <a:pt x="144" y="281"/>
                      </a:lnTo>
                      <a:lnTo>
                        <a:pt x="141" y="285"/>
                      </a:lnTo>
                      <a:lnTo>
                        <a:pt x="137" y="288"/>
                      </a:lnTo>
                      <a:lnTo>
                        <a:pt x="132" y="292"/>
                      </a:lnTo>
                      <a:lnTo>
                        <a:pt x="128" y="295"/>
                      </a:lnTo>
                      <a:lnTo>
                        <a:pt x="124" y="297"/>
                      </a:lnTo>
                      <a:lnTo>
                        <a:pt x="120" y="299"/>
                      </a:lnTo>
                      <a:lnTo>
                        <a:pt x="114" y="301"/>
                      </a:lnTo>
                      <a:lnTo>
                        <a:pt x="110" y="302"/>
                      </a:lnTo>
                      <a:lnTo>
                        <a:pt x="101" y="302"/>
                      </a:lnTo>
                      <a:lnTo>
                        <a:pt x="91" y="299"/>
                      </a:lnTo>
                      <a:lnTo>
                        <a:pt x="81" y="295"/>
                      </a:lnTo>
                      <a:lnTo>
                        <a:pt x="70" y="289"/>
                      </a:lnTo>
                      <a:lnTo>
                        <a:pt x="62" y="283"/>
                      </a:lnTo>
                      <a:lnTo>
                        <a:pt x="54" y="277"/>
                      </a:lnTo>
                      <a:lnTo>
                        <a:pt x="49" y="271"/>
                      </a:lnTo>
                      <a:lnTo>
                        <a:pt x="46" y="267"/>
                      </a:lnTo>
                      <a:lnTo>
                        <a:pt x="47" y="260"/>
                      </a:lnTo>
                      <a:lnTo>
                        <a:pt x="48" y="249"/>
                      </a:lnTo>
                      <a:lnTo>
                        <a:pt x="47" y="237"/>
                      </a:lnTo>
                      <a:lnTo>
                        <a:pt x="44" y="226"/>
                      </a:lnTo>
                      <a:lnTo>
                        <a:pt x="38" y="215"/>
                      </a:lnTo>
                      <a:lnTo>
                        <a:pt x="30" y="206"/>
                      </a:lnTo>
                      <a:lnTo>
                        <a:pt x="17" y="201"/>
                      </a:lnTo>
                      <a:lnTo>
                        <a:pt x="0" y="201"/>
                      </a:lnTo>
                      <a:lnTo>
                        <a:pt x="6" y="190"/>
                      </a:lnTo>
                      <a:lnTo>
                        <a:pt x="14" y="175"/>
                      </a:lnTo>
                      <a:lnTo>
                        <a:pt x="21" y="157"/>
                      </a:lnTo>
                      <a:lnTo>
                        <a:pt x="30" y="138"/>
                      </a:lnTo>
                      <a:lnTo>
                        <a:pt x="36" y="121"/>
                      </a:lnTo>
                      <a:lnTo>
                        <a:pt x="43" y="105"/>
                      </a:lnTo>
                      <a:lnTo>
                        <a:pt x="47" y="92"/>
                      </a:lnTo>
                      <a:lnTo>
                        <a:pt x="49" y="83"/>
                      </a:lnTo>
                      <a:lnTo>
                        <a:pt x="51" y="75"/>
                      </a:lnTo>
                      <a:lnTo>
                        <a:pt x="54" y="67"/>
                      </a:lnTo>
                      <a:lnTo>
                        <a:pt x="60" y="59"/>
                      </a:lnTo>
                      <a:lnTo>
                        <a:pt x="66" y="51"/>
                      </a:lnTo>
                      <a:lnTo>
                        <a:pt x="74" y="43"/>
                      </a:lnTo>
                      <a:lnTo>
                        <a:pt x="81" y="36"/>
                      </a:lnTo>
                      <a:lnTo>
                        <a:pt x="88" y="30"/>
                      </a:lnTo>
                      <a:lnTo>
                        <a:pt x="95" y="24"/>
                      </a:lnTo>
                      <a:lnTo>
                        <a:pt x="99" y="20"/>
                      </a:lnTo>
                      <a:lnTo>
                        <a:pt x="103" y="16"/>
                      </a:lnTo>
                      <a:lnTo>
                        <a:pt x="107" y="13"/>
                      </a:lnTo>
                      <a:lnTo>
                        <a:pt x="110" y="8"/>
                      </a:lnTo>
                      <a:lnTo>
                        <a:pt x="114" y="4"/>
                      </a:lnTo>
                      <a:lnTo>
                        <a:pt x="118" y="2"/>
                      </a:lnTo>
                      <a:lnTo>
                        <a:pt x="123" y="0"/>
                      </a:lnTo>
                      <a:lnTo>
                        <a:pt x="129" y="0"/>
                      </a:lnTo>
                      <a:lnTo>
                        <a:pt x="133" y="0"/>
                      </a:lnTo>
                      <a:lnTo>
                        <a:pt x="138" y="1"/>
                      </a:lnTo>
                      <a:lnTo>
                        <a:pt x="143" y="3"/>
                      </a:lnTo>
                      <a:lnTo>
                        <a:pt x="149" y="5"/>
                      </a:lnTo>
                      <a:lnTo>
                        <a:pt x="163" y="10"/>
                      </a:lnTo>
                      <a:lnTo>
                        <a:pt x="174" y="15"/>
                      </a:lnTo>
                      <a:lnTo>
                        <a:pt x="183" y="19"/>
                      </a:lnTo>
                      <a:lnTo>
                        <a:pt x="190" y="21"/>
                      </a:lnTo>
                      <a:lnTo>
                        <a:pt x="194" y="24"/>
                      </a:lnTo>
                      <a:lnTo>
                        <a:pt x="198" y="26"/>
                      </a:lnTo>
                      <a:lnTo>
                        <a:pt x="200" y="30"/>
                      </a:lnTo>
                      <a:lnTo>
                        <a:pt x="201" y="34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4" name="Freeform 386"/>
                <p:cNvSpPr>
                  <a:spLocks/>
                </p:cNvSpPr>
                <p:nvPr/>
              </p:nvSpPr>
              <p:spPr bwMode="auto">
                <a:xfrm>
                  <a:off x="4570" y="2175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9" y="17"/>
                    </a:cxn>
                    <a:cxn ang="0">
                      <a:pos x="10" y="17"/>
                    </a:cxn>
                    <a:cxn ang="0">
                      <a:pos x="10" y="12"/>
                    </a:cxn>
                    <a:cxn ang="0">
                      <a:pos x="10" y="7"/>
                    </a:cxn>
                    <a:cxn ang="0">
                      <a:pos x="9" y="4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9" y="17"/>
                    </a:cxn>
                  </a:cxnLst>
                  <a:rect l="0" t="0" r="r" b="b"/>
                  <a:pathLst>
                    <a:path w="10" h="17">
                      <a:moveTo>
                        <a:pt x="9" y="17"/>
                      </a:moveTo>
                      <a:lnTo>
                        <a:pt x="10" y="17"/>
                      </a:lnTo>
                      <a:lnTo>
                        <a:pt x="10" y="12"/>
                      </a:lnTo>
                      <a:lnTo>
                        <a:pt x="10" y="7"/>
                      </a:lnTo>
                      <a:lnTo>
                        <a:pt x="9" y="4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5" name="Freeform 387"/>
                <p:cNvSpPr>
                  <a:spLocks/>
                </p:cNvSpPr>
                <p:nvPr/>
              </p:nvSpPr>
              <p:spPr bwMode="auto">
                <a:xfrm>
                  <a:off x="4571" y="2181"/>
                  <a:ext cx="3" cy="11"/>
                </a:xfrm>
                <a:custGeom>
                  <a:avLst/>
                  <a:gdLst/>
                  <a:ahLst/>
                  <a:cxnLst>
                    <a:cxn ang="0">
                      <a:pos x="10" y="28"/>
                    </a:cxn>
                    <a:cxn ang="0">
                      <a:pos x="11" y="30"/>
                    </a:cxn>
                    <a:cxn ang="0">
                      <a:pos x="11" y="29"/>
                    </a:cxn>
                    <a:cxn ang="0">
                      <a:pos x="10" y="25"/>
                    </a:cxn>
                    <a:cxn ang="0">
                      <a:pos x="9" y="17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1" y="17"/>
                    </a:cxn>
                    <a:cxn ang="0">
                      <a:pos x="2" y="25"/>
                    </a:cxn>
                    <a:cxn ang="0">
                      <a:pos x="1" y="29"/>
                    </a:cxn>
                    <a:cxn ang="0">
                      <a:pos x="1" y="30"/>
                    </a:cxn>
                    <a:cxn ang="0">
                      <a:pos x="2" y="32"/>
                    </a:cxn>
                    <a:cxn ang="0">
                      <a:pos x="1" y="30"/>
                    </a:cxn>
                    <a:cxn ang="0">
                      <a:pos x="3" y="33"/>
                    </a:cxn>
                    <a:cxn ang="0">
                      <a:pos x="6" y="34"/>
                    </a:cxn>
                    <a:cxn ang="0">
                      <a:pos x="9" y="33"/>
                    </a:cxn>
                    <a:cxn ang="0">
                      <a:pos x="11" y="30"/>
                    </a:cxn>
                    <a:cxn ang="0">
                      <a:pos x="10" y="28"/>
                    </a:cxn>
                  </a:cxnLst>
                  <a:rect l="0" t="0" r="r" b="b"/>
                  <a:pathLst>
                    <a:path w="11" h="34">
                      <a:moveTo>
                        <a:pt x="10" y="28"/>
                      </a:moveTo>
                      <a:lnTo>
                        <a:pt x="11" y="30"/>
                      </a:lnTo>
                      <a:lnTo>
                        <a:pt x="11" y="29"/>
                      </a:lnTo>
                      <a:lnTo>
                        <a:pt x="10" y="25"/>
                      </a:lnTo>
                      <a:lnTo>
                        <a:pt x="9" y="1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17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1" y="30"/>
                      </a:lnTo>
                      <a:lnTo>
                        <a:pt x="2" y="32"/>
                      </a:lnTo>
                      <a:lnTo>
                        <a:pt x="1" y="30"/>
                      </a:lnTo>
                      <a:lnTo>
                        <a:pt x="3" y="33"/>
                      </a:lnTo>
                      <a:lnTo>
                        <a:pt x="6" y="34"/>
                      </a:lnTo>
                      <a:lnTo>
                        <a:pt x="9" y="33"/>
                      </a:lnTo>
                      <a:lnTo>
                        <a:pt x="11" y="30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6" name="Freeform 388"/>
                <p:cNvSpPr>
                  <a:spLocks/>
                </p:cNvSpPr>
                <p:nvPr/>
              </p:nvSpPr>
              <p:spPr bwMode="auto">
                <a:xfrm>
                  <a:off x="4571" y="2190"/>
                  <a:ext cx="25" cy="32"/>
                </a:xfrm>
                <a:custGeom>
                  <a:avLst/>
                  <a:gdLst/>
                  <a:ahLst/>
                  <a:cxnLst>
                    <a:cxn ang="0">
                      <a:pos x="71" y="95"/>
                    </a:cxn>
                    <a:cxn ang="0">
                      <a:pos x="74" y="91"/>
                    </a:cxn>
                    <a:cxn ang="0">
                      <a:pos x="74" y="78"/>
                    </a:cxn>
                    <a:cxn ang="0">
                      <a:pos x="70" y="64"/>
                    </a:cxn>
                    <a:cxn ang="0">
                      <a:pos x="62" y="52"/>
                    </a:cxn>
                    <a:cxn ang="0">
                      <a:pos x="51" y="41"/>
                    </a:cxn>
                    <a:cxn ang="0">
                      <a:pos x="40" y="31"/>
                    </a:cxn>
                    <a:cxn ang="0">
                      <a:pos x="29" y="21"/>
                    </a:cxn>
                    <a:cxn ang="0">
                      <a:pos x="17" y="1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10" y="17"/>
                    </a:cxn>
                    <a:cxn ang="0">
                      <a:pos x="22" y="27"/>
                    </a:cxn>
                    <a:cxn ang="0">
                      <a:pos x="34" y="38"/>
                    </a:cxn>
                    <a:cxn ang="0">
                      <a:pos x="45" y="47"/>
                    </a:cxn>
                    <a:cxn ang="0">
                      <a:pos x="55" y="58"/>
                    </a:cxn>
                    <a:cxn ang="0">
                      <a:pos x="62" y="69"/>
                    </a:cxn>
                    <a:cxn ang="0">
                      <a:pos x="65" y="78"/>
                    </a:cxn>
                    <a:cxn ang="0">
                      <a:pos x="65" y="91"/>
                    </a:cxn>
                    <a:cxn ang="0">
                      <a:pos x="67" y="87"/>
                    </a:cxn>
                    <a:cxn ang="0">
                      <a:pos x="65" y="91"/>
                    </a:cxn>
                    <a:cxn ang="0">
                      <a:pos x="66" y="94"/>
                    </a:cxn>
                    <a:cxn ang="0">
                      <a:pos x="69" y="95"/>
                    </a:cxn>
                    <a:cxn ang="0">
                      <a:pos x="72" y="94"/>
                    </a:cxn>
                    <a:cxn ang="0">
                      <a:pos x="74" y="91"/>
                    </a:cxn>
                    <a:cxn ang="0">
                      <a:pos x="71" y="95"/>
                    </a:cxn>
                  </a:cxnLst>
                  <a:rect l="0" t="0" r="r" b="b"/>
                  <a:pathLst>
                    <a:path w="74" h="95">
                      <a:moveTo>
                        <a:pt x="71" y="95"/>
                      </a:moveTo>
                      <a:lnTo>
                        <a:pt x="74" y="91"/>
                      </a:lnTo>
                      <a:lnTo>
                        <a:pt x="74" y="78"/>
                      </a:lnTo>
                      <a:lnTo>
                        <a:pt x="70" y="64"/>
                      </a:lnTo>
                      <a:lnTo>
                        <a:pt x="62" y="52"/>
                      </a:lnTo>
                      <a:lnTo>
                        <a:pt x="51" y="41"/>
                      </a:lnTo>
                      <a:lnTo>
                        <a:pt x="40" y="31"/>
                      </a:lnTo>
                      <a:lnTo>
                        <a:pt x="29" y="21"/>
                      </a:lnTo>
                      <a:lnTo>
                        <a:pt x="17" y="1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10" y="17"/>
                      </a:lnTo>
                      <a:lnTo>
                        <a:pt x="22" y="27"/>
                      </a:lnTo>
                      <a:lnTo>
                        <a:pt x="34" y="38"/>
                      </a:lnTo>
                      <a:lnTo>
                        <a:pt x="45" y="47"/>
                      </a:lnTo>
                      <a:lnTo>
                        <a:pt x="55" y="58"/>
                      </a:lnTo>
                      <a:lnTo>
                        <a:pt x="62" y="69"/>
                      </a:lnTo>
                      <a:lnTo>
                        <a:pt x="65" y="78"/>
                      </a:lnTo>
                      <a:lnTo>
                        <a:pt x="65" y="91"/>
                      </a:lnTo>
                      <a:lnTo>
                        <a:pt x="67" y="87"/>
                      </a:lnTo>
                      <a:lnTo>
                        <a:pt x="65" y="91"/>
                      </a:lnTo>
                      <a:lnTo>
                        <a:pt x="66" y="94"/>
                      </a:lnTo>
                      <a:lnTo>
                        <a:pt x="69" y="95"/>
                      </a:lnTo>
                      <a:lnTo>
                        <a:pt x="72" y="94"/>
                      </a:lnTo>
                      <a:lnTo>
                        <a:pt x="74" y="91"/>
                      </a:lnTo>
                      <a:lnTo>
                        <a:pt x="71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7" name="Freeform 389"/>
                <p:cNvSpPr>
                  <a:spLocks/>
                </p:cNvSpPr>
                <p:nvPr/>
              </p:nvSpPr>
              <p:spPr bwMode="auto">
                <a:xfrm>
                  <a:off x="4586" y="2219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0" y="28"/>
                    </a:cxn>
                    <a:cxn ang="0">
                      <a:pos x="11" y="20"/>
                    </a:cxn>
                    <a:cxn ang="0">
                      <a:pos x="16" y="15"/>
                    </a:cxn>
                    <a:cxn ang="0">
                      <a:pos x="22" y="12"/>
                    </a:cxn>
                    <a:cxn ang="0">
                      <a:pos x="28" y="8"/>
                    </a:cxn>
                    <a:cxn ang="0">
                      <a:pos x="24" y="0"/>
                    </a:cxn>
                    <a:cxn ang="0">
                      <a:pos x="18" y="3"/>
                    </a:cxn>
                    <a:cxn ang="0">
                      <a:pos x="9" y="8"/>
                    </a:cxn>
                    <a:cxn ang="0">
                      <a:pos x="3" y="16"/>
                    </a:cxn>
                    <a:cxn ang="0">
                      <a:pos x="0" y="28"/>
                    </a:cxn>
                    <a:cxn ang="0">
                      <a:pos x="6" y="23"/>
                    </a:cxn>
                    <a:cxn ang="0">
                      <a:pos x="0" y="28"/>
                    </a:cxn>
                    <a:cxn ang="0">
                      <a:pos x="2" y="31"/>
                    </a:cxn>
                    <a:cxn ang="0">
                      <a:pos x="5" y="32"/>
                    </a:cxn>
                    <a:cxn ang="0">
                      <a:pos x="8" y="31"/>
                    </a:cxn>
                    <a:cxn ang="0">
                      <a:pos x="10" y="28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28" h="32">
                      <a:moveTo>
                        <a:pt x="4" y="32"/>
                      </a:moveTo>
                      <a:lnTo>
                        <a:pt x="10" y="28"/>
                      </a:lnTo>
                      <a:lnTo>
                        <a:pt x="11" y="20"/>
                      </a:lnTo>
                      <a:lnTo>
                        <a:pt x="16" y="15"/>
                      </a:lnTo>
                      <a:lnTo>
                        <a:pt x="22" y="12"/>
                      </a:lnTo>
                      <a:lnTo>
                        <a:pt x="28" y="8"/>
                      </a:lnTo>
                      <a:lnTo>
                        <a:pt x="24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3" y="16"/>
                      </a:lnTo>
                      <a:lnTo>
                        <a:pt x="0" y="28"/>
                      </a:lnTo>
                      <a:lnTo>
                        <a:pt x="6" y="23"/>
                      </a:lnTo>
                      <a:lnTo>
                        <a:pt x="0" y="28"/>
                      </a:lnTo>
                      <a:lnTo>
                        <a:pt x="2" y="31"/>
                      </a:lnTo>
                      <a:lnTo>
                        <a:pt x="5" y="32"/>
                      </a:lnTo>
                      <a:lnTo>
                        <a:pt x="8" y="31"/>
                      </a:lnTo>
                      <a:lnTo>
                        <a:pt x="10" y="28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8" name="Freeform 390"/>
                <p:cNvSpPr>
                  <a:spLocks/>
                </p:cNvSpPr>
                <p:nvPr/>
              </p:nvSpPr>
              <p:spPr bwMode="auto">
                <a:xfrm>
                  <a:off x="4581" y="2223"/>
                  <a:ext cx="7" cy="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7" y="14"/>
                    </a:cxn>
                    <a:cxn ang="0">
                      <a:pos x="13" y="20"/>
                    </a:cxn>
                    <a:cxn ang="0">
                      <a:pos x="19" y="22"/>
                    </a:cxn>
                    <a:cxn ang="0">
                      <a:pos x="21" y="13"/>
                    </a:cxn>
                    <a:cxn ang="0">
                      <a:pos x="18" y="11"/>
                    </a:cxn>
                    <a:cxn ang="0">
                      <a:pos x="13" y="8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4" y="0"/>
                    </a:cxn>
                    <a:cxn ang="0">
                      <a:pos x="7" y="2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21" h="22">
                      <a:moveTo>
                        <a:pt x="4" y="9"/>
                      </a:move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7" y="14"/>
                      </a:lnTo>
                      <a:lnTo>
                        <a:pt x="13" y="20"/>
                      </a:lnTo>
                      <a:lnTo>
                        <a:pt x="19" y="22"/>
                      </a:lnTo>
                      <a:lnTo>
                        <a:pt x="21" y="13"/>
                      </a:lnTo>
                      <a:lnTo>
                        <a:pt x="18" y="11"/>
                      </a:lnTo>
                      <a:lnTo>
                        <a:pt x="13" y="8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39" name="Freeform 391"/>
                <p:cNvSpPr>
                  <a:spLocks/>
                </p:cNvSpPr>
                <p:nvPr/>
              </p:nvSpPr>
              <p:spPr bwMode="auto">
                <a:xfrm>
                  <a:off x="4568" y="2223"/>
                  <a:ext cx="14" cy="4"/>
                </a:xfrm>
                <a:custGeom>
                  <a:avLst/>
                  <a:gdLst/>
                  <a:ahLst/>
                  <a:cxnLst>
                    <a:cxn ang="0">
                      <a:pos x="9" y="10"/>
                    </a:cxn>
                    <a:cxn ang="0">
                      <a:pos x="4" y="14"/>
                    </a:cxn>
                    <a:cxn ang="0">
                      <a:pos x="7" y="14"/>
                    </a:cxn>
                    <a:cxn ang="0">
                      <a:pos x="8" y="13"/>
                    </a:cxn>
                    <a:cxn ang="0">
                      <a:pos x="12" y="13"/>
                    </a:cxn>
                    <a:cxn ang="0">
                      <a:pos x="17" y="12"/>
                    </a:cxn>
                    <a:cxn ang="0">
                      <a:pos x="24" y="11"/>
                    </a:cxn>
                    <a:cxn ang="0">
                      <a:pos x="29" y="11"/>
                    </a:cxn>
                    <a:cxn ang="0">
                      <a:pos x="35" y="10"/>
                    </a:cxn>
                    <a:cxn ang="0">
                      <a:pos x="41" y="9"/>
                    </a:cxn>
                    <a:cxn ang="0">
                      <a:pos x="41" y="0"/>
                    </a:cxn>
                    <a:cxn ang="0">
                      <a:pos x="35" y="2"/>
                    </a:cxn>
                    <a:cxn ang="0">
                      <a:pos x="29" y="3"/>
                    </a:cxn>
                    <a:cxn ang="0">
                      <a:pos x="24" y="3"/>
                    </a:cxn>
                    <a:cxn ang="0">
                      <a:pos x="17" y="4"/>
                    </a:cxn>
                    <a:cxn ang="0">
                      <a:pos x="12" y="5"/>
                    </a:cxn>
                    <a:cxn ang="0">
                      <a:pos x="8" y="5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0" y="10"/>
                    </a:cxn>
                    <a:cxn ang="0">
                      <a:pos x="1" y="13"/>
                    </a:cxn>
                    <a:cxn ang="0">
                      <a:pos x="4" y="14"/>
                    </a:cxn>
                    <a:cxn ang="0">
                      <a:pos x="9" y="10"/>
                    </a:cxn>
                  </a:cxnLst>
                  <a:rect l="0" t="0" r="r" b="b"/>
                  <a:pathLst>
                    <a:path w="41" h="14">
                      <a:moveTo>
                        <a:pt x="9" y="10"/>
                      </a:move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12" y="13"/>
                      </a:lnTo>
                      <a:lnTo>
                        <a:pt x="17" y="12"/>
                      </a:lnTo>
                      <a:lnTo>
                        <a:pt x="24" y="11"/>
                      </a:lnTo>
                      <a:lnTo>
                        <a:pt x="29" y="11"/>
                      </a:lnTo>
                      <a:lnTo>
                        <a:pt x="35" y="10"/>
                      </a:lnTo>
                      <a:lnTo>
                        <a:pt x="41" y="9"/>
                      </a:lnTo>
                      <a:lnTo>
                        <a:pt x="41" y="0"/>
                      </a:lnTo>
                      <a:lnTo>
                        <a:pt x="35" y="2"/>
                      </a:lnTo>
                      <a:lnTo>
                        <a:pt x="29" y="3"/>
                      </a:lnTo>
                      <a:lnTo>
                        <a:pt x="24" y="3"/>
                      </a:lnTo>
                      <a:lnTo>
                        <a:pt x="17" y="4"/>
                      </a:lnTo>
                      <a:lnTo>
                        <a:pt x="12" y="5"/>
                      </a:lnTo>
                      <a:lnTo>
                        <a:pt x="8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10"/>
                      </a:lnTo>
                      <a:lnTo>
                        <a:pt x="1" y="13"/>
                      </a:lnTo>
                      <a:lnTo>
                        <a:pt x="4" y="14"/>
                      </a:lnTo>
                      <a:lnTo>
                        <a:pt x="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0" name="Freeform 392"/>
                <p:cNvSpPr>
                  <a:spLocks/>
                </p:cNvSpPr>
                <p:nvPr/>
              </p:nvSpPr>
              <p:spPr bwMode="auto">
                <a:xfrm>
                  <a:off x="4552" y="2226"/>
                  <a:ext cx="19" cy="33"/>
                </a:xfrm>
                <a:custGeom>
                  <a:avLst/>
                  <a:gdLst/>
                  <a:ahLst/>
                  <a:cxnLst>
                    <a:cxn ang="0">
                      <a:pos x="6" y="99"/>
                    </a:cxn>
                    <a:cxn ang="0">
                      <a:pos x="6" y="99"/>
                    </a:cxn>
                    <a:cxn ang="0">
                      <a:pos x="17" y="87"/>
                    </a:cxn>
                    <a:cxn ang="0">
                      <a:pos x="28" y="74"/>
                    </a:cxn>
                    <a:cxn ang="0">
                      <a:pos x="36" y="60"/>
                    </a:cxn>
                    <a:cxn ang="0">
                      <a:pos x="44" y="46"/>
                    </a:cxn>
                    <a:cxn ang="0">
                      <a:pos x="50" y="32"/>
                    </a:cxn>
                    <a:cxn ang="0">
                      <a:pos x="54" y="19"/>
                    </a:cxn>
                    <a:cxn ang="0">
                      <a:pos x="58" y="10"/>
                    </a:cxn>
                    <a:cxn ang="0">
                      <a:pos x="59" y="0"/>
                    </a:cxn>
                    <a:cxn ang="0">
                      <a:pos x="50" y="0"/>
                    </a:cxn>
                    <a:cxn ang="0">
                      <a:pos x="49" y="8"/>
                    </a:cxn>
                    <a:cxn ang="0">
                      <a:pos x="46" y="17"/>
                    </a:cxn>
                    <a:cxn ang="0">
                      <a:pos x="42" y="30"/>
                    </a:cxn>
                    <a:cxn ang="0">
                      <a:pos x="35" y="42"/>
                    </a:cxn>
                    <a:cxn ang="0">
                      <a:pos x="28" y="55"/>
                    </a:cxn>
                    <a:cxn ang="0">
                      <a:pos x="19" y="69"/>
                    </a:cxn>
                    <a:cxn ang="0">
                      <a:pos x="11" y="81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6" y="99"/>
                    </a:cxn>
                  </a:cxnLst>
                  <a:rect l="0" t="0" r="r" b="b"/>
                  <a:pathLst>
                    <a:path w="59" h="99">
                      <a:moveTo>
                        <a:pt x="6" y="99"/>
                      </a:moveTo>
                      <a:lnTo>
                        <a:pt x="6" y="99"/>
                      </a:lnTo>
                      <a:lnTo>
                        <a:pt x="17" y="87"/>
                      </a:lnTo>
                      <a:lnTo>
                        <a:pt x="28" y="74"/>
                      </a:lnTo>
                      <a:lnTo>
                        <a:pt x="36" y="60"/>
                      </a:lnTo>
                      <a:lnTo>
                        <a:pt x="44" y="46"/>
                      </a:lnTo>
                      <a:lnTo>
                        <a:pt x="50" y="32"/>
                      </a:lnTo>
                      <a:lnTo>
                        <a:pt x="54" y="19"/>
                      </a:lnTo>
                      <a:lnTo>
                        <a:pt x="58" y="10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9" y="8"/>
                      </a:lnTo>
                      <a:lnTo>
                        <a:pt x="46" y="17"/>
                      </a:lnTo>
                      <a:lnTo>
                        <a:pt x="42" y="30"/>
                      </a:lnTo>
                      <a:lnTo>
                        <a:pt x="35" y="42"/>
                      </a:lnTo>
                      <a:lnTo>
                        <a:pt x="28" y="55"/>
                      </a:lnTo>
                      <a:lnTo>
                        <a:pt x="19" y="69"/>
                      </a:lnTo>
                      <a:lnTo>
                        <a:pt x="11" y="81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6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1" name="Freeform 393"/>
                <p:cNvSpPr>
                  <a:spLocks/>
                </p:cNvSpPr>
                <p:nvPr/>
              </p:nvSpPr>
              <p:spPr bwMode="auto">
                <a:xfrm>
                  <a:off x="4540" y="2257"/>
                  <a:ext cx="14" cy="9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5" y="28"/>
                    </a:cxn>
                    <a:cxn ang="0">
                      <a:pos x="9" y="27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21"/>
                    </a:cxn>
                    <a:cxn ang="0">
                      <a:pos x="28" y="17"/>
                    </a:cxn>
                    <a:cxn ang="0">
                      <a:pos x="33" y="14"/>
                    </a:cxn>
                    <a:cxn ang="0">
                      <a:pos x="38" y="10"/>
                    </a:cxn>
                    <a:cxn ang="0">
                      <a:pos x="41" y="6"/>
                    </a:cxn>
                    <a:cxn ang="0">
                      <a:pos x="35" y="0"/>
                    </a:cxn>
                    <a:cxn ang="0">
                      <a:pos x="32" y="4"/>
                    </a:cxn>
                    <a:cxn ang="0">
                      <a:pos x="28" y="7"/>
                    </a:cxn>
                    <a:cxn ang="0">
                      <a:pos x="24" y="10"/>
                    </a:cxn>
                    <a:cxn ang="0">
                      <a:pos x="20" y="12"/>
                    </a:cxn>
                    <a:cxn ang="0">
                      <a:pos x="16" y="15"/>
                    </a:cxn>
                    <a:cxn ang="0">
                      <a:pos x="11" y="17"/>
                    </a:cxn>
                    <a:cxn ang="0">
                      <a:pos x="7" y="19"/>
                    </a:cxn>
                    <a:cxn ang="0">
                      <a:pos x="3" y="20"/>
                    </a:cxn>
                    <a:cxn ang="0">
                      <a:pos x="4" y="20"/>
                    </a:cxn>
                    <a:cxn ang="0">
                      <a:pos x="3" y="20"/>
                    </a:cxn>
                    <a:cxn ang="0">
                      <a:pos x="1" y="22"/>
                    </a:cxn>
                    <a:cxn ang="0">
                      <a:pos x="0" y="25"/>
                    </a:cxn>
                    <a:cxn ang="0">
                      <a:pos x="2" y="27"/>
                    </a:cxn>
                    <a:cxn ang="0">
                      <a:pos x="5" y="28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41" h="28">
                      <a:moveTo>
                        <a:pt x="4" y="28"/>
                      </a:moveTo>
                      <a:lnTo>
                        <a:pt x="5" y="28"/>
                      </a:lnTo>
                      <a:lnTo>
                        <a:pt x="9" y="27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4" y="21"/>
                      </a:lnTo>
                      <a:lnTo>
                        <a:pt x="28" y="17"/>
                      </a:lnTo>
                      <a:lnTo>
                        <a:pt x="33" y="14"/>
                      </a:lnTo>
                      <a:lnTo>
                        <a:pt x="38" y="10"/>
                      </a:lnTo>
                      <a:lnTo>
                        <a:pt x="41" y="6"/>
                      </a:lnTo>
                      <a:lnTo>
                        <a:pt x="35" y="0"/>
                      </a:lnTo>
                      <a:lnTo>
                        <a:pt x="32" y="4"/>
                      </a:lnTo>
                      <a:lnTo>
                        <a:pt x="28" y="7"/>
                      </a:lnTo>
                      <a:lnTo>
                        <a:pt x="24" y="10"/>
                      </a:lnTo>
                      <a:lnTo>
                        <a:pt x="20" y="12"/>
                      </a:lnTo>
                      <a:lnTo>
                        <a:pt x="16" y="15"/>
                      </a:lnTo>
                      <a:lnTo>
                        <a:pt x="11" y="17"/>
                      </a:lnTo>
                      <a:lnTo>
                        <a:pt x="7" y="19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1" y="22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5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2" name="Freeform 394"/>
                <p:cNvSpPr>
                  <a:spLocks/>
                </p:cNvSpPr>
                <p:nvPr/>
              </p:nvSpPr>
              <p:spPr bwMode="auto">
                <a:xfrm>
                  <a:off x="4518" y="2252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5" y="11"/>
                    </a:cxn>
                    <a:cxn ang="0">
                      <a:pos x="10" y="17"/>
                    </a:cxn>
                    <a:cxn ang="0">
                      <a:pos x="18" y="23"/>
                    </a:cxn>
                    <a:cxn ang="0">
                      <a:pos x="27" y="31"/>
                    </a:cxn>
                    <a:cxn ang="0">
                      <a:pos x="38" y="36"/>
                    </a:cxn>
                    <a:cxn ang="0">
                      <a:pos x="49" y="40"/>
                    </a:cxn>
                    <a:cxn ang="0">
                      <a:pos x="60" y="43"/>
                    </a:cxn>
                    <a:cxn ang="0">
                      <a:pos x="69" y="43"/>
                    </a:cxn>
                    <a:cxn ang="0">
                      <a:pos x="69" y="35"/>
                    </a:cxn>
                    <a:cxn ang="0">
                      <a:pos x="60" y="35"/>
                    </a:cxn>
                    <a:cxn ang="0">
                      <a:pos x="51" y="32"/>
                    </a:cxn>
                    <a:cxn ang="0">
                      <a:pos x="42" y="27"/>
                    </a:cxn>
                    <a:cxn ang="0">
                      <a:pos x="31" y="22"/>
                    </a:cxn>
                    <a:cxn ang="0">
                      <a:pos x="24" y="17"/>
                    </a:cxn>
                    <a:cxn ang="0">
                      <a:pos x="16" y="10"/>
                    </a:cxn>
                    <a:cxn ang="0">
                      <a:pos x="11" y="5"/>
                    </a:cxn>
                    <a:cxn ang="0">
                      <a:pos x="9" y="3"/>
                    </a:cxn>
                    <a:cxn ang="0">
                      <a:pos x="9" y="5"/>
                    </a:cxn>
                    <a:cxn ang="0">
                      <a:pos x="9" y="3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69" h="43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10" y="17"/>
                      </a:lnTo>
                      <a:lnTo>
                        <a:pt x="18" y="23"/>
                      </a:lnTo>
                      <a:lnTo>
                        <a:pt x="27" y="31"/>
                      </a:lnTo>
                      <a:lnTo>
                        <a:pt x="38" y="36"/>
                      </a:lnTo>
                      <a:lnTo>
                        <a:pt x="49" y="40"/>
                      </a:lnTo>
                      <a:lnTo>
                        <a:pt x="60" y="43"/>
                      </a:lnTo>
                      <a:lnTo>
                        <a:pt x="69" y="43"/>
                      </a:lnTo>
                      <a:lnTo>
                        <a:pt x="69" y="35"/>
                      </a:lnTo>
                      <a:lnTo>
                        <a:pt x="60" y="35"/>
                      </a:lnTo>
                      <a:lnTo>
                        <a:pt x="51" y="32"/>
                      </a:lnTo>
                      <a:lnTo>
                        <a:pt x="42" y="27"/>
                      </a:lnTo>
                      <a:lnTo>
                        <a:pt x="31" y="22"/>
                      </a:lnTo>
                      <a:lnTo>
                        <a:pt x="24" y="17"/>
                      </a:lnTo>
                      <a:lnTo>
                        <a:pt x="16" y="10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3" name="Freeform 395"/>
                <p:cNvSpPr>
                  <a:spLocks/>
                </p:cNvSpPr>
                <p:nvPr/>
              </p:nvSpPr>
              <p:spPr bwMode="auto">
                <a:xfrm>
                  <a:off x="4503" y="2230"/>
                  <a:ext cx="19" cy="2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5" y="8"/>
                    </a:cxn>
                    <a:cxn ang="0">
                      <a:pos x="22" y="8"/>
                    </a:cxn>
                    <a:cxn ang="0">
                      <a:pos x="33" y="14"/>
                    </a:cxn>
                    <a:cxn ang="0">
                      <a:pos x="39" y="20"/>
                    </a:cxn>
                    <a:cxn ang="0">
                      <a:pos x="44" y="30"/>
                    </a:cxn>
                    <a:cxn ang="0">
                      <a:pos x="48" y="40"/>
                    </a:cxn>
                    <a:cxn ang="0">
                      <a:pos x="48" y="52"/>
                    </a:cxn>
                    <a:cxn ang="0">
                      <a:pos x="48" y="63"/>
                    </a:cxn>
                    <a:cxn ang="0">
                      <a:pos x="46" y="69"/>
                    </a:cxn>
                    <a:cxn ang="0">
                      <a:pos x="55" y="71"/>
                    </a:cxn>
                    <a:cxn ang="0">
                      <a:pos x="56" y="63"/>
                    </a:cxn>
                    <a:cxn ang="0">
                      <a:pos x="58" y="52"/>
                    </a:cxn>
                    <a:cxn ang="0">
                      <a:pos x="56" y="40"/>
                    </a:cxn>
                    <a:cxn ang="0">
                      <a:pos x="53" y="27"/>
                    </a:cxn>
                    <a:cxn ang="0">
                      <a:pos x="48" y="16"/>
                    </a:cxn>
                    <a:cxn ang="0">
                      <a:pos x="37" y="5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9" y="6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5" y="8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58" h="71">
                      <a:moveTo>
                        <a:pt x="0" y="2"/>
                      </a:moveTo>
                      <a:lnTo>
                        <a:pt x="5" y="8"/>
                      </a:lnTo>
                      <a:lnTo>
                        <a:pt x="22" y="8"/>
                      </a:lnTo>
                      <a:lnTo>
                        <a:pt x="33" y="14"/>
                      </a:lnTo>
                      <a:lnTo>
                        <a:pt x="39" y="20"/>
                      </a:lnTo>
                      <a:lnTo>
                        <a:pt x="44" y="30"/>
                      </a:lnTo>
                      <a:lnTo>
                        <a:pt x="48" y="40"/>
                      </a:lnTo>
                      <a:lnTo>
                        <a:pt x="48" y="52"/>
                      </a:lnTo>
                      <a:lnTo>
                        <a:pt x="48" y="63"/>
                      </a:lnTo>
                      <a:lnTo>
                        <a:pt x="46" y="69"/>
                      </a:lnTo>
                      <a:lnTo>
                        <a:pt x="55" y="71"/>
                      </a:lnTo>
                      <a:lnTo>
                        <a:pt x="56" y="63"/>
                      </a:lnTo>
                      <a:lnTo>
                        <a:pt x="58" y="52"/>
                      </a:lnTo>
                      <a:lnTo>
                        <a:pt x="56" y="40"/>
                      </a:lnTo>
                      <a:lnTo>
                        <a:pt x="53" y="27"/>
                      </a:lnTo>
                      <a:lnTo>
                        <a:pt x="48" y="16"/>
                      </a:lnTo>
                      <a:lnTo>
                        <a:pt x="37" y="5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9" y="6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5" y="8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4" name="Freeform 396"/>
                <p:cNvSpPr>
                  <a:spLocks/>
                </p:cNvSpPr>
                <p:nvPr/>
              </p:nvSpPr>
              <p:spPr bwMode="auto">
                <a:xfrm>
                  <a:off x="4503" y="2209"/>
                  <a:ext cx="13" cy="23"/>
                </a:xfrm>
                <a:custGeom>
                  <a:avLst/>
                  <a:gdLst/>
                  <a:ahLst/>
                  <a:cxnLst>
                    <a:cxn ang="0">
                      <a:pos x="30" y="3"/>
                    </a:cxn>
                    <a:cxn ang="0">
                      <a:pos x="30" y="3"/>
                    </a:cxn>
                    <a:cxn ang="0">
                      <a:pos x="22" y="22"/>
                    </a:cxn>
                    <a:cxn ang="0">
                      <a:pos x="14" y="39"/>
                    </a:cxn>
                    <a:cxn ang="0">
                      <a:pos x="7" y="54"/>
                    </a:cxn>
                    <a:cxn ang="0">
                      <a:pos x="0" y="65"/>
                    </a:cxn>
                    <a:cxn ang="0">
                      <a:pos x="9" y="69"/>
                    </a:cxn>
                    <a:cxn ang="0">
                      <a:pos x="15" y="59"/>
                    </a:cxn>
                    <a:cxn ang="0">
                      <a:pos x="23" y="44"/>
                    </a:cxn>
                    <a:cxn ang="0">
                      <a:pos x="30" y="24"/>
                    </a:cxn>
                    <a:cxn ang="0">
                      <a:pos x="39" y="5"/>
                    </a:cxn>
                    <a:cxn ang="0">
                      <a:pos x="39" y="5"/>
                    </a:cxn>
                    <a:cxn ang="0">
                      <a:pos x="39" y="5"/>
                    </a:cxn>
                    <a:cxn ang="0">
                      <a:pos x="38" y="2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9" h="69">
                      <a:moveTo>
                        <a:pt x="30" y="3"/>
                      </a:moveTo>
                      <a:lnTo>
                        <a:pt x="30" y="3"/>
                      </a:lnTo>
                      <a:lnTo>
                        <a:pt x="22" y="22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0" y="65"/>
                      </a:lnTo>
                      <a:lnTo>
                        <a:pt x="9" y="69"/>
                      </a:lnTo>
                      <a:lnTo>
                        <a:pt x="15" y="59"/>
                      </a:lnTo>
                      <a:lnTo>
                        <a:pt x="23" y="44"/>
                      </a:lnTo>
                      <a:lnTo>
                        <a:pt x="30" y="24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5" name="Freeform 397"/>
                <p:cNvSpPr>
                  <a:spLocks/>
                </p:cNvSpPr>
                <p:nvPr/>
              </p:nvSpPr>
              <p:spPr bwMode="auto">
                <a:xfrm>
                  <a:off x="4513" y="2192"/>
                  <a:ext cx="9" cy="19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8" y="8"/>
                    </a:cxn>
                    <a:cxn ang="0">
                      <a:pos x="13" y="21"/>
                    </a:cxn>
                    <a:cxn ang="0">
                      <a:pos x="7" y="37"/>
                    </a:cxn>
                    <a:cxn ang="0">
                      <a:pos x="0" y="54"/>
                    </a:cxn>
                    <a:cxn ang="0">
                      <a:pos x="9" y="56"/>
                    </a:cxn>
                    <a:cxn ang="0">
                      <a:pos x="15" y="39"/>
                    </a:cxn>
                    <a:cxn ang="0">
                      <a:pos x="22" y="23"/>
                    </a:cxn>
                    <a:cxn ang="0">
                      <a:pos x="26" y="11"/>
                    </a:cxn>
                    <a:cxn ang="0">
                      <a:pos x="28" y="0"/>
                    </a:cxn>
                    <a:cxn ang="0">
                      <a:pos x="28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8" h="56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8" y="8"/>
                      </a:lnTo>
                      <a:lnTo>
                        <a:pt x="13" y="21"/>
                      </a:lnTo>
                      <a:lnTo>
                        <a:pt x="7" y="37"/>
                      </a:lnTo>
                      <a:lnTo>
                        <a:pt x="0" y="54"/>
                      </a:lnTo>
                      <a:lnTo>
                        <a:pt x="9" y="56"/>
                      </a:lnTo>
                      <a:lnTo>
                        <a:pt x="15" y="39"/>
                      </a:lnTo>
                      <a:lnTo>
                        <a:pt x="22" y="23"/>
                      </a:lnTo>
                      <a:lnTo>
                        <a:pt x="26" y="11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6" name="Freeform 398"/>
                <p:cNvSpPr>
                  <a:spLocks/>
                </p:cNvSpPr>
                <p:nvPr/>
              </p:nvSpPr>
              <p:spPr bwMode="auto">
                <a:xfrm>
                  <a:off x="4520" y="2171"/>
                  <a:ext cx="17" cy="21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7" y="0"/>
                    </a:cxn>
                    <a:cxn ang="0">
                      <a:pos x="40" y="5"/>
                    </a:cxn>
                    <a:cxn ang="0">
                      <a:pos x="33" y="12"/>
                    </a:cxn>
                    <a:cxn ang="0">
                      <a:pos x="25" y="19"/>
                    </a:cxn>
                    <a:cxn ang="0">
                      <a:pos x="18" y="27"/>
                    </a:cxn>
                    <a:cxn ang="0">
                      <a:pos x="10" y="36"/>
                    </a:cxn>
                    <a:cxn ang="0">
                      <a:pos x="5" y="44"/>
                    </a:cxn>
                    <a:cxn ang="0">
                      <a:pos x="2" y="53"/>
                    </a:cxn>
                    <a:cxn ang="0">
                      <a:pos x="0" y="62"/>
                    </a:cxn>
                    <a:cxn ang="0">
                      <a:pos x="8" y="62"/>
                    </a:cxn>
                    <a:cxn ang="0">
                      <a:pos x="10" y="55"/>
                    </a:cxn>
                    <a:cxn ang="0">
                      <a:pos x="14" y="48"/>
                    </a:cxn>
                    <a:cxn ang="0">
                      <a:pos x="19" y="41"/>
                    </a:cxn>
                    <a:cxn ang="0">
                      <a:pos x="24" y="33"/>
                    </a:cxn>
                    <a:cxn ang="0">
                      <a:pos x="32" y="26"/>
                    </a:cxn>
                    <a:cxn ang="0">
                      <a:pos x="39" y="18"/>
                    </a:cxn>
                    <a:cxn ang="0">
                      <a:pos x="47" y="12"/>
                    </a:cxn>
                    <a:cxn ang="0">
                      <a:pos x="53" y="7"/>
                    </a:cxn>
                    <a:cxn ang="0">
                      <a:pos x="52" y="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53" h="62">
                      <a:moveTo>
                        <a:pt x="48" y="0"/>
                      </a:moveTo>
                      <a:lnTo>
                        <a:pt x="47" y="0"/>
                      </a:lnTo>
                      <a:lnTo>
                        <a:pt x="40" y="5"/>
                      </a:lnTo>
                      <a:lnTo>
                        <a:pt x="33" y="12"/>
                      </a:lnTo>
                      <a:lnTo>
                        <a:pt x="25" y="19"/>
                      </a:lnTo>
                      <a:lnTo>
                        <a:pt x="18" y="27"/>
                      </a:lnTo>
                      <a:lnTo>
                        <a:pt x="10" y="36"/>
                      </a:lnTo>
                      <a:lnTo>
                        <a:pt x="5" y="44"/>
                      </a:lnTo>
                      <a:lnTo>
                        <a:pt x="2" y="53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0" y="55"/>
                      </a:lnTo>
                      <a:lnTo>
                        <a:pt x="14" y="48"/>
                      </a:lnTo>
                      <a:lnTo>
                        <a:pt x="19" y="41"/>
                      </a:lnTo>
                      <a:lnTo>
                        <a:pt x="24" y="33"/>
                      </a:lnTo>
                      <a:lnTo>
                        <a:pt x="32" y="26"/>
                      </a:lnTo>
                      <a:lnTo>
                        <a:pt x="39" y="18"/>
                      </a:lnTo>
                      <a:lnTo>
                        <a:pt x="47" y="12"/>
                      </a:lnTo>
                      <a:lnTo>
                        <a:pt x="53" y="7"/>
                      </a:lnTo>
                      <a:lnTo>
                        <a:pt x="52" y="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7" name="Freeform 399"/>
                <p:cNvSpPr>
                  <a:spLocks/>
                </p:cNvSpPr>
                <p:nvPr/>
              </p:nvSpPr>
              <p:spPr bwMode="auto">
                <a:xfrm>
                  <a:off x="4536" y="2163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6" y="1"/>
                    </a:cxn>
                    <a:cxn ang="0">
                      <a:pos x="30" y="1"/>
                    </a:cxn>
                    <a:cxn ang="0">
                      <a:pos x="23" y="3"/>
                    </a:cxn>
                    <a:cxn ang="0">
                      <a:pos x="19" y="6"/>
                    </a:cxn>
                    <a:cxn ang="0">
                      <a:pos x="14" y="10"/>
                    </a:cxn>
                    <a:cxn ang="0">
                      <a:pos x="10" y="14"/>
                    </a:cxn>
                    <a:cxn ang="0">
                      <a:pos x="7" y="18"/>
                    </a:cxn>
                    <a:cxn ang="0">
                      <a:pos x="3" y="22"/>
                    </a:cxn>
                    <a:cxn ang="0">
                      <a:pos x="0" y="26"/>
                    </a:cxn>
                    <a:cxn ang="0">
                      <a:pos x="4" y="33"/>
                    </a:cxn>
                    <a:cxn ang="0">
                      <a:pos x="9" y="28"/>
                    </a:cxn>
                    <a:cxn ang="0">
                      <a:pos x="14" y="24"/>
                    </a:cxn>
                    <a:cxn ang="0">
                      <a:pos x="17" y="21"/>
                    </a:cxn>
                    <a:cxn ang="0">
                      <a:pos x="20" y="17"/>
                    </a:cxn>
                    <a:cxn ang="0">
                      <a:pos x="23" y="12"/>
                    </a:cxn>
                    <a:cxn ang="0">
                      <a:pos x="28" y="11"/>
                    </a:cxn>
                    <a:cxn ang="0">
                      <a:pos x="30" y="9"/>
                    </a:cxn>
                    <a:cxn ang="0">
                      <a:pos x="36" y="9"/>
                    </a:cxn>
                    <a:cxn ang="0">
                      <a:pos x="36" y="1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33">
                      <a:moveTo>
                        <a:pt x="36" y="0"/>
                      </a:moveTo>
                      <a:lnTo>
                        <a:pt x="36" y="1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9" y="6"/>
                      </a:lnTo>
                      <a:lnTo>
                        <a:pt x="14" y="10"/>
                      </a:lnTo>
                      <a:lnTo>
                        <a:pt x="10" y="14"/>
                      </a:lnTo>
                      <a:lnTo>
                        <a:pt x="7" y="18"/>
                      </a:lnTo>
                      <a:lnTo>
                        <a:pt x="3" y="22"/>
                      </a:lnTo>
                      <a:lnTo>
                        <a:pt x="0" y="26"/>
                      </a:lnTo>
                      <a:lnTo>
                        <a:pt x="4" y="33"/>
                      </a:lnTo>
                      <a:lnTo>
                        <a:pt x="9" y="28"/>
                      </a:lnTo>
                      <a:lnTo>
                        <a:pt x="14" y="24"/>
                      </a:lnTo>
                      <a:lnTo>
                        <a:pt x="17" y="21"/>
                      </a:lnTo>
                      <a:lnTo>
                        <a:pt x="20" y="17"/>
                      </a:lnTo>
                      <a:lnTo>
                        <a:pt x="23" y="12"/>
                      </a:lnTo>
                      <a:lnTo>
                        <a:pt x="28" y="11"/>
                      </a:lnTo>
                      <a:lnTo>
                        <a:pt x="30" y="9"/>
                      </a:lnTo>
                      <a:lnTo>
                        <a:pt x="36" y="9"/>
                      </a:lnTo>
                      <a:lnTo>
                        <a:pt x="36" y="1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8" name="Freeform 400"/>
                <p:cNvSpPr>
                  <a:spLocks/>
                </p:cNvSpPr>
                <p:nvPr/>
              </p:nvSpPr>
              <p:spPr bwMode="auto">
                <a:xfrm>
                  <a:off x="4548" y="2163"/>
                  <a:ext cx="7" cy="4"/>
                </a:xfrm>
                <a:custGeom>
                  <a:avLst/>
                  <a:gdLst/>
                  <a:ahLst/>
                  <a:cxnLst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15" y="4"/>
                    </a:cxn>
                    <a:cxn ang="0">
                      <a:pos x="10" y="2"/>
                    </a:cxn>
                    <a:cxn ang="0">
                      <a:pos x="4" y="1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4" y="9"/>
                    </a:cxn>
                    <a:cxn ang="0">
                      <a:pos x="8" y="10"/>
                    </a:cxn>
                    <a:cxn ang="0">
                      <a:pos x="13" y="12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2" y="6"/>
                    </a:cxn>
                  </a:cxnLst>
                  <a:rect l="0" t="0" r="r" b="b"/>
                  <a:pathLst>
                    <a:path w="22" h="14">
                      <a:moveTo>
                        <a:pt x="22" y="6"/>
                      </a:moveTo>
                      <a:lnTo>
                        <a:pt x="22" y="6"/>
                      </a:lnTo>
                      <a:lnTo>
                        <a:pt x="15" y="4"/>
                      </a:lnTo>
                      <a:lnTo>
                        <a:pt x="10" y="2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4" y="9"/>
                      </a:lnTo>
                      <a:lnTo>
                        <a:pt x="8" y="10"/>
                      </a:lnTo>
                      <a:lnTo>
                        <a:pt x="13" y="12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49" name="Freeform 401"/>
                <p:cNvSpPr>
                  <a:spLocks/>
                </p:cNvSpPr>
                <p:nvPr/>
              </p:nvSpPr>
              <p:spPr bwMode="auto">
                <a:xfrm>
                  <a:off x="4554" y="2165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57" y="32"/>
                    </a:cxn>
                    <a:cxn ang="0">
                      <a:pos x="57" y="33"/>
                    </a:cxn>
                    <a:cxn ang="0">
                      <a:pos x="56" y="28"/>
                    </a:cxn>
                    <a:cxn ang="0">
                      <a:pos x="53" y="22"/>
                    </a:cxn>
                    <a:cxn ang="0">
                      <a:pos x="49" y="19"/>
                    </a:cxn>
                    <a:cxn ang="0">
                      <a:pos x="44" y="16"/>
                    </a:cxn>
                    <a:cxn ang="0">
                      <a:pos x="36" y="14"/>
                    </a:cxn>
                    <a:cxn ang="0">
                      <a:pos x="28" y="9"/>
                    </a:cxn>
                    <a:cxn ang="0">
                      <a:pos x="16" y="5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14" y="14"/>
                    </a:cxn>
                    <a:cxn ang="0">
                      <a:pos x="24" y="18"/>
                    </a:cxn>
                    <a:cxn ang="0">
                      <a:pos x="34" y="22"/>
                    </a:cxn>
                    <a:cxn ang="0">
                      <a:pos x="40" y="24"/>
                    </a:cxn>
                    <a:cxn ang="0">
                      <a:pos x="44" y="28"/>
                    </a:cxn>
                    <a:cxn ang="0">
                      <a:pos x="46" y="29"/>
                    </a:cxn>
                    <a:cxn ang="0">
                      <a:pos x="47" y="30"/>
                    </a:cxn>
                    <a:cxn ang="0">
                      <a:pos x="49" y="33"/>
                    </a:cxn>
                    <a:cxn ang="0">
                      <a:pos x="49" y="34"/>
                    </a:cxn>
                    <a:cxn ang="0">
                      <a:pos x="49" y="33"/>
                    </a:cxn>
                    <a:cxn ang="0">
                      <a:pos x="50" y="36"/>
                    </a:cxn>
                    <a:cxn ang="0">
                      <a:pos x="53" y="37"/>
                    </a:cxn>
                    <a:cxn ang="0">
                      <a:pos x="56" y="36"/>
                    </a:cxn>
                    <a:cxn ang="0">
                      <a:pos x="57" y="33"/>
                    </a:cxn>
                    <a:cxn ang="0">
                      <a:pos x="57" y="32"/>
                    </a:cxn>
                  </a:cxnLst>
                  <a:rect l="0" t="0" r="r" b="b"/>
                  <a:pathLst>
                    <a:path w="57" h="37">
                      <a:moveTo>
                        <a:pt x="57" y="32"/>
                      </a:moveTo>
                      <a:lnTo>
                        <a:pt x="57" y="33"/>
                      </a:lnTo>
                      <a:lnTo>
                        <a:pt x="56" y="28"/>
                      </a:lnTo>
                      <a:lnTo>
                        <a:pt x="53" y="22"/>
                      </a:lnTo>
                      <a:lnTo>
                        <a:pt x="49" y="19"/>
                      </a:lnTo>
                      <a:lnTo>
                        <a:pt x="44" y="16"/>
                      </a:lnTo>
                      <a:lnTo>
                        <a:pt x="36" y="14"/>
                      </a:lnTo>
                      <a:lnTo>
                        <a:pt x="28" y="9"/>
                      </a:lnTo>
                      <a:lnTo>
                        <a:pt x="16" y="5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4" y="14"/>
                      </a:lnTo>
                      <a:lnTo>
                        <a:pt x="24" y="18"/>
                      </a:lnTo>
                      <a:lnTo>
                        <a:pt x="34" y="22"/>
                      </a:lnTo>
                      <a:lnTo>
                        <a:pt x="40" y="24"/>
                      </a:lnTo>
                      <a:lnTo>
                        <a:pt x="44" y="28"/>
                      </a:lnTo>
                      <a:lnTo>
                        <a:pt x="46" y="29"/>
                      </a:lnTo>
                      <a:lnTo>
                        <a:pt x="47" y="30"/>
                      </a:lnTo>
                      <a:lnTo>
                        <a:pt x="49" y="33"/>
                      </a:lnTo>
                      <a:lnTo>
                        <a:pt x="49" y="34"/>
                      </a:lnTo>
                      <a:lnTo>
                        <a:pt x="49" y="33"/>
                      </a:lnTo>
                      <a:lnTo>
                        <a:pt x="50" y="36"/>
                      </a:lnTo>
                      <a:lnTo>
                        <a:pt x="53" y="37"/>
                      </a:lnTo>
                      <a:lnTo>
                        <a:pt x="56" y="36"/>
                      </a:lnTo>
                      <a:lnTo>
                        <a:pt x="57" y="33"/>
                      </a:lnTo>
                      <a:lnTo>
                        <a:pt x="57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0" name="Freeform 402"/>
                <p:cNvSpPr>
                  <a:spLocks/>
                </p:cNvSpPr>
                <p:nvPr/>
              </p:nvSpPr>
              <p:spPr bwMode="auto">
                <a:xfrm>
                  <a:off x="4398" y="2267"/>
                  <a:ext cx="123" cy="114"/>
                </a:xfrm>
                <a:custGeom>
                  <a:avLst/>
                  <a:gdLst/>
                  <a:ahLst/>
                  <a:cxnLst>
                    <a:cxn ang="0">
                      <a:pos x="355" y="64"/>
                    </a:cxn>
                    <a:cxn ang="0">
                      <a:pos x="329" y="100"/>
                    </a:cxn>
                    <a:cxn ang="0">
                      <a:pos x="303" y="141"/>
                    </a:cxn>
                    <a:cxn ang="0">
                      <a:pos x="276" y="187"/>
                    </a:cxn>
                    <a:cxn ang="0">
                      <a:pos x="248" y="233"/>
                    </a:cxn>
                    <a:cxn ang="0">
                      <a:pos x="221" y="274"/>
                    </a:cxn>
                    <a:cxn ang="0">
                      <a:pos x="194" y="307"/>
                    </a:cxn>
                    <a:cxn ang="0">
                      <a:pos x="166" y="327"/>
                    </a:cxn>
                    <a:cxn ang="0">
                      <a:pos x="143" y="333"/>
                    </a:cxn>
                    <a:cxn ang="0">
                      <a:pos x="122" y="335"/>
                    </a:cxn>
                    <a:cxn ang="0">
                      <a:pos x="97" y="338"/>
                    </a:cxn>
                    <a:cxn ang="0">
                      <a:pos x="68" y="340"/>
                    </a:cxn>
                    <a:cxn ang="0">
                      <a:pos x="41" y="341"/>
                    </a:cxn>
                    <a:cxn ang="0">
                      <a:pos x="20" y="335"/>
                    </a:cxn>
                    <a:cxn ang="0">
                      <a:pos x="7" y="318"/>
                    </a:cxn>
                    <a:cxn ang="0">
                      <a:pos x="1" y="289"/>
                    </a:cxn>
                    <a:cxn ang="0">
                      <a:pos x="1" y="259"/>
                    </a:cxn>
                    <a:cxn ang="0">
                      <a:pos x="9" y="233"/>
                    </a:cxn>
                    <a:cxn ang="0">
                      <a:pos x="21" y="204"/>
                    </a:cxn>
                    <a:cxn ang="0">
                      <a:pos x="33" y="177"/>
                    </a:cxn>
                    <a:cxn ang="0">
                      <a:pos x="43" y="161"/>
                    </a:cxn>
                    <a:cxn ang="0">
                      <a:pos x="52" y="151"/>
                    </a:cxn>
                    <a:cxn ang="0">
                      <a:pos x="63" y="143"/>
                    </a:cxn>
                    <a:cxn ang="0">
                      <a:pos x="74" y="137"/>
                    </a:cxn>
                    <a:cxn ang="0">
                      <a:pos x="84" y="130"/>
                    </a:cxn>
                    <a:cxn ang="0">
                      <a:pos x="102" y="121"/>
                    </a:cxn>
                    <a:cxn ang="0">
                      <a:pos x="125" y="108"/>
                    </a:cxn>
                    <a:cxn ang="0">
                      <a:pos x="151" y="93"/>
                    </a:cxn>
                    <a:cxn ang="0">
                      <a:pos x="180" y="76"/>
                    </a:cxn>
                    <a:cxn ang="0">
                      <a:pos x="210" y="56"/>
                    </a:cxn>
                    <a:cxn ang="0">
                      <a:pos x="237" y="35"/>
                    </a:cxn>
                    <a:cxn ang="0">
                      <a:pos x="262" y="11"/>
                    </a:cxn>
                    <a:cxn ang="0">
                      <a:pos x="277" y="2"/>
                    </a:cxn>
                    <a:cxn ang="0">
                      <a:pos x="286" y="5"/>
                    </a:cxn>
                    <a:cxn ang="0">
                      <a:pos x="296" y="7"/>
                    </a:cxn>
                    <a:cxn ang="0">
                      <a:pos x="308" y="7"/>
                    </a:cxn>
                    <a:cxn ang="0">
                      <a:pos x="318" y="17"/>
                    </a:cxn>
                    <a:cxn ang="0">
                      <a:pos x="328" y="33"/>
                    </a:cxn>
                    <a:cxn ang="0">
                      <a:pos x="345" y="44"/>
                    </a:cxn>
                    <a:cxn ang="0">
                      <a:pos x="362" y="51"/>
                    </a:cxn>
                  </a:cxnLst>
                  <a:rect l="0" t="0" r="r" b="b"/>
                  <a:pathLst>
                    <a:path w="368" h="341">
                      <a:moveTo>
                        <a:pt x="368" y="52"/>
                      </a:moveTo>
                      <a:lnTo>
                        <a:pt x="355" y="64"/>
                      </a:lnTo>
                      <a:lnTo>
                        <a:pt x="342" y="80"/>
                      </a:lnTo>
                      <a:lnTo>
                        <a:pt x="329" y="100"/>
                      </a:lnTo>
                      <a:lnTo>
                        <a:pt x="316" y="120"/>
                      </a:lnTo>
                      <a:lnTo>
                        <a:pt x="303" y="141"/>
                      </a:lnTo>
                      <a:lnTo>
                        <a:pt x="289" y="165"/>
                      </a:lnTo>
                      <a:lnTo>
                        <a:pt x="276" y="187"/>
                      </a:lnTo>
                      <a:lnTo>
                        <a:pt x="262" y="210"/>
                      </a:lnTo>
                      <a:lnTo>
                        <a:pt x="248" y="233"/>
                      </a:lnTo>
                      <a:lnTo>
                        <a:pt x="234" y="254"/>
                      </a:lnTo>
                      <a:lnTo>
                        <a:pt x="221" y="274"/>
                      </a:lnTo>
                      <a:lnTo>
                        <a:pt x="207" y="292"/>
                      </a:lnTo>
                      <a:lnTo>
                        <a:pt x="194" y="307"/>
                      </a:lnTo>
                      <a:lnTo>
                        <a:pt x="180" y="319"/>
                      </a:lnTo>
                      <a:lnTo>
                        <a:pt x="166" y="327"/>
                      </a:lnTo>
                      <a:lnTo>
                        <a:pt x="152" y="332"/>
                      </a:lnTo>
                      <a:lnTo>
                        <a:pt x="143" y="333"/>
                      </a:lnTo>
                      <a:lnTo>
                        <a:pt x="134" y="334"/>
                      </a:lnTo>
                      <a:lnTo>
                        <a:pt x="122" y="335"/>
                      </a:lnTo>
                      <a:lnTo>
                        <a:pt x="110" y="336"/>
                      </a:lnTo>
                      <a:lnTo>
                        <a:pt x="97" y="338"/>
                      </a:lnTo>
                      <a:lnTo>
                        <a:pt x="83" y="339"/>
                      </a:lnTo>
                      <a:lnTo>
                        <a:pt x="68" y="340"/>
                      </a:lnTo>
                      <a:lnTo>
                        <a:pt x="55" y="341"/>
                      </a:lnTo>
                      <a:lnTo>
                        <a:pt x="41" y="341"/>
                      </a:lnTo>
                      <a:lnTo>
                        <a:pt x="30" y="339"/>
                      </a:lnTo>
                      <a:lnTo>
                        <a:pt x="20" y="335"/>
                      </a:lnTo>
                      <a:lnTo>
                        <a:pt x="13" y="327"/>
                      </a:lnTo>
                      <a:lnTo>
                        <a:pt x="7" y="318"/>
                      </a:lnTo>
                      <a:lnTo>
                        <a:pt x="3" y="305"/>
                      </a:lnTo>
                      <a:lnTo>
                        <a:pt x="1" y="289"/>
                      </a:lnTo>
                      <a:lnTo>
                        <a:pt x="0" y="270"/>
                      </a:lnTo>
                      <a:lnTo>
                        <a:pt x="1" y="259"/>
                      </a:lnTo>
                      <a:lnTo>
                        <a:pt x="4" y="246"/>
                      </a:lnTo>
                      <a:lnTo>
                        <a:pt x="9" y="233"/>
                      </a:lnTo>
                      <a:lnTo>
                        <a:pt x="15" y="219"/>
                      </a:lnTo>
                      <a:lnTo>
                        <a:pt x="21" y="204"/>
                      </a:lnTo>
                      <a:lnTo>
                        <a:pt x="28" y="190"/>
                      </a:lnTo>
                      <a:lnTo>
                        <a:pt x="33" y="177"/>
                      </a:lnTo>
                      <a:lnTo>
                        <a:pt x="38" y="168"/>
                      </a:lnTo>
                      <a:lnTo>
                        <a:pt x="43" y="161"/>
                      </a:lnTo>
                      <a:lnTo>
                        <a:pt x="47" y="156"/>
                      </a:lnTo>
                      <a:lnTo>
                        <a:pt x="52" y="151"/>
                      </a:lnTo>
                      <a:lnTo>
                        <a:pt x="58" y="146"/>
                      </a:lnTo>
                      <a:lnTo>
                        <a:pt x="63" y="143"/>
                      </a:lnTo>
                      <a:lnTo>
                        <a:pt x="68" y="140"/>
                      </a:lnTo>
                      <a:lnTo>
                        <a:pt x="74" y="137"/>
                      </a:lnTo>
                      <a:lnTo>
                        <a:pt x="79" y="134"/>
                      </a:lnTo>
                      <a:lnTo>
                        <a:pt x="84" y="130"/>
                      </a:lnTo>
                      <a:lnTo>
                        <a:pt x="93" y="126"/>
                      </a:lnTo>
                      <a:lnTo>
                        <a:pt x="102" y="121"/>
                      </a:lnTo>
                      <a:lnTo>
                        <a:pt x="112" y="116"/>
                      </a:lnTo>
                      <a:lnTo>
                        <a:pt x="125" y="108"/>
                      </a:lnTo>
                      <a:lnTo>
                        <a:pt x="138" y="102"/>
                      </a:lnTo>
                      <a:lnTo>
                        <a:pt x="151" y="93"/>
                      </a:lnTo>
                      <a:lnTo>
                        <a:pt x="166" y="85"/>
                      </a:lnTo>
                      <a:lnTo>
                        <a:pt x="180" y="76"/>
                      </a:lnTo>
                      <a:lnTo>
                        <a:pt x="195" y="67"/>
                      </a:lnTo>
                      <a:lnTo>
                        <a:pt x="210" y="56"/>
                      </a:lnTo>
                      <a:lnTo>
                        <a:pt x="224" y="45"/>
                      </a:lnTo>
                      <a:lnTo>
                        <a:pt x="237" y="35"/>
                      </a:lnTo>
                      <a:lnTo>
                        <a:pt x="250" y="23"/>
                      </a:lnTo>
                      <a:lnTo>
                        <a:pt x="262" y="11"/>
                      </a:lnTo>
                      <a:lnTo>
                        <a:pt x="273" y="0"/>
                      </a:lnTo>
                      <a:lnTo>
                        <a:pt x="277" y="2"/>
                      </a:lnTo>
                      <a:lnTo>
                        <a:pt x="281" y="4"/>
                      </a:lnTo>
                      <a:lnTo>
                        <a:pt x="286" y="5"/>
                      </a:lnTo>
                      <a:lnTo>
                        <a:pt x="291" y="6"/>
                      </a:lnTo>
                      <a:lnTo>
                        <a:pt x="296" y="7"/>
                      </a:lnTo>
                      <a:lnTo>
                        <a:pt x="302" y="7"/>
                      </a:lnTo>
                      <a:lnTo>
                        <a:pt x="308" y="7"/>
                      </a:lnTo>
                      <a:lnTo>
                        <a:pt x="316" y="6"/>
                      </a:lnTo>
                      <a:lnTo>
                        <a:pt x="318" y="17"/>
                      </a:lnTo>
                      <a:lnTo>
                        <a:pt x="322" y="25"/>
                      </a:lnTo>
                      <a:lnTo>
                        <a:pt x="328" y="33"/>
                      </a:lnTo>
                      <a:lnTo>
                        <a:pt x="337" y="39"/>
                      </a:lnTo>
                      <a:lnTo>
                        <a:pt x="345" y="44"/>
                      </a:lnTo>
                      <a:lnTo>
                        <a:pt x="354" y="48"/>
                      </a:lnTo>
                      <a:lnTo>
                        <a:pt x="362" y="51"/>
                      </a:lnTo>
                      <a:lnTo>
                        <a:pt x="368" y="52"/>
                      </a:lnTo>
                      <a:close/>
                    </a:path>
                  </a:pathLst>
                </a:custGeom>
                <a:solidFill>
                  <a:srgbClr val="A347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1" name="Freeform 403"/>
                <p:cNvSpPr>
                  <a:spLocks/>
                </p:cNvSpPr>
                <p:nvPr/>
              </p:nvSpPr>
              <p:spPr bwMode="auto">
                <a:xfrm>
                  <a:off x="4520" y="2283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7" y="5"/>
                    </a:cxn>
                    <a:cxn ang="0">
                      <a:pos x="6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7" h="8">
                      <a:moveTo>
                        <a:pt x="6" y="8"/>
                      </a:moveTo>
                      <a:lnTo>
                        <a:pt x="7" y="5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2" name="Freeform 404"/>
                <p:cNvSpPr>
                  <a:spLocks/>
                </p:cNvSpPr>
                <p:nvPr/>
              </p:nvSpPr>
              <p:spPr bwMode="auto">
                <a:xfrm>
                  <a:off x="4449" y="2283"/>
                  <a:ext cx="73" cy="96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0" y="288"/>
                    </a:cxn>
                    <a:cxn ang="0">
                      <a:pos x="16" y="284"/>
                    </a:cxn>
                    <a:cxn ang="0">
                      <a:pos x="30" y="275"/>
                    </a:cxn>
                    <a:cxn ang="0">
                      <a:pos x="45" y="262"/>
                    </a:cxn>
                    <a:cxn ang="0">
                      <a:pos x="59" y="247"/>
                    </a:cxn>
                    <a:cxn ang="0">
                      <a:pos x="74" y="228"/>
                    </a:cxn>
                    <a:cxn ang="0">
                      <a:pos x="87" y="208"/>
                    </a:cxn>
                    <a:cxn ang="0">
                      <a:pos x="100" y="187"/>
                    </a:cxn>
                    <a:cxn ang="0">
                      <a:pos x="114" y="164"/>
                    </a:cxn>
                    <a:cxn ang="0">
                      <a:pos x="128" y="141"/>
                    </a:cxn>
                    <a:cxn ang="0">
                      <a:pos x="141" y="119"/>
                    </a:cxn>
                    <a:cxn ang="0">
                      <a:pos x="155" y="95"/>
                    </a:cxn>
                    <a:cxn ang="0">
                      <a:pos x="168" y="74"/>
                    </a:cxn>
                    <a:cxn ang="0">
                      <a:pos x="182" y="54"/>
                    </a:cxn>
                    <a:cxn ang="0">
                      <a:pos x="195" y="35"/>
                    </a:cxn>
                    <a:cxn ang="0">
                      <a:pos x="206" y="20"/>
                    </a:cxn>
                    <a:cxn ang="0">
                      <a:pos x="219" y="7"/>
                    </a:cxn>
                    <a:cxn ang="0">
                      <a:pos x="213" y="0"/>
                    </a:cxn>
                    <a:cxn ang="0">
                      <a:pos x="200" y="13"/>
                    </a:cxn>
                    <a:cxn ang="0">
                      <a:pos x="186" y="30"/>
                    </a:cxn>
                    <a:cxn ang="0">
                      <a:pos x="173" y="49"/>
                    </a:cxn>
                    <a:cxn ang="0">
                      <a:pos x="159" y="70"/>
                    </a:cxn>
                    <a:cxn ang="0">
                      <a:pos x="146" y="91"/>
                    </a:cxn>
                    <a:cxn ang="0">
                      <a:pos x="132" y="114"/>
                    </a:cxn>
                    <a:cxn ang="0">
                      <a:pos x="120" y="137"/>
                    </a:cxn>
                    <a:cxn ang="0">
                      <a:pos x="106" y="160"/>
                    </a:cxn>
                    <a:cxn ang="0">
                      <a:pos x="92" y="183"/>
                    </a:cxn>
                    <a:cxn ang="0">
                      <a:pos x="78" y="204"/>
                    </a:cxn>
                    <a:cxn ang="0">
                      <a:pos x="65" y="224"/>
                    </a:cxn>
                    <a:cxn ang="0">
                      <a:pos x="52" y="241"/>
                    </a:cxn>
                    <a:cxn ang="0">
                      <a:pos x="38" y="256"/>
                    </a:cxn>
                    <a:cxn ang="0">
                      <a:pos x="26" y="267"/>
                    </a:cxn>
                    <a:cxn ang="0">
                      <a:pos x="12" y="275"/>
                    </a:cxn>
                    <a:cxn ang="0">
                      <a:pos x="0" y="279"/>
                    </a:cxn>
                    <a:cxn ang="0">
                      <a:pos x="0" y="279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219" h="288">
                      <a:moveTo>
                        <a:pt x="0" y="288"/>
                      </a:moveTo>
                      <a:lnTo>
                        <a:pt x="0" y="288"/>
                      </a:lnTo>
                      <a:lnTo>
                        <a:pt x="16" y="284"/>
                      </a:lnTo>
                      <a:lnTo>
                        <a:pt x="30" y="275"/>
                      </a:lnTo>
                      <a:lnTo>
                        <a:pt x="45" y="262"/>
                      </a:lnTo>
                      <a:lnTo>
                        <a:pt x="59" y="247"/>
                      </a:lnTo>
                      <a:lnTo>
                        <a:pt x="74" y="228"/>
                      </a:lnTo>
                      <a:lnTo>
                        <a:pt x="87" y="208"/>
                      </a:lnTo>
                      <a:lnTo>
                        <a:pt x="100" y="187"/>
                      </a:lnTo>
                      <a:lnTo>
                        <a:pt x="114" y="164"/>
                      </a:lnTo>
                      <a:lnTo>
                        <a:pt x="128" y="141"/>
                      </a:lnTo>
                      <a:lnTo>
                        <a:pt x="141" y="119"/>
                      </a:lnTo>
                      <a:lnTo>
                        <a:pt x="155" y="95"/>
                      </a:lnTo>
                      <a:lnTo>
                        <a:pt x="168" y="74"/>
                      </a:lnTo>
                      <a:lnTo>
                        <a:pt x="182" y="54"/>
                      </a:lnTo>
                      <a:lnTo>
                        <a:pt x="195" y="35"/>
                      </a:lnTo>
                      <a:lnTo>
                        <a:pt x="206" y="20"/>
                      </a:lnTo>
                      <a:lnTo>
                        <a:pt x="219" y="7"/>
                      </a:lnTo>
                      <a:lnTo>
                        <a:pt x="213" y="0"/>
                      </a:lnTo>
                      <a:lnTo>
                        <a:pt x="200" y="13"/>
                      </a:lnTo>
                      <a:lnTo>
                        <a:pt x="186" y="30"/>
                      </a:lnTo>
                      <a:lnTo>
                        <a:pt x="173" y="49"/>
                      </a:lnTo>
                      <a:lnTo>
                        <a:pt x="159" y="70"/>
                      </a:lnTo>
                      <a:lnTo>
                        <a:pt x="146" y="91"/>
                      </a:lnTo>
                      <a:lnTo>
                        <a:pt x="132" y="114"/>
                      </a:lnTo>
                      <a:lnTo>
                        <a:pt x="120" y="137"/>
                      </a:lnTo>
                      <a:lnTo>
                        <a:pt x="106" y="160"/>
                      </a:lnTo>
                      <a:lnTo>
                        <a:pt x="92" y="183"/>
                      </a:lnTo>
                      <a:lnTo>
                        <a:pt x="78" y="204"/>
                      </a:lnTo>
                      <a:lnTo>
                        <a:pt x="65" y="224"/>
                      </a:lnTo>
                      <a:lnTo>
                        <a:pt x="52" y="241"/>
                      </a:lnTo>
                      <a:lnTo>
                        <a:pt x="38" y="256"/>
                      </a:lnTo>
                      <a:lnTo>
                        <a:pt x="26" y="267"/>
                      </a:lnTo>
                      <a:lnTo>
                        <a:pt x="12" y="275"/>
                      </a:lnTo>
                      <a:lnTo>
                        <a:pt x="0" y="279"/>
                      </a:lnTo>
                      <a:lnTo>
                        <a:pt x="0" y="279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3" name="Freeform 405"/>
                <p:cNvSpPr>
                  <a:spLocks/>
                </p:cNvSpPr>
                <p:nvPr/>
              </p:nvSpPr>
              <p:spPr bwMode="auto">
                <a:xfrm>
                  <a:off x="4417" y="2376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13" y="17"/>
                    </a:cxn>
                    <a:cxn ang="0">
                      <a:pos x="28" y="16"/>
                    </a:cxn>
                    <a:cxn ang="0">
                      <a:pos x="42" y="15"/>
                    </a:cxn>
                    <a:cxn ang="0">
                      <a:pos x="55" y="13"/>
                    </a:cxn>
                    <a:cxn ang="0">
                      <a:pos x="67" y="12"/>
                    </a:cxn>
                    <a:cxn ang="0">
                      <a:pos x="79" y="11"/>
                    </a:cxn>
                    <a:cxn ang="0">
                      <a:pos x="88" y="10"/>
                    </a:cxn>
                    <a:cxn ang="0">
                      <a:pos x="97" y="9"/>
                    </a:cxn>
                    <a:cxn ang="0">
                      <a:pos x="97" y="0"/>
                    </a:cxn>
                    <a:cxn ang="0">
                      <a:pos x="88" y="1"/>
                    </a:cxn>
                    <a:cxn ang="0">
                      <a:pos x="79" y="3"/>
                    </a:cxn>
                    <a:cxn ang="0">
                      <a:pos x="67" y="4"/>
                    </a:cxn>
                    <a:cxn ang="0">
                      <a:pos x="55" y="5"/>
                    </a:cxn>
                    <a:cxn ang="0">
                      <a:pos x="42" y="7"/>
                    </a:cxn>
                    <a:cxn ang="0">
                      <a:pos x="28" y="8"/>
                    </a:cxn>
                    <a:cxn ang="0">
                      <a:pos x="13" y="9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97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13" y="17"/>
                      </a:lnTo>
                      <a:lnTo>
                        <a:pt x="28" y="16"/>
                      </a:lnTo>
                      <a:lnTo>
                        <a:pt x="42" y="15"/>
                      </a:lnTo>
                      <a:lnTo>
                        <a:pt x="55" y="13"/>
                      </a:lnTo>
                      <a:lnTo>
                        <a:pt x="67" y="12"/>
                      </a:lnTo>
                      <a:lnTo>
                        <a:pt x="79" y="11"/>
                      </a:lnTo>
                      <a:lnTo>
                        <a:pt x="88" y="10"/>
                      </a:lnTo>
                      <a:lnTo>
                        <a:pt x="97" y="9"/>
                      </a:lnTo>
                      <a:lnTo>
                        <a:pt x="97" y="0"/>
                      </a:lnTo>
                      <a:lnTo>
                        <a:pt x="88" y="1"/>
                      </a:lnTo>
                      <a:lnTo>
                        <a:pt x="79" y="3"/>
                      </a:lnTo>
                      <a:lnTo>
                        <a:pt x="67" y="4"/>
                      </a:lnTo>
                      <a:lnTo>
                        <a:pt x="55" y="5"/>
                      </a:lnTo>
                      <a:lnTo>
                        <a:pt x="42" y="7"/>
                      </a:lnTo>
                      <a:lnTo>
                        <a:pt x="28" y="8"/>
                      </a:lnTo>
                      <a:lnTo>
                        <a:pt x="13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4" name="Freeform 406"/>
                <p:cNvSpPr>
                  <a:spLocks/>
                </p:cNvSpPr>
                <p:nvPr/>
              </p:nvSpPr>
              <p:spPr bwMode="auto">
                <a:xfrm>
                  <a:off x="4397" y="2357"/>
                  <a:ext cx="20" cy="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19"/>
                    </a:cxn>
                    <a:cxn ang="0">
                      <a:pos x="4" y="36"/>
                    </a:cxn>
                    <a:cxn ang="0">
                      <a:pos x="8" y="49"/>
                    </a:cxn>
                    <a:cxn ang="0">
                      <a:pos x="15" y="60"/>
                    </a:cxn>
                    <a:cxn ang="0">
                      <a:pos x="23" y="69"/>
                    </a:cxn>
                    <a:cxn ang="0">
                      <a:pos x="34" y="73"/>
                    </a:cxn>
                    <a:cxn ang="0">
                      <a:pos x="46" y="76"/>
                    </a:cxn>
                    <a:cxn ang="0">
                      <a:pos x="60" y="76"/>
                    </a:cxn>
                    <a:cxn ang="0">
                      <a:pos x="60" y="67"/>
                    </a:cxn>
                    <a:cxn ang="0">
                      <a:pos x="46" y="67"/>
                    </a:cxn>
                    <a:cxn ang="0">
                      <a:pos x="36" y="65"/>
                    </a:cxn>
                    <a:cxn ang="0">
                      <a:pos x="27" y="61"/>
                    </a:cxn>
                    <a:cxn ang="0">
                      <a:pos x="21" y="55"/>
                    </a:cxn>
                    <a:cxn ang="0">
                      <a:pos x="17" y="47"/>
                    </a:cxn>
                    <a:cxn ang="0">
                      <a:pos x="12" y="34"/>
                    </a:cxn>
                    <a:cxn ang="0">
                      <a:pos x="10" y="19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9"/>
                      </a:lnTo>
                      <a:lnTo>
                        <a:pt x="4" y="36"/>
                      </a:lnTo>
                      <a:lnTo>
                        <a:pt x="8" y="49"/>
                      </a:lnTo>
                      <a:lnTo>
                        <a:pt x="15" y="60"/>
                      </a:lnTo>
                      <a:lnTo>
                        <a:pt x="23" y="69"/>
                      </a:lnTo>
                      <a:lnTo>
                        <a:pt x="34" y="73"/>
                      </a:lnTo>
                      <a:lnTo>
                        <a:pt x="46" y="76"/>
                      </a:lnTo>
                      <a:lnTo>
                        <a:pt x="60" y="76"/>
                      </a:lnTo>
                      <a:lnTo>
                        <a:pt x="60" y="67"/>
                      </a:lnTo>
                      <a:lnTo>
                        <a:pt x="46" y="67"/>
                      </a:lnTo>
                      <a:lnTo>
                        <a:pt x="36" y="65"/>
                      </a:lnTo>
                      <a:lnTo>
                        <a:pt x="27" y="61"/>
                      </a:lnTo>
                      <a:lnTo>
                        <a:pt x="21" y="55"/>
                      </a:lnTo>
                      <a:lnTo>
                        <a:pt x="17" y="47"/>
                      </a:lnTo>
                      <a:lnTo>
                        <a:pt x="12" y="34"/>
                      </a:lnTo>
                      <a:lnTo>
                        <a:pt x="10" y="19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5" name="Freeform 407"/>
                <p:cNvSpPr>
                  <a:spLocks/>
                </p:cNvSpPr>
                <p:nvPr/>
              </p:nvSpPr>
              <p:spPr bwMode="auto">
                <a:xfrm>
                  <a:off x="4397" y="2322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9" y="0"/>
                    </a:cxn>
                    <a:cxn ang="0">
                      <a:pos x="34" y="9"/>
                    </a:cxn>
                    <a:cxn ang="0">
                      <a:pos x="29" y="22"/>
                    </a:cxn>
                    <a:cxn ang="0">
                      <a:pos x="22" y="36"/>
                    </a:cxn>
                    <a:cxn ang="0">
                      <a:pos x="16" y="51"/>
                    </a:cxn>
                    <a:cxn ang="0">
                      <a:pos x="9" y="66"/>
                    </a:cxn>
                    <a:cxn ang="0">
                      <a:pos x="5" y="79"/>
                    </a:cxn>
                    <a:cxn ang="0">
                      <a:pos x="2" y="93"/>
                    </a:cxn>
                    <a:cxn ang="0">
                      <a:pos x="0" y="104"/>
                    </a:cxn>
                    <a:cxn ang="0">
                      <a:pos x="10" y="104"/>
                    </a:cxn>
                    <a:cxn ang="0">
                      <a:pos x="10" y="93"/>
                    </a:cxn>
                    <a:cxn ang="0">
                      <a:pos x="14" y="82"/>
                    </a:cxn>
                    <a:cxn ang="0">
                      <a:pos x="18" y="68"/>
                    </a:cxn>
                    <a:cxn ang="0">
                      <a:pos x="24" y="55"/>
                    </a:cxn>
                    <a:cxn ang="0">
                      <a:pos x="31" y="40"/>
                    </a:cxn>
                    <a:cxn ang="0">
                      <a:pos x="37" y="26"/>
                    </a:cxn>
                    <a:cxn ang="0">
                      <a:pos x="42" y="13"/>
                    </a:cxn>
                    <a:cxn ang="0">
                      <a:pos x="48" y="4"/>
                    </a:cxn>
                    <a:cxn ang="0">
                      <a:pos x="48" y="4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8" h="104">
                      <a:moveTo>
                        <a:pt x="39" y="0"/>
                      </a:moveTo>
                      <a:lnTo>
                        <a:pt x="39" y="0"/>
                      </a:lnTo>
                      <a:lnTo>
                        <a:pt x="34" y="9"/>
                      </a:lnTo>
                      <a:lnTo>
                        <a:pt x="29" y="22"/>
                      </a:lnTo>
                      <a:lnTo>
                        <a:pt x="22" y="36"/>
                      </a:lnTo>
                      <a:lnTo>
                        <a:pt x="16" y="51"/>
                      </a:lnTo>
                      <a:lnTo>
                        <a:pt x="9" y="66"/>
                      </a:lnTo>
                      <a:lnTo>
                        <a:pt x="5" y="79"/>
                      </a:lnTo>
                      <a:lnTo>
                        <a:pt x="2" y="93"/>
                      </a:lnTo>
                      <a:lnTo>
                        <a:pt x="0" y="104"/>
                      </a:lnTo>
                      <a:lnTo>
                        <a:pt x="10" y="104"/>
                      </a:lnTo>
                      <a:lnTo>
                        <a:pt x="10" y="93"/>
                      </a:lnTo>
                      <a:lnTo>
                        <a:pt x="14" y="82"/>
                      </a:lnTo>
                      <a:lnTo>
                        <a:pt x="18" y="68"/>
                      </a:lnTo>
                      <a:lnTo>
                        <a:pt x="24" y="55"/>
                      </a:lnTo>
                      <a:lnTo>
                        <a:pt x="31" y="40"/>
                      </a:lnTo>
                      <a:lnTo>
                        <a:pt x="37" y="26"/>
                      </a:lnTo>
                      <a:lnTo>
                        <a:pt x="42" y="13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6" name="Freeform 408"/>
                <p:cNvSpPr>
                  <a:spLocks/>
                </p:cNvSpPr>
                <p:nvPr/>
              </p:nvSpPr>
              <p:spPr bwMode="auto">
                <a:xfrm>
                  <a:off x="4410" y="2310"/>
                  <a:ext cx="15" cy="14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3" y="0"/>
                    </a:cxn>
                    <a:cxn ang="0">
                      <a:pos x="38" y="4"/>
                    </a:cxn>
                    <a:cxn ang="0">
                      <a:pos x="32" y="7"/>
                    </a:cxn>
                    <a:cxn ang="0">
                      <a:pos x="27" y="10"/>
                    </a:cxn>
                    <a:cxn ang="0">
                      <a:pos x="22" y="13"/>
                    </a:cxn>
                    <a:cxn ang="0">
                      <a:pos x="15" y="18"/>
                    </a:cxn>
                    <a:cxn ang="0">
                      <a:pos x="10" y="24"/>
                    </a:cxn>
                    <a:cxn ang="0">
                      <a:pos x="4" y="30"/>
                    </a:cxn>
                    <a:cxn ang="0">
                      <a:pos x="0" y="37"/>
                    </a:cxn>
                    <a:cxn ang="0">
                      <a:pos x="9" y="41"/>
                    </a:cxn>
                    <a:cxn ang="0">
                      <a:pos x="13" y="34"/>
                    </a:cxn>
                    <a:cxn ang="0">
                      <a:pos x="16" y="30"/>
                    </a:cxn>
                    <a:cxn ang="0">
                      <a:pos x="22" y="25"/>
                    </a:cxn>
                    <a:cxn ang="0">
                      <a:pos x="26" y="22"/>
                    </a:cxn>
                    <a:cxn ang="0">
                      <a:pos x="31" y="18"/>
                    </a:cxn>
                    <a:cxn ang="0">
                      <a:pos x="37" y="15"/>
                    </a:cxn>
                    <a:cxn ang="0">
                      <a:pos x="42" y="12"/>
                    </a:cxn>
                    <a:cxn ang="0">
                      <a:pos x="47" y="9"/>
                    </a:cxn>
                    <a:cxn ang="0">
                      <a:pos x="47" y="9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7" h="41">
                      <a:moveTo>
                        <a:pt x="43" y="0"/>
                      </a:moveTo>
                      <a:lnTo>
                        <a:pt x="43" y="0"/>
                      </a:lnTo>
                      <a:lnTo>
                        <a:pt x="38" y="4"/>
                      </a:lnTo>
                      <a:lnTo>
                        <a:pt x="32" y="7"/>
                      </a:lnTo>
                      <a:lnTo>
                        <a:pt x="27" y="10"/>
                      </a:lnTo>
                      <a:lnTo>
                        <a:pt x="22" y="13"/>
                      </a:lnTo>
                      <a:lnTo>
                        <a:pt x="15" y="18"/>
                      </a:lnTo>
                      <a:lnTo>
                        <a:pt x="10" y="24"/>
                      </a:lnTo>
                      <a:lnTo>
                        <a:pt x="4" y="30"/>
                      </a:lnTo>
                      <a:lnTo>
                        <a:pt x="0" y="37"/>
                      </a:lnTo>
                      <a:lnTo>
                        <a:pt x="9" y="41"/>
                      </a:lnTo>
                      <a:lnTo>
                        <a:pt x="13" y="34"/>
                      </a:lnTo>
                      <a:lnTo>
                        <a:pt x="16" y="30"/>
                      </a:lnTo>
                      <a:lnTo>
                        <a:pt x="22" y="25"/>
                      </a:lnTo>
                      <a:lnTo>
                        <a:pt x="26" y="22"/>
                      </a:lnTo>
                      <a:lnTo>
                        <a:pt x="31" y="18"/>
                      </a:lnTo>
                      <a:lnTo>
                        <a:pt x="37" y="15"/>
                      </a:lnTo>
                      <a:lnTo>
                        <a:pt x="42" y="12"/>
                      </a:lnTo>
                      <a:lnTo>
                        <a:pt x="47" y="9"/>
                      </a:lnTo>
                      <a:lnTo>
                        <a:pt x="47" y="9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7" name="Freeform 409"/>
                <p:cNvSpPr>
                  <a:spLocks/>
                </p:cNvSpPr>
                <p:nvPr/>
              </p:nvSpPr>
              <p:spPr bwMode="auto">
                <a:xfrm>
                  <a:off x="4424" y="2265"/>
                  <a:ext cx="67" cy="48"/>
                </a:xfrm>
                <a:custGeom>
                  <a:avLst/>
                  <a:gdLst/>
                  <a:ahLst/>
                  <a:cxnLst>
                    <a:cxn ang="0">
                      <a:pos x="198" y="0"/>
                    </a:cxn>
                    <a:cxn ang="0">
                      <a:pos x="193" y="1"/>
                    </a:cxn>
                    <a:cxn ang="0">
                      <a:pos x="182" y="13"/>
                    </a:cxn>
                    <a:cxn ang="0">
                      <a:pos x="170" y="25"/>
                    </a:cxn>
                    <a:cxn ang="0">
                      <a:pos x="157" y="36"/>
                    </a:cxn>
                    <a:cxn ang="0">
                      <a:pos x="143" y="47"/>
                    </a:cxn>
                    <a:cxn ang="0">
                      <a:pos x="130" y="57"/>
                    </a:cxn>
                    <a:cxn ang="0">
                      <a:pos x="116" y="67"/>
                    </a:cxn>
                    <a:cxn ang="0">
                      <a:pos x="101" y="77"/>
                    </a:cxn>
                    <a:cxn ang="0">
                      <a:pos x="87" y="85"/>
                    </a:cxn>
                    <a:cxn ang="0">
                      <a:pos x="72" y="94"/>
                    </a:cxn>
                    <a:cxn ang="0">
                      <a:pos x="59" y="102"/>
                    </a:cxn>
                    <a:cxn ang="0">
                      <a:pos x="46" y="109"/>
                    </a:cxn>
                    <a:cxn ang="0">
                      <a:pos x="33" y="116"/>
                    </a:cxn>
                    <a:cxn ang="0">
                      <a:pos x="22" y="122"/>
                    </a:cxn>
                    <a:cxn ang="0">
                      <a:pos x="14" y="127"/>
                    </a:cxn>
                    <a:cxn ang="0">
                      <a:pos x="5" y="131"/>
                    </a:cxn>
                    <a:cxn ang="0">
                      <a:pos x="0" y="134"/>
                    </a:cxn>
                    <a:cxn ang="0">
                      <a:pos x="4" y="143"/>
                    </a:cxn>
                    <a:cxn ang="0">
                      <a:pos x="10" y="140"/>
                    </a:cxn>
                    <a:cxn ang="0">
                      <a:pos x="18" y="135"/>
                    </a:cxn>
                    <a:cxn ang="0">
                      <a:pos x="27" y="130"/>
                    </a:cxn>
                    <a:cxn ang="0">
                      <a:pos x="37" y="125"/>
                    </a:cxn>
                    <a:cxn ang="0">
                      <a:pos x="50" y="117"/>
                    </a:cxn>
                    <a:cxn ang="0">
                      <a:pos x="63" y="111"/>
                    </a:cxn>
                    <a:cxn ang="0">
                      <a:pos x="76" y="102"/>
                    </a:cxn>
                    <a:cxn ang="0">
                      <a:pos x="91" y="94"/>
                    </a:cxn>
                    <a:cxn ang="0">
                      <a:pos x="105" y="85"/>
                    </a:cxn>
                    <a:cxn ang="0">
                      <a:pos x="120" y="76"/>
                    </a:cxn>
                    <a:cxn ang="0">
                      <a:pos x="135" y="65"/>
                    </a:cxn>
                    <a:cxn ang="0">
                      <a:pos x="150" y="53"/>
                    </a:cxn>
                    <a:cxn ang="0">
                      <a:pos x="164" y="43"/>
                    </a:cxn>
                    <a:cxn ang="0">
                      <a:pos x="176" y="31"/>
                    </a:cxn>
                    <a:cxn ang="0">
                      <a:pos x="188" y="19"/>
                    </a:cxn>
                    <a:cxn ang="0">
                      <a:pos x="199" y="8"/>
                    </a:cxn>
                    <a:cxn ang="0">
                      <a:pos x="194" y="9"/>
                    </a:cxn>
                    <a:cxn ang="0">
                      <a:pos x="199" y="8"/>
                    </a:cxn>
                    <a:cxn ang="0">
                      <a:pos x="200" y="5"/>
                    </a:cxn>
                    <a:cxn ang="0">
                      <a:pos x="199" y="1"/>
                    </a:cxn>
                    <a:cxn ang="0">
                      <a:pos x="196" y="0"/>
                    </a:cxn>
                    <a:cxn ang="0">
                      <a:pos x="193" y="1"/>
                    </a:cxn>
                    <a:cxn ang="0">
                      <a:pos x="198" y="0"/>
                    </a:cxn>
                  </a:cxnLst>
                  <a:rect l="0" t="0" r="r" b="b"/>
                  <a:pathLst>
                    <a:path w="200" h="143">
                      <a:moveTo>
                        <a:pt x="198" y="0"/>
                      </a:moveTo>
                      <a:lnTo>
                        <a:pt x="193" y="1"/>
                      </a:lnTo>
                      <a:lnTo>
                        <a:pt x="182" y="13"/>
                      </a:lnTo>
                      <a:lnTo>
                        <a:pt x="170" y="25"/>
                      </a:lnTo>
                      <a:lnTo>
                        <a:pt x="157" y="36"/>
                      </a:lnTo>
                      <a:lnTo>
                        <a:pt x="143" y="47"/>
                      </a:lnTo>
                      <a:lnTo>
                        <a:pt x="130" y="57"/>
                      </a:lnTo>
                      <a:lnTo>
                        <a:pt x="116" y="67"/>
                      </a:lnTo>
                      <a:lnTo>
                        <a:pt x="101" y="77"/>
                      </a:lnTo>
                      <a:lnTo>
                        <a:pt x="87" y="85"/>
                      </a:lnTo>
                      <a:lnTo>
                        <a:pt x="72" y="94"/>
                      </a:lnTo>
                      <a:lnTo>
                        <a:pt x="59" y="102"/>
                      </a:lnTo>
                      <a:lnTo>
                        <a:pt x="46" y="109"/>
                      </a:lnTo>
                      <a:lnTo>
                        <a:pt x="33" y="116"/>
                      </a:lnTo>
                      <a:lnTo>
                        <a:pt x="22" y="122"/>
                      </a:lnTo>
                      <a:lnTo>
                        <a:pt x="14" y="127"/>
                      </a:lnTo>
                      <a:lnTo>
                        <a:pt x="5" y="131"/>
                      </a:lnTo>
                      <a:lnTo>
                        <a:pt x="0" y="134"/>
                      </a:lnTo>
                      <a:lnTo>
                        <a:pt x="4" y="143"/>
                      </a:lnTo>
                      <a:lnTo>
                        <a:pt x="10" y="140"/>
                      </a:lnTo>
                      <a:lnTo>
                        <a:pt x="18" y="135"/>
                      </a:lnTo>
                      <a:lnTo>
                        <a:pt x="27" y="130"/>
                      </a:lnTo>
                      <a:lnTo>
                        <a:pt x="37" y="125"/>
                      </a:lnTo>
                      <a:lnTo>
                        <a:pt x="50" y="117"/>
                      </a:lnTo>
                      <a:lnTo>
                        <a:pt x="63" y="111"/>
                      </a:lnTo>
                      <a:lnTo>
                        <a:pt x="76" y="102"/>
                      </a:lnTo>
                      <a:lnTo>
                        <a:pt x="91" y="94"/>
                      </a:lnTo>
                      <a:lnTo>
                        <a:pt x="105" y="85"/>
                      </a:lnTo>
                      <a:lnTo>
                        <a:pt x="120" y="76"/>
                      </a:lnTo>
                      <a:lnTo>
                        <a:pt x="135" y="65"/>
                      </a:lnTo>
                      <a:lnTo>
                        <a:pt x="150" y="53"/>
                      </a:lnTo>
                      <a:lnTo>
                        <a:pt x="164" y="43"/>
                      </a:lnTo>
                      <a:lnTo>
                        <a:pt x="176" y="31"/>
                      </a:lnTo>
                      <a:lnTo>
                        <a:pt x="188" y="19"/>
                      </a:lnTo>
                      <a:lnTo>
                        <a:pt x="199" y="8"/>
                      </a:lnTo>
                      <a:lnTo>
                        <a:pt x="194" y="9"/>
                      </a:lnTo>
                      <a:lnTo>
                        <a:pt x="199" y="8"/>
                      </a:lnTo>
                      <a:lnTo>
                        <a:pt x="200" y="5"/>
                      </a:lnTo>
                      <a:lnTo>
                        <a:pt x="199" y="1"/>
                      </a:lnTo>
                      <a:lnTo>
                        <a:pt x="196" y="0"/>
                      </a:lnTo>
                      <a:lnTo>
                        <a:pt x="193" y="1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8" name="Freeform 410"/>
                <p:cNvSpPr>
                  <a:spLocks/>
                </p:cNvSpPr>
                <p:nvPr/>
              </p:nvSpPr>
              <p:spPr bwMode="auto">
                <a:xfrm>
                  <a:off x="4489" y="2265"/>
                  <a:ext cx="16" cy="6"/>
                </a:xfrm>
                <a:custGeom>
                  <a:avLst/>
                  <a:gdLst/>
                  <a:ahLst/>
                  <a:cxnLst>
                    <a:cxn ang="0">
                      <a:pos x="50" y="11"/>
                    </a:cxn>
                    <a:cxn ang="0">
                      <a:pos x="45" y="7"/>
                    </a:cxn>
                    <a:cxn ang="0">
                      <a:pos x="37" y="8"/>
                    </a:cxn>
                    <a:cxn ang="0">
                      <a:pos x="31" y="7"/>
                    </a:cxn>
                    <a:cxn ang="0">
                      <a:pos x="25" y="8"/>
                    </a:cxn>
                    <a:cxn ang="0">
                      <a:pos x="20" y="7"/>
                    </a:cxn>
                    <a:cxn ang="0">
                      <a:pos x="16" y="6"/>
                    </a:cxn>
                    <a:cxn ang="0">
                      <a:pos x="11" y="5"/>
                    </a:cxn>
                    <a:cxn ang="0">
                      <a:pos x="8" y="2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4" y="11"/>
                    </a:cxn>
                    <a:cxn ang="0">
                      <a:pos x="9" y="13"/>
                    </a:cxn>
                    <a:cxn ang="0">
                      <a:pos x="13" y="14"/>
                    </a:cxn>
                    <a:cxn ang="0">
                      <a:pos x="20" y="15"/>
                    </a:cxn>
                    <a:cxn ang="0">
                      <a:pos x="25" y="16"/>
                    </a:cxn>
                    <a:cxn ang="0">
                      <a:pos x="31" y="17"/>
                    </a:cxn>
                    <a:cxn ang="0">
                      <a:pos x="37" y="16"/>
                    </a:cxn>
                    <a:cxn ang="0">
                      <a:pos x="45" y="15"/>
                    </a:cxn>
                    <a:cxn ang="0">
                      <a:pos x="39" y="11"/>
                    </a:cxn>
                    <a:cxn ang="0">
                      <a:pos x="45" y="15"/>
                    </a:cxn>
                    <a:cxn ang="0">
                      <a:pos x="48" y="14"/>
                    </a:cxn>
                    <a:cxn ang="0">
                      <a:pos x="49" y="11"/>
                    </a:cxn>
                    <a:cxn ang="0">
                      <a:pos x="48" y="8"/>
                    </a:cxn>
                    <a:cxn ang="0">
                      <a:pos x="45" y="7"/>
                    </a:cxn>
                    <a:cxn ang="0">
                      <a:pos x="50" y="11"/>
                    </a:cxn>
                  </a:cxnLst>
                  <a:rect l="0" t="0" r="r" b="b"/>
                  <a:pathLst>
                    <a:path w="50" h="17">
                      <a:moveTo>
                        <a:pt x="50" y="11"/>
                      </a:moveTo>
                      <a:lnTo>
                        <a:pt x="45" y="7"/>
                      </a:lnTo>
                      <a:lnTo>
                        <a:pt x="37" y="8"/>
                      </a:lnTo>
                      <a:lnTo>
                        <a:pt x="31" y="7"/>
                      </a:lnTo>
                      <a:lnTo>
                        <a:pt x="25" y="8"/>
                      </a:lnTo>
                      <a:lnTo>
                        <a:pt x="20" y="7"/>
                      </a:lnTo>
                      <a:lnTo>
                        <a:pt x="16" y="6"/>
                      </a:lnTo>
                      <a:lnTo>
                        <a:pt x="11" y="5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9" y="13"/>
                      </a:lnTo>
                      <a:lnTo>
                        <a:pt x="13" y="14"/>
                      </a:lnTo>
                      <a:lnTo>
                        <a:pt x="20" y="15"/>
                      </a:lnTo>
                      <a:lnTo>
                        <a:pt x="25" y="16"/>
                      </a:lnTo>
                      <a:lnTo>
                        <a:pt x="31" y="17"/>
                      </a:lnTo>
                      <a:lnTo>
                        <a:pt x="37" y="16"/>
                      </a:lnTo>
                      <a:lnTo>
                        <a:pt x="45" y="15"/>
                      </a:lnTo>
                      <a:lnTo>
                        <a:pt x="39" y="11"/>
                      </a:lnTo>
                      <a:lnTo>
                        <a:pt x="45" y="15"/>
                      </a:lnTo>
                      <a:lnTo>
                        <a:pt x="48" y="14"/>
                      </a:lnTo>
                      <a:lnTo>
                        <a:pt x="49" y="11"/>
                      </a:lnTo>
                      <a:lnTo>
                        <a:pt x="48" y="8"/>
                      </a:lnTo>
                      <a:lnTo>
                        <a:pt x="45" y="7"/>
                      </a:lnTo>
                      <a:lnTo>
                        <a:pt x="5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59" name="Freeform 411"/>
                <p:cNvSpPr>
                  <a:spLocks/>
                </p:cNvSpPr>
                <p:nvPr/>
              </p:nvSpPr>
              <p:spPr bwMode="auto">
                <a:xfrm>
                  <a:off x="4502" y="2269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58" y="41"/>
                    </a:cxn>
                    <a:cxn ang="0">
                      <a:pos x="53" y="40"/>
                    </a:cxn>
                    <a:cxn ang="0">
                      <a:pos x="45" y="38"/>
                    </a:cxn>
                    <a:cxn ang="0">
                      <a:pos x="38" y="34"/>
                    </a:cxn>
                    <a:cxn ang="0">
                      <a:pos x="29" y="29"/>
                    </a:cxn>
                    <a:cxn ang="0">
                      <a:pos x="22" y="23"/>
                    </a:cxn>
                    <a:cxn ang="0">
                      <a:pos x="16" y="17"/>
                    </a:cxn>
                    <a:cxn ang="0">
                      <a:pos x="12" y="9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3" y="12"/>
                    </a:cxn>
                    <a:cxn ang="0">
                      <a:pos x="8" y="21"/>
                    </a:cxn>
                    <a:cxn ang="0">
                      <a:pos x="15" y="30"/>
                    </a:cxn>
                    <a:cxn ang="0">
                      <a:pos x="25" y="37"/>
                    </a:cxn>
                    <a:cxn ang="0">
                      <a:pos x="33" y="42"/>
                    </a:cxn>
                    <a:cxn ang="0">
                      <a:pos x="43" y="47"/>
                    </a:cxn>
                    <a:cxn ang="0">
                      <a:pos x="50" y="49"/>
                    </a:cxn>
                    <a:cxn ang="0">
                      <a:pos x="58" y="50"/>
                    </a:cxn>
                    <a:cxn ang="0">
                      <a:pos x="58" y="41"/>
                    </a:cxn>
                  </a:cxnLst>
                  <a:rect l="0" t="0" r="r" b="b"/>
                  <a:pathLst>
                    <a:path w="58" h="50">
                      <a:moveTo>
                        <a:pt x="58" y="41"/>
                      </a:moveTo>
                      <a:lnTo>
                        <a:pt x="53" y="40"/>
                      </a:lnTo>
                      <a:lnTo>
                        <a:pt x="45" y="38"/>
                      </a:lnTo>
                      <a:lnTo>
                        <a:pt x="38" y="34"/>
                      </a:lnTo>
                      <a:lnTo>
                        <a:pt x="29" y="29"/>
                      </a:lnTo>
                      <a:lnTo>
                        <a:pt x="22" y="23"/>
                      </a:lnTo>
                      <a:lnTo>
                        <a:pt x="16" y="17"/>
                      </a:lnTo>
                      <a:lnTo>
                        <a:pt x="12" y="9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3" y="12"/>
                      </a:lnTo>
                      <a:lnTo>
                        <a:pt x="8" y="21"/>
                      </a:lnTo>
                      <a:lnTo>
                        <a:pt x="15" y="30"/>
                      </a:lnTo>
                      <a:lnTo>
                        <a:pt x="25" y="37"/>
                      </a:lnTo>
                      <a:lnTo>
                        <a:pt x="33" y="42"/>
                      </a:lnTo>
                      <a:lnTo>
                        <a:pt x="43" y="47"/>
                      </a:lnTo>
                      <a:lnTo>
                        <a:pt x="50" y="49"/>
                      </a:lnTo>
                      <a:lnTo>
                        <a:pt x="58" y="50"/>
                      </a:lnTo>
                      <a:lnTo>
                        <a:pt x="58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0" name="Freeform 412"/>
                <p:cNvSpPr>
                  <a:spLocks/>
                </p:cNvSpPr>
                <p:nvPr/>
              </p:nvSpPr>
              <p:spPr bwMode="auto">
                <a:xfrm>
                  <a:off x="4521" y="2283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4" y="5"/>
                    </a:cxn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" h="9">
                      <a:moveTo>
                        <a:pt x="0" y="9"/>
                      </a:moveTo>
                      <a:lnTo>
                        <a:pt x="3" y="8"/>
                      </a:lnTo>
                      <a:lnTo>
                        <a:pt x="4" y="5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1" name="Freeform 413"/>
                <p:cNvSpPr>
                  <a:spLocks/>
                </p:cNvSpPr>
                <p:nvPr/>
              </p:nvSpPr>
              <p:spPr bwMode="auto">
                <a:xfrm>
                  <a:off x="4264" y="2194"/>
                  <a:ext cx="246" cy="346"/>
                </a:xfrm>
                <a:custGeom>
                  <a:avLst/>
                  <a:gdLst/>
                  <a:ahLst/>
                  <a:cxnLst>
                    <a:cxn ang="0">
                      <a:pos x="608" y="1027"/>
                    </a:cxn>
                    <a:cxn ang="0">
                      <a:pos x="582" y="1030"/>
                    </a:cxn>
                    <a:cxn ang="0">
                      <a:pos x="553" y="1033"/>
                    </a:cxn>
                    <a:cxn ang="0">
                      <a:pos x="498" y="1036"/>
                    </a:cxn>
                    <a:cxn ang="0">
                      <a:pos x="443" y="1037"/>
                    </a:cxn>
                    <a:cxn ang="0">
                      <a:pos x="387" y="1037"/>
                    </a:cxn>
                    <a:cxn ang="0">
                      <a:pos x="334" y="1035"/>
                    </a:cxn>
                    <a:cxn ang="0">
                      <a:pos x="284" y="1032"/>
                    </a:cxn>
                    <a:cxn ang="0">
                      <a:pos x="240" y="1028"/>
                    </a:cxn>
                    <a:cxn ang="0">
                      <a:pos x="205" y="1022"/>
                    </a:cxn>
                    <a:cxn ang="0">
                      <a:pos x="180" y="1017"/>
                    </a:cxn>
                    <a:cxn ang="0">
                      <a:pos x="158" y="947"/>
                    </a:cxn>
                    <a:cxn ang="0">
                      <a:pos x="159" y="872"/>
                    </a:cxn>
                    <a:cxn ang="0">
                      <a:pos x="160" y="798"/>
                    </a:cxn>
                    <a:cxn ang="0">
                      <a:pos x="125" y="669"/>
                    </a:cxn>
                    <a:cxn ang="0">
                      <a:pos x="77" y="501"/>
                    </a:cxn>
                    <a:cxn ang="0">
                      <a:pos x="31" y="329"/>
                    </a:cxn>
                    <a:cxn ang="0">
                      <a:pos x="3" y="189"/>
                    </a:cxn>
                    <a:cxn ang="0">
                      <a:pos x="6" y="115"/>
                    </a:cxn>
                    <a:cxn ang="0">
                      <a:pos x="54" y="74"/>
                    </a:cxn>
                    <a:cxn ang="0">
                      <a:pos x="96" y="55"/>
                    </a:cxn>
                    <a:cxn ang="0">
                      <a:pos x="132" y="44"/>
                    </a:cxn>
                    <a:cxn ang="0">
                      <a:pos x="204" y="34"/>
                    </a:cxn>
                    <a:cxn ang="0">
                      <a:pos x="314" y="25"/>
                    </a:cxn>
                    <a:cxn ang="0">
                      <a:pos x="435" y="15"/>
                    </a:cxn>
                    <a:cxn ang="0">
                      <a:pos x="536" y="7"/>
                    </a:cxn>
                    <a:cxn ang="0">
                      <a:pos x="588" y="1"/>
                    </a:cxn>
                    <a:cxn ang="0">
                      <a:pos x="619" y="7"/>
                    </a:cxn>
                    <a:cxn ang="0">
                      <a:pos x="646" y="37"/>
                    </a:cxn>
                    <a:cxn ang="0">
                      <a:pos x="638" y="85"/>
                    </a:cxn>
                    <a:cxn ang="0">
                      <a:pos x="577" y="153"/>
                    </a:cxn>
                    <a:cxn ang="0">
                      <a:pos x="541" y="216"/>
                    </a:cxn>
                    <a:cxn ang="0">
                      <a:pos x="510" y="241"/>
                    </a:cxn>
                    <a:cxn ang="0">
                      <a:pos x="467" y="298"/>
                    </a:cxn>
                    <a:cxn ang="0">
                      <a:pos x="434" y="347"/>
                    </a:cxn>
                    <a:cxn ang="0">
                      <a:pos x="427" y="378"/>
                    </a:cxn>
                    <a:cxn ang="0">
                      <a:pos x="430" y="408"/>
                    </a:cxn>
                    <a:cxn ang="0">
                      <a:pos x="411" y="451"/>
                    </a:cxn>
                    <a:cxn ang="0">
                      <a:pos x="402" y="488"/>
                    </a:cxn>
                    <a:cxn ang="0">
                      <a:pos x="409" y="536"/>
                    </a:cxn>
                    <a:cxn ang="0">
                      <a:pos x="432" y="557"/>
                    </a:cxn>
                    <a:cxn ang="0">
                      <a:pos x="444" y="575"/>
                    </a:cxn>
                    <a:cxn ang="0">
                      <a:pos x="428" y="636"/>
                    </a:cxn>
                    <a:cxn ang="0">
                      <a:pos x="411" y="729"/>
                    </a:cxn>
                    <a:cxn ang="0">
                      <a:pos x="422" y="793"/>
                    </a:cxn>
                    <a:cxn ang="0">
                      <a:pos x="452" y="835"/>
                    </a:cxn>
                    <a:cxn ang="0">
                      <a:pos x="491" y="857"/>
                    </a:cxn>
                    <a:cxn ang="0">
                      <a:pos x="527" y="865"/>
                    </a:cxn>
                    <a:cxn ang="0">
                      <a:pos x="562" y="864"/>
                    </a:cxn>
                    <a:cxn ang="0">
                      <a:pos x="613" y="859"/>
                    </a:cxn>
                    <a:cxn ang="0">
                      <a:pos x="652" y="855"/>
                    </a:cxn>
                    <a:cxn ang="0">
                      <a:pos x="679" y="852"/>
                    </a:cxn>
                    <a:cxn ang="0">
                      <a:pos x="710" y="848"/>
                    </a:cxn>
                    <a:cxn ang="0">
                      <a:pos x="718" y="854"/>
                    </a:cxn>
                    <a:cxn ang="0">
                      <a:pos x="736" y="872"/>
                    </a:cxn>
                    <a:cxn ang="0">
                      <a:pos x="708" y="912"/>
                    </a:cxn>
                    <a:cxn ang="0">
                      <a:pos x="668" y="981"/>
                    </a:cxn>
                    <a:cxn ang="0">
                      <a:pos x="626" y="1023"/>
                    </a:cxn>
                  </a:cxnLst>
                  <a:rect l="0" t="0" r="r" b="b"/>
                  <a:pathLst>
                    <a:path w="736" h="1037">
                      <a:moveTo>
                        <a:pt x="626" y="1023"/>
                      </a:moveTo>
                      <a:lnTo>
                        <a:pt x="617" y="1024"/>
                      </a:lnTo>
                      <a:lnTo>
                        <a:pt x="608" y="1027"/>
                      </a:lnTo>
                      <a:lnTo>
                        <a:pt x="600" y="1028"/>
                      </a:lnTo>
                      <a:lnTo>
                        <a:pt x="591" y="1029"/>
                      </a:lnTo>
                      <a:lnTo>
                        <a:pt x="582" y="1030"/>
                      </a:lnTo>
                      <a:lnTo>
                        <a:pt x="572" y="1031"/>
                      </a:lnTo>
                      <a:lnTo>
                        <a:pt x="562" y="1032"/>
                      </a:lnTo>
                      <a:lnTo>
                        <a:pt x="553" y="1033"/>
                      </a:lnTo>
                      <a:lnTo>
                        <a:pt x="535" y="1034"/>
                      </a:lnTo>
                      <a:lnTo>
                        <a:pt x="516" y="1035"/>
                      </a:lnTo>
                      <a:lnTo>
                        <a:pt x="498" y="1036"/>
                      </a:lnTo>
                      <a:lnTo>
                        <a:pt x="480" y="1037"/>
                      </a:lnTo>
                      <a:lnTo>
                        <a:pt x="462" y="1037"/>
                      </a:lnTo>
                      <a:lnTo>
                        <a:pt x="443" y="1037"/>
                      </a:lnTo>
                      <a:lnTo>
                        <a:pt x="424" y="1037"/>
                      </a:lnTo>
                      <a:lnTo>
                        <a:pt x="405" y="1037"/>
                      </a:lnTo>
                      <a:lnTo>
                        <a:pt x="387" y="1037"/>
                      </a:lnTo>
                      <a:lnTo>
                        <a:pt x="369" y="1036"/>
                      </a:lnTo>
                      <a:lnTo>
                        <a:pt x="351" y="1036"/>
                      </a:lnTo>
                      <a:lnTo>
                        <a:pt x="334" y="1035"/>
                      </a:lnTo>
                      <a:lnTo>
                        <a:pt x="316" y="1034"/>
                      </a:lnTo>
                      <a:lnTo>
                        <a:pt x="300" y="1033"/>
                      </a:lnTo>
                      <a:lnTo>
                        <a:pt x="284" y="1032"/>
                      </a:lnTo>
                      <a:lnTo>
                        <a:pt x="268" y="1031"/>
                      </a:lnTo>
                      <a:lnTo>
                        <a:pt x="254" y="1030"/>
                      </a:lnTo>
                      <a:lnTo>
                        <a:pt x="240" y="1028"/>
                      </a:lnTo>
                      <a:lnTo>
                        <a:pt x="228" y="1027"/>
                      </a:lnTo>
                      <a:lnTo>
                        <a:pt x="216" y="1024"/>
                      </a:lnTo>
                      <a:lnTo>
                        <a:pt x="205" y="1022"/>
                      </a:lnTo>
                      <a:lnTo>
                        <a:pt x="196" y="1021"/>
                      </a:lnTo>
                      <a:lnTo>
                        <a:pt x="187" y="1019"/>
                      </a:lnTo>
                      <a:lnTo>
                        <a:pt x="180" y="1017"/>
                      </a:lnTo>
                      <a:lnTo>
                        <a:pt x="169" y="995"/>
                      </a:lnTo>
                      <a:lnTo>
                        <a:pt x="162" y="971"/>
                      </a:lnTo>
                      <a:lnTo>
                        <a:pt x="158" y="947"/>
                      </a:lnTo>
                      <a:lnTo>
                        <a:pt x="156" y="921"/>
                      </a:lnTo>
                      <a:lnTo>
                        <a:pt x="157" y="897"/>
                      </a:lnTo>
                      <a:lnTo>
                        <a:pt x="159" y="872"/>
                      </a:lnTo>
                      <a:lnTo>
                        <a:pt x="162" y="849"/>
                      </a:lnTo>
                      <a:lnTo>
                        <a:pt x="167" y="826"/>
                      </a:lnTo>
                      <a:lnTo>
                        <a:pt x="160" y="798"/>
                      </a:lnTo>
                      <a:lnTo>
                        <a:pt x="151" y="762"/>
                      </a:lnTo>
                      <a:lnTo>
                        <a:pt x="139" y="718"/>
                      </a:lnTo>
                      <a:lnTo>
                        <a:pt x="125" y="669"/>
                      </a:lnTo>
                      <a:lnTo>
                        <a:pt x="109" y="616"/>
                      </a:lnTo>
                      <a:lnTo>
                        <a:pt x="93" y="559"/>
                      </a:lnTo>
                      <a:lnTo>
                        <a:pt x="77" y="501"/>
                      </a:lnTo>
                      <a:lnTo>
                        <a:pt x="61" y="442"/>
                      </a:lnTo>
                      <a:lnTo>
                        <a:pt x="45" y="385"/>
                      </a:lnTo>
                      <a:lnTo>
                        <a:pt x="31" y="329"/>
                      </a:lnTo>
                      <a:lnTo>
                        <a:pt x="19" y="277"/>
                      </a:lnTo>
                      <a:lnTo>
                        <a:pt x="9" y="230"/>
                      </a:lnTo>
                      <a:lnTo>
                        <a:pt x="3" y="189"/>
                      </a:lnTo>
                      <a:lnTo>
                        <a:pt x="0" y="156"/>
                      </a:lnTo>
                      <a:lnTo>
                        <a:pt x="1" y="130"/>
                      </a:lnTo>
                      <a:lnTo>
                        <a:pt x="6" y="115"/>
                      </a:lnTo>
                      <a:lnTo>
                        <a:pt x="22" y="98"/>
                      </a:lnTo>
                      <a:lnTo>
                        <a:pt x="38" y="84"/>
                      </a:lnTo>
                      <a:lnTo>
                        <a:pt x="54" y="74"/>
                      </a:lnTo>
                      <a:lnTo>
                        <a:pt x="69" y="66"/>
                      </a:lnTo>
                      <a:lnTo>
                        <a:pt x="83" y="60"/>
                      </a:lnTo>
                      <a:lnTo>
                        <a:pt x="96" y="55"/>
                      </a:lnTo>
                      <a:lnTo>
                        <a:pt x="109" y="50"/>
                      </a:lnTo>
                      <a:lnTo>
                        <a:pt x="122" y="46"/>
                      </a:lnTo>
                      <a:lnTo>
                        <a:pt x="132" y="44"/>
                      </a:lnTo>
                      <a:lnTo>
                        <a:pt x="150" y="41"/>
                      </a:lnTo>
                      <a:lnTo>
                        <a:pt x="174" y="38"/>
                      </a:lnTo>
                      <a:lnTo>
                        <a:pt x="204" y="34"/>
                      </a:lnTo>
                      <a:lnTo>
                        <a:pt x="237" y="31"/>
                      </a:lnTo>
                      <a:lnTo>
                        <a:pt x="275" y="28"/>
                      </a:lnTo>
                      <a:lnTo>
                        <a:pt x="314" y="25"/>
                      </a:lnTo>
                      <a:lnTo>
                        <a:pt x="355" y="22"/>
                      </a:lnTo>
                      <a:lnTo>
                        <a:pt x="396" y="18"/>
                      </a:lnTo>
                      <a:lnTo>
                        <a:pt x="435" y="15"/>
                      </a:lnTo>
                      <a:lnTo>
                        <a:pt x="473" y="12"/>
                      </a:lnTo>
                      <a:lnTo>
                        <a:pt x="506" y="9"/>
                      </a:lnTo>
                      <a:lnTo>
                        <a:pt x="536" y="7"/>
                      </a:lnTo>
                      <a:lnTo>
                        <a:pt x="560" y="5"/>
                      </a:lnTo>
                      <a:lnTo>
                        <a:pt x="577" y="2"/>
                      </a:lnTo>
                      <a:lnTo>
                        <a:pt x="588" y="1"/>
                      </a:lnTo>
                      <a:lnTo>
                        <a:pt x="599" y="0"/>
                      </a:lnTo>
                      <a:lnTo>
                        <a:pt x="609" y="2"/>
                      </a:lnTo>
                      <a:lnTo>
                        <a:pt x="619" y="7"/>
                      </a:lnTo>
                      <a:lnTo>
                        <a:pt x="628" y="14"/>
                      </a:lnTo>
                      <a:lnTo>
                        <a:pt x="637" y="25"/>
                      </a:lnTo>
                      <a:lnTo>
                        <a:pt x="646" y="37"/>
                      </a:lnTo>
                      <a:lnTo>
                        <a:pt x="654" y="51"/>
                      </a:lnTo>
                      <a:lnTo>
                        <a:pt x="664" y="68"/>
                      </a:lnTo>
                      <a:lnTo>
                        <a:pt x="638" y="85"/>
                      </a:lnTo>
                      <a:lnTo>
                        <a:pt x="615" y="107"/>
                      </a:lnTo>
                      <a:lnTo>
                        <a:pt x="595" y="129"/>
                      </a:lnTo>
                      <a:lnTo>
                        <a:pt x="577" y="153"/>
                      </a:lnTo>
                      <a:lnTo>
                        <a:pt x="562" y="176"/>
                      </a:lnTo>
                      <a:lnTo>
                        <a:pt x="551" y="197"/>
                      </a:lnTo>
                      <a:lnTo>
                        <a:pt x="541" y="216"/>
                      </a:lnTo>
                      <a:lnTo>
                        <a:pt x="534" y="230"/>
                      </a:lnTo>
                      <a:lnTo>
                        <a:pt x="523" y="231"/>
                      </a:lnTo>
                      <a:lnTo>
                        <a:pt x="510" y="241"/>
                      </a:lnTo>
                      <a:lnTo>
                        <a:pt x="496" y="257"/>
                      </a:lnTo>
                      <a:lnTo>
                        <a:pt x="481" y="277"/>
                      </a:lnTo>
                      <a:lnTo>
                        <a:pt x="467" y="298"/>
                      </a:lnTo>
                      <a:lnTo>
                        <a:pt x="454" y="320"/>
                      </a:lnTo>
                      <a:lnTo>
                        <a:pt x="443" y="337"/>
                      </a:lnTo>
                      <a:lnTo>
                        <a:pt x="434" y="347"/>
                      </a:lnTo>
                      <a:lnTo>
                        <a:pt x="424" y="360"/>
                      </a:lnTo>
                      <a:lnTo>
                        <a:pt x="421" y="370"/>
                      </a:lnTo>
                      <a:lnTo>
                        <a:pt x="427" y="378"/>
                      </a:lnTo>
                      <a:lnTo>
                        <a:pt x="440" y="386"/>
                      </a:lnTo>
                      <a:lnTo>
                        <a:pt x="435" y="395"/>
                      </a:lnTo>
                      <a:lnTo>
                        <a:pt x="430" y="408"/>
                      </a:lnTo>
                      <a:lnTo>
                        <a:pt x="423" y="422"/>
                      </a:lnTo>
                      <a:lnTo>
                        <a:pt x="417" y="437"/>
                      </a:lnTo>
                      <a:lnTo>
                        <a:pt x="411" y="451"/>
                      </a:lnTo>
                      <a:lnTo>
                        <a:pt x="406" y="464"/>
                      </a:lnTo>
                      <a:lnTo>
                        <a:pt x="403" y="477"/>
                      </a:lnTo>
                      <a:lnTo>
                        <a:pt x="402" y="488"/>
                      </a:lnTo>
                      <a:lnTo>
                        <a:pt x="403" y="507"/>
                      </a:lnTo>
                      <a:lnTo>
                        <a:pt x="405" y="523"/>
                      </a:lnTo>
                      <a:lnTo>
                        <a:pt x="409" y="536"/>
                      </a:lnTo>
                      <a:lnTo>
                        <a:pt x="415" y="545"/>
                      </a:lnTo>
                      <a:lnTo>
                        <a:pt x="422" y="553"/>
                      </a:lnTo>
                      <a:lnTo>
                        <a:pt x="432" y="557"/>
                      </a:lnTo>
                      <a:lnTo>
                        <a:pt x="443" y="559"/>
                      </a:lnTo>
                      <a:lnTo>
                        <a:pt x="457" y="559"/>
                      </a:lnTo>
                      <a:lnTo>
                        <a:pt x="444" y="575"/>
                      </a:lnTo>
                      <a:lnTo>
                        <a:pt x="435" y="595"/>
                      </a:lnTo>
                      <a:lnTo>
                        <a:pt x="430" y="617"/>
                      </a:lnTo>
                      <a:lnTo>
                        <a:pt x="428" y="636"/>
                      </a:lnTo>
                      <a:lnTo>
                        <a:pt x="418" y="670"/>
                      </a:lnTo>
                      <a:lnTo>
                        <a:pt x="413" y="701"/>
                      </a:lnTo>
                      <a:lnTo>
                        <a:pt x="411" y="729"/>
                      </a:lnTo>
                      <a:lnTo>
                        <a:pt x="412" y="753"/>
                      </a:lnTo>
                      <a:lnTo>
                        <a:pt x="416" y="774"/>
                      </a:lnTo>
                      <a:lnTo>
                        <a:pt x="422" y="793"/>
                      </a:lnTo>
                      <a:lnTo>
                        <a:pt x="431" y="809"/>
                      </a:lnTo>
                      <a:lnTo>
                        <a:pt x="440" y="823"/>
                      </a:lnTo>
                      <a:lnTo>
                        <a:pt x="452" y="835"/>
                      </a:lnTo>
                      <a:lnTo>
                        <a:pt x="465" y="845"/>
                      </a:lnTo>
                      <a:lnTo>
                        <a:pt x="478" y="852"/>
                      </a:lnTo>
                      <a:lnTo>
                        <a:pt x="491" y="857"/>
                      </a:lnTo>
                      <a:lnTo>
                        <a:pt x="504" y="862"/>
                      </a:lnTo>
                      <a:lnTo>
                        <a:pt x="516" y="864"/>
                      </a:lnTo>
                      <a:lnTo>
                        <a:pt x="527" y="865"/>
                      </a:lnTo>
                      <a:lnTo>
                        <a:pt x="537" y="865"/>
                      </a:lnTo>
                      <a:lnTo>
                        <a:pt x="547" y="865"/>
                      </a:lnTo>
                      <a:lnTo>
                        <a:pt x="562" y="864"/>
                      </a:lnTo>
                      <a:lnTo>
                        <a:pt x="578" y="863"/>
                      </a:lnTo>
                      <a:lnTo>
                        <a:pt x="596" y="861"/>
                      </a:lnTo>
                      <a:lnTo>
                        <a:pt x="613" y="859"/>
                      </a:lnTo>
                      <a:lnTo>
                        <a:pt x="629" y="857"/>
                      </a:lnTo>
                      <a:lnTo>
                        <a:pt x="642" y="856"/>
                      </a:lnTo>
                      <a:lnTo>
                        <a:pt x="652" y="855"/>
                      </a:lnTo>
                      <a:lnTo>
                        <a:pt x="659" y="854"/>
                      </a:lnTo>
                      <a:lnTo>
                        <a:pt x="668" y="853"/>
                      </a:lnTo>
                      <a:lnTo>
                        <a:pt x="679" y="852"/>
                      </a:lnTo>
                      <a:lnTo>
                        <a:pt x="691" y="851"/>
                      </a:lnTo>
                      <a:lnTo>
                        <a:pt x="701" y="849"/>
                      </a:lnTo>
                      <a:lnTo>
                        <a:pt x="710" y="848"/>
                      </a:lnTo>
                      <a:lnTo>
                        <a:pt x="716" y="847"/>
                      </a:lnTo>
                      <a:lnTo>
                        <a:pt x="719" y="847"/>
                      </a:lnTo>
                      <a:lnTo>
                        <a:pt x="718" y="854"/>
                      </a:lnTo>
                      <a:lnTo>
                        <a:pt x="720" y="863"/>
                      </a:lnTo>
                      <a:lnTo>
                        <a:pt x="725" y="869"/>
                      </a:lnTo>
                      <a:lnTo>
                        <a:pt x="736" y="872"/>
                      </a:lnTo>
                      <a:lnTo>
                        <a:pt x="728" y="881"/>
                      </a:lnTo>
                      <a:lnTo>
                        <a:pt x="719" y="895"/>
                      </a:lnTo>
                      <a:lnTo>
                        <a:pt x="708" y="912"/>
                      </a:lnTo>
                      <a:lnTo>
                        <a:pt x="695" y="932"/>
                      </a:lnTo>
                      <a:lnTo>
                        <a:pt x="681" y="955"/>
                      </a:lnTo>
                      <a:lnTo>
                        <a:pt x="668" y="981"/>
                      </a:lnTo>
                      <a:lnTo>
                        <a:pt x="654" y="1007"/>
                      </a:lnTo>
                      <a:lnTo>
                        <a:pt x="641" y="1034"/>
                      </a:lnTo>
                      <a:lnTo>
                        <a:pt x="626" y="102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2" name="Freeform 414"/>
                <p:cNvSpPr>
                  <a:spLocks/>
                </p:cNvSpPr>
                <p:nvPr/>
              </p:nvSpPr>
              <p:spPr bwMode="auto">
                <a:xfrm>
                  <a:off x="4473" y="2534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3" y="8"/>
                    </a:cxn>
                    <a:cxn ang="0">
                      <a:pos x="4" y="4"/>
                    </a:cxn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4" h="9">
                      <a:moveTo>
                        <a:pt x="0" y="9"/>
                      </a:moveTo>
                      <a:lnTo>
                        <a:pt x="3" y="8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3" name="Freeform 415"/>
                <p:cNvSpPr>
                  <a:spLocks/>
                </p:cNvSpPr>
                <p:nvPr/>
              </p:nvSpPr>
              <p:spPr bwMode="auto">
                <a:xfrm>
                  <a:off x="4449" y="2534"/>
                  <a:ext cx="24" cy="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9" y="17"/>
                    </a:cxn>
                    <a:cxn ang="0">
                      <a:pos x="19" y="16"/>
                    </a:cxn>
                    <a:cxn ang="0">
                      <a:pos x="29" y="15"/>
                    </a:cxn>
                    <a:cxn ang="0">
                      <a:pos x="38" y="14"/>
                    </a:cxn>
                    <a:cxn ang="0">
                      <a:pos x="47" y="13"/>
                    </a:cxn>
                    <a:cxn ang="0">
                      <a:pos x="55" y="12"/>
                    </a:cxn>
                    <a:cxn ang="0">
                      <a:pos x="64" y="10"/>
                    </a:cxn>
                    <a:cxn ang="0">
                      <a:pos x="73" y="9"/>
                    </a:cxn>
                    <a:cxn ang="0">
                      <a:pos x="73" y="0"/>
                    </a:cxn>
                    <a:cxn ang="0">
                      <a:pos x="64" y="1"/>
                    </a:cxn>
                    <a:cxn ang="0">
                      <a:pos x="55" y="3"/>
                    </a:cxn>
                    <a:cxn ang="0">
                      <a:pos x="47" y="4"/>
                    </a:cxn>
                    <a:cxn ang="0">
                      <a:pos x="38" y="5"/>
                    </a:cxn>
                    <a:cxn ang="0">
                      <a:pos x="29" y="7"/>
                    </a:cxn>
                    <a:cxn ang="0">
                      <a:pos x="19" y="8"/>
                    </a:cxn>
                    <a:cxn ang="0">
                      <a:pos x="9" y="9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73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9" y="17"/>
                      </a:lnTo>
                      <a:lnTo>
                        <a:pt x="19" y="16"/>
                      </a:lnTo>
                      <a:lnTo>
                        <a:pt x="29" y="15"/>
                      </a:lnTo>
                      <a:lnTo>
                        <a:pt x="38" y="14"/>
                      </a:lnTo>
                      <a:lnTo>
                        <a:pt x="47" y="13"/>
                      </a:lnTo>
                      <a:lnTo>
                        <a:pt x="55" y="12"/>
                      </a:lnTo>
                      <a:lnTo>
                        <a:pt x="64" y="10"/>
                      </a:lnTo>
                      <a:lnTo>
                        <a:pt x="73" y="9"/>
                      </a:lnTo>
                      <a:lnTo>
                        <a:pt x="73" y="0"/>
                      </a:lnTo>
                      <a:lnTo>
                        <a:pt x="64" y="1"/>
                      </a:lnTo>
                      <a:lnTo>
                        <a:pt x="55" y="3"/>
                      </a:lnTo>
                      <a:lnTo>
                        <a:pt x="47" y="4"/>
                      </a:lnTo>
                      <a:lnTo>
                        <a:pt x="38" y="5"/>
                      </a:lnTo>
                      <a:lnTo>
                        <a:pt x="29" y="7"/>
                      </a:lnTo>
                      <a:lnTo>
                        <a:pt x="19" y="8"/>
                      </a:lnTo>
                      <a:lnTo>
                        <a:pt x="9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4" name="Freeform 416"/>
                <p:cNvSpPr>
                  <a:spLocks/>
                </p:cNvSpPr>
                <p:nvPr/>
              </p:nvSpPr>
              <p:spPr bwMode="auto">
                <a:xfrm>
                  <a:off x="4399" y="2537"/>
                  <a:ext cx="50" cy="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3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7" y="14"/>
                    </a:cxn>
                    <a:cxn ang="0">
                      <a:pos x="75" y="14"/>
                    </a:cxn>
                    <a:cxn ang="0">
                      <a:pos x="93" y="11"/>
                    </a:cxn>
                    <a:cxn ang="0">
                      <a:pos x="111" y="10"/>
                    </a:cxn>
                    <a:cxn ang="0">
                      <a:pos x="130" y="9"/>
                    </a:cxn>
                    <a:cxn ang="0">
                      <a:pos x="148" y="8"/>
                    </a:cxn>
                    <a:cxn ang="0">
                      <a:pos x="148" y="0"/>
                    </a:cxn>
                    <a:cxn ang="0">
                      <a:pos x="130" y="1"/>
                    </a:cxn>
                    <a:cxn ang="0">
                      <a:pos x="111" y="2"/>
                    </a:cxn>
                    <a:cxn ang="0">
                      <a:pos x="93" y="3"/>
                    </a:cxn>
                    <a:cxn ang="0">
                      <a:pos x="75" y="3"/>
                    </a:cxn>
                    <a:cxn ang="0">
                      <a:pos x="57" y="3"/>
                    </a:cxn>
                    <a:cxn ang="0">
                      <a:pos x="38" y="3"/>
                    </a:cxn>
                    <a:cxn ang="0">
                      <a:pos x="19" y="3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48" h="14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7" y="14"/>
                      </a:lnTo>
                      <a:lnTo>
                        <a:pt x="75" y="14"/>
                      </a:lnTo>
                      <a:lnTo>
                        <a:pt x="93" y="11"/>
                      </a:lnTo>
                      <a:lnTo>
                        <a:pt x="111" y="10"/>
                      </a:lnTo>
                      <a:lnTo>
                        <a:pt x="130" y="9"/>
                      </a:lnTo>
                      <a:lnTo>
                        <a:pt x="148" y="8"/>
                      </a:lnTo>
                      <a:lnTo>
                        <a:pt x="148" y="0"/>
                      </a:lnTo>
                      <a:lnTo>
                        <a:pt x="130" y="1"/>
                      </a:lnTo>
                      <a:lnTo>
                        <a:pt x="111" y="2"/>
                      </a:lnTo>
                      <a:lnTo>
                        <a:pt x="93" y="3"/>
                      </a:lnTo>
                      <a:lnTo>
                        <a:pt x="75" y="3"/>
                      </a:lnTo>
                      <a:lnTo>
                        <a:pt x="57" y="3"/>
                      </a:lnTo>
                      <a:lnTo>
                        <a:pt x="38" y="3"/>
                      </a:lnTo>
                      <a:lnTo>
                        <a:pt x="19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5" name="Freeform 417"/>
                <p:cNvSpPr>
                  <a:spLocks/>
                </p:cNvSpPr>
                <p:nvPr/>
              </p:nvSpPr>
              <p:spPr bwMode="auto">
                <a:xfrm>
                  <a:off x="4323" y="2532"/>
                  <a:ext cx="76" cy="10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3" y="8"/>
                    </a:cxn>
                    <a:cxn ang="0">
                      <a:pos x="11" y="10"/>
                    </a:cxn>
                    <a:cxn ang="0">
                      <a:pos x="21" y="13"/>
                    </a:cxn>
                    <a:cxn ang="0">
                      <a:pos x="30" y="14"/>
                    </a:cxn>
                    <a:cxn ang="0">
                      <a:pos x="41" y="16"/>
                    </a:cxn>
                    <a:cxn ang="0">
                      <a:pos x="53" y="18"/>
                    </a:cxn>
                    <a:cxn ang="0">
                      <a:pos x="65" y="19"/>
                    </a:cxn>
                    <a:cxn ang="0">
                      <a:pos x="79" y="21"/>
                    </a:cxn>
                    <a:cxn ang="0">
                      <a:pos x="93" y="22"/>
                    </a:cxn>
                    <a:cxn ang="0">
                      <a:pos x="109" y="23"/>
                    </a:cxn>
                    <a:cxn ang="0">
                      <a:pos x="125" y="24"/>
                    </a:cxn>
                    <a:cxn ang="0">
                      <a:pos x="141" y="25"/>
                    </a:cxn>
                    <a:cxn ang="0">
                      <a:pos x="159" y="26"/>
                    </a:cxn>
                    <a:cxn ang="0">
                      <a:pos x="176" y="29"/>
                    </a:cxn>
                    <a:cxn ang="0">
                      <a:pos x="194" y="29"/>
                    </a:cxn>
                    <a:cxn ang="0">
                      <a:pos x="212" y="30"/>
                    </a:cxn>
                    <a:cxn ang="0">
                      <a:pos x="230" y="30"/>
                    </a:cxn>
                    <a:cxn ang="0">
                      <a:pos x="230" y="19"/>
                    </a:cxn>
                    <a:cxn ang="0">
                      <a:pos x="212" y="19"/>
                    </a:cxn>
                    <a:cxn ang="0">
                      <a:pos x="194" y="18"/>
                    </a:cxn>
                    <a:cxn ang="0">
                      <a:pos x="176" y="18"/>
                    </a:cxn>
                    <a:cxn ang="0">
                      <a:pos x="159" y="18"/>
                    </a:cxn>
                    <a:cxn ang="0">
                      <a:pos x="141" y="17"/>
                    </a:cxn>
                    <a:cxn ang="0">
                      <a:pos x="125" y="16"/>
                    </a:cxn>
                    <a:cxn ang="0">
                      <a:pos x="109" y="15"/>
                    </a:cxn>
                    <a:cxn ang="0">
                      <a:pos x="93" y="14"/>
                    </a:cxn>
                    <a:cxn ang="0">
                      <a:pos x="79" y="13"/>
                    </a:cxn>
                    <a:cxn ang="0">
                      <a:pos x="65" y="10"/>
                    </a:cxn>
                    <a:cxn ang="0">
                      <a:pos x="53" y="9"/>
                    </a:cxn>
                    <a:cxn ang="0">
                      <a:pos x="41" y="7"/>
                    </a:cxn>
                    <a:cxn ang="0">
                      <a:pos x="30" y="5"/>
                    </a:cxn>
                    <a:cxn ang="0">
                      <a:pos x="21" y="4"/>
                    </a:cxn>
                    <a:cxn ang="0">
                      <a:pos x="13" y="2"/>
                    </a:cxn>
                    <a:cxn ang="0">
                      <a:pos x="6" y="0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30" h="30">
                      <a:moveTo>
                        <a:pt x="0" y="6"/>
                      </a:moveTo>
                      <a:lnTo>
                        <a:pt x="3" y="8"/>
                      </a:lnTo>
                      <a:lnTo>
                        <a:pt x="11" y="10"/>
                      </a:lnTo>
                      <a:lnTo>
                        <a:pt x="21" y="13"/>
                      </a:lnTo>
                      <a:lnTo>
                        <a:pt x="30" y="14"/>
                      </a:lnTo>
                      <a:lnTo>
                        <a:pt x="41" y="16"/>
                      </a:lnTo>
                      <a:lnTo>
                        <a:pt x="53" y="18"/>
                      </a:lnTo>
                      <a:lnTo>
                        <a:pt x="65" y="19"/>
                      </a:lnTo>
                      <a:lnTo>
                        <a:pt x="79" y="21"/>
                      </a:lnTo>
                      <a:lnTo>
                        <a:pt x="93" y="22"/>
                      </a:lnTo>
                      <a:lnTo>
                        <a:pt x="109" y="23"/>
                      </a:lnTo>
                      <a:lnTo>
                        <a:pt x="125" y="24"/>
                      </a:lnTo>
                      <a:lnTo>
                        <a:pt x="141" y="25"/>
                      </a:lnTo>
                      <a:lnTo>
                        <a:pt x="159" y="26"/>
                      </a:lnTo>
                      <a:lnTo>
                        <a:pt x="176" y="29"/>
                      </a:lnTo>
                      <a:lnTo>
                        <a:pt x="194" y="29"/>
                      </a:lnTo>
                      <a:lnTo>
                        <a:pt x="212" y="30"/>
                      </a:lnTo>
                      <a:lnTo>
                        <a:pt x="230" y="30"/>
                      </a:lnTo>
                      <a:lnTo>
                        <a:pt x="230" y="19"/>
                      </a:lnTo>
                      <a:lnTo>
                        <a:pt x="212" y="19"/>
                      </a:lnTo>
                      <a:lnTo>
                        <a:pt x="194" y="18"/>
                      </a:lnTo>
                      <a:lnTo>
                        <a:pt x="176" y="18"/>
                      </a:lnTo>
                      <a:lnTo>
                        <a:pt x="159" y="18"/>
                      </a:lnTo>
                      <a:lnTo>
                        <a:pt x="141" y="17"/>
                      </a:lnTo>
                      <a:lnTo>
                        <a:pt x="125" y="16"/>
                      </a:lnTo>
                      <a:lnTo>
                        <a:pt x="109" y="15"/>
                      </a:lnTo>
                      <a:lnTo>
                        <a:pt x="93" y="14"/>
                      </a:lnTo>
                      <a:lnTo>
                        <a:pt x="79" y="13"/>
                      </a:lnTo>
                      <a:lnTo>
                        <a:pt x="65" y="10"/>
                      </a:lnTo>
                      <a:lnTo>
                        <a:pt x="53" y="9"/>
                      </a:lnTo>
                      <a:lnTo>
                        <a:pt x="41" y="7"/>
                      </a:lnTo>
                      <a:lnTo>
                        <a:pt x="30" y="5"/>
                      </a:lnTo>
                      <a:lnTo>
                        <a:pt x="21" y="4"/>
                      </a:lnTo>
                      <a:lnTo>
                        <a:pt x="13" y="2"/>
                      </a:ln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6" name="Freeform 418"/>
                <p:cNvSpPr>
                  <a:spLocks/>
                </p:cNvSpPr>
                <p:nvPr/>
              </p:nvSpPr>
              <p:spPr bwMode="auto">
                <a:xfrm>
                  <a:off x="4315" y="2468"/>
                  <a:ext cx="11" cy="66"/>
                </a:xfrm>
                <a:custGeom>
                  <a:avLst/>
                  <a:gdLst/>
                  <a:ahLst/>
                  <a:cxnLst>
                    <a:cxn ang="0">
                      <a:pos x="11" y="4"/>
                    </a:cxn>
                    <a:cxn ang="0">
                      <a:pos x="11" y="3"/>
                    </a:cxn>
                    <a:cxn ang="0">
                      <a:pos x="7" y="27"/>
                    </a:cxn>
                    <a:cxn ang="0">
                      <a:pos x="4" y="50"/>
                    </a:cxn>
                    <a:cxn ang="0">
                      <a:pos x="2" y="75"/>
                    </a:cxn>
                    <a:cxn ang="0">
                      <a:pos x="0" y="99"/>
                    </a:cxn>
                    <a:cxn ang="0">
                      <a:pos x="3" y="125"/>
                    </a:cxn>
                    <a:cxn ang="0">
                      <a:pos x="7" y="150"/>
                    </a:cxn>
                    <a:cxn ang="0">
                      <a:pos x="14" y="174"/>
                    </a:cxn>
                    <a:cxn ang="0">
                      <a:pos x="24" y="197"/>
                    </a:cxn>
                    <a:cxn ang="0">
                      <a:pos x="33" y="193"/>
                    </a:cxn>
                    <a:cxn ang="0">
                      <a:pos x="22" y="172"/>
                    </a:cxn>
                    <a:cxn ang="0">
                      <a:pos x="16" y="148"/>
                    </a:cxn>
                    <a:cxn ang="0">
                      <a:pos x="11" y="125"/>
                    </a:cxn>
                    <a:cxn ang="0">
                      <a:pos x="10" y="99"/>
                    </a:cxn>
                    <a:cxn ang="0">
                      <a:pos x="10" y="75"/>
                    </a:cxn>
                    <a:cxn ang="0">
                      <a:pos x="12" y="50"/>
                    </a:cxn>
                    <a:cxn ang="0">
                      <a:pos x="16" y="27"/>
                    </a:cxn>
                    <a:cxn ang="0">
                      <a:pos x="20" y="6"/>
                    </a:cxn>
                    <a:cxn ang="0">
                      <a:pos x="20" y="4"/>
                    </a:cxn>
                    <a:cxn ang="0">
                      <a:pos x="20" y="6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1" y="3"/>
                    </a:cxn>
                    <a:cxn ang="0">
                      <a:pos x="11" y="4"/>
                    </a:cxn>
                  </a:cxnLst>
                  <a:rect l="0" t="0" r="r" b="b"/>
                  <a:pathLst>
                    <a:path w="33" h="197">
                      <a:moveTo>
                        <a:pt x="11" y="4"/>
                      </a:moveTo>
                      <a:lnTo>
                        <a:pt x="11" y="3"/>
                      </a:lnTo>
                      <a:lnTo>
                        <a:pt x="7" y="27"/>
                      </a:lnTo>
                      <a:lnTo>
                        <a:pt x="4" y="50"/>
                      </a:lnTo>
                      <a:lnTo>
                        <a:pt x="2" y="75"/>
                      </a:lnTo>
                      <a:lnTo>
                        <a:pt x="0" y="99"/>
                      </a:lnTo>
                      <a:lnTo>
                        <a:pt x="3" y="125"/>
                      </a:lnTo>
                      <a:lnTo>
                        <a:pt x="7" y="150"/>
                      </a:lnTo>
                      <a:lnTo>
                        <a:pt x="14" y="174"/>
                      </a:lnTo>
                      <a:lnTo>
                        <a:pt x="24" y="197"/>
                      </a:lnTo>
                      <a:lnTo>
                        <a:pt x="33" y="193"/>
                      </a:lnTo>
                      <a:lnTo>
                        <a:pt x="22" y="172"/>
                      </a:lnTo>
                      <a:lnTo>
                        <a:pt x="16" y="148"/>
                      </a:lnTo>
                      <a:lnTo>
                        <a:pt x="11" y="125"/>
                      </a:lnTo>
                      <a:lnTo>
                        <a:pt x="10" y="99"/>
                      </a:lnTo>
                      <a:lnTo>
                        <a:pt x="10" y="75"/>
                      </a:lnTo>
                      <a:lnTo>
                        <a:pt x="12" y="50"/>
                      </a:lnTo>
                      <a:lnTo>
                        <a:pt x="16" y="27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20" y="6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7" name="Freeform 419"/>
                <p:cNvSpPr>
                  <a:spLocks/>
                </p:cNvSpPr>
                <p:nvPr/>
              </p:nvSpPr>
              <p:spPr bwMode="auto">
                <a:xfrm>
                  <a:off x="4263" y="2232"/>
                  <a:ext cx="58" cy="23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" y="18"/>
                    </a:cxn>
                    <a:cxn ang="0">
                      <a:pos x="0" y="44"/>
                    </a:cxn>
                    <a:cxn ang="0">
                      <a:pos x="3" y="77"/>
                    </a:cxn>
                    <a:cxn ang="0">
                      <a:pos x="9" y="118"/>
                    </a:cxn>
                    <a:cxn ang="0">
                      <a:pos x="19" y="166"/>
                    </a:cxn>
                    <a:cxn ang="0">
                      <a:pos x="31" y="218"/>
                    </a:cxn>
                    <a:cxn ang="0">
                      <a:pos x="44" y="274"/>
                    </a:cxn>
                    <a:cxn ang="0">
                      <a:pos x="61" y="331"/>
                    </a:cxn>
                    <a:cxn ang="0">
                      <a:pos x="77" y="390"/>
                    </a:cxn>
                    <a:cxn ang="0">
                      <a:pos x="93" y="448"/>
                    </a:cxn>
                    <a:cxn ang="0">
                      <a:pos x="109" y="505"/>
                    </a:cxn>
                    <a:cxn ang="0">
                      <a:pos x="125" y="558"/>
                    </a:cxn>
                    <a:cxn ang="0">
                      <a:pos x="139" y="607"/>
                    </a:cxn>
                    <a:cxn ang="0">
                      <a:pos x="150" y="651"/>
                    </a:cxn>
                    <a:cxn ang="0">
                      <a:pos x="160" y="687"/>
                    </a:cxn>
                    <a:cxn ang="0">
                      <a:pos x="166" y="714"/>
                    </a:cxn>
                    <a:cxn ang="0">
                      <a:pos x="175" y="714"/>
                    </a:cxn>
                    <a:cxn ang="0">
                      <a:pos x="169" y="685"/>
                    </a:cxn>
                    <a:cxn ang="0">
                      <a:pos x="159" y="648"/>
                    </a:cxn>
                    <a:cxn ang="0">
                      <a:pos x="147" y="605"/>
                    </a:cxn>
                    <a:cxn ang="0">
                      <a:pos x="133" y="556"/>
                    </a:cxn>
                    <a:cxn ang="0">
                      <a:pos x="117" y="503"/>
                    </a:cxn>
                    <a:cxn ang="0">
                      <a:pos x="101" y="446"/>
                    </a:cxn>
                    <a:cxn ang="0">
                      <a:pos x="85" y="388"/>
                    </a:cxn>
                    <a:cxn ang="0">
                      <a:pos x="69" y="329"/>
                    </a:cxn>
                    <a:cxn ang="0">
                      <a:pos x="53" y="272"/>
                    </a:cxn>
                    <a:cxn ang="0">
                      <a:pos x="39" y="216"/>
                    </a:cxn>
                    <a:cxn ang="0">
                      <a:pos x="27" y="164"/>
                    </a:cxn>
                    <a:cxn ang="0">
                      <a:pos x="18" y="118"/>
                    </a:cxn>
                    <a:cxn ang="0">
                      <a:pos x="11" y="77"/>
                    </a:cxn>
                    <a:cxn ang="0">
                      <a:pos x="8" y="44"/>
                    </a:cxn>
                    <a:cxn ang="0">
                      <a:pos x="9" y="18"/>
                    </a:cxn>
                    <a:cxn ang="0">
                      <a:pos x="13" y="6"/>
                    </a:cxn>
                    <a:cxn ang="0">
                      <a:pos x="13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75" h="71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1" y="18"/>
                      </a:lnTo>
                      <a:lnTo>
                        <a:pt x="0" y="44"/>
                      </a:lnTo>
                      <a:lnTo>
                        <a:pt x="3" y="77"/>
                      </a:lnTo>
                      <a:lnTo>
                        <a:pt x="9" y="118"/>
                      </a:lnTo>
                      <a:lnTo>
                        <a:pt x="19" y="166"/>
                      </a:lnTo>
                      <a:lnTo>
                        <a:pt x="31" y="218"/>
                      </a:lnTo>
                      <a:lnTo>
                        <a:pt x="44" y="274"/>
                      </a:lnTo>
                      <a:lnTo>
                        <a:pt x="61" y="331"/>
                      </a:lnTo>
                      <a:lnTo>
                        <a:pt x="77" y="390"/>
                      </a:lnTo>
                      <a:lnTo>
                        <a:pt x="93" y="448"/>
                      </a:lnTo>
                      <a:lnTo>
                        <a:pt x="109" y="505"/>
                      </a:lnTo>
                      <a:lnTo>
                        <a:pt x="125" y="558"/>
                      </a:lnTo>
                      <a:lnTo>
                        <a:pt x="139" y="607"/>
                      </a:lnTo>
                      <a:lnTo>
                        <a:pt x="150" y="651"/>
                      </a:lnTo>
                      <a:lnTo>
                        <a:pt x="160" y="687"/>
                      </a:lnTo>
                      <a:lnTo>
                        <a:pt x="166" y="714"/>
                      </a:lnTo>
                      <a:lnTo>
                        <a:pt x="175" y="714"/>
                      </a:lnTo>
                      <a:lnTo>
                        <a:pt x="169" y="685"/>
                      </a:lnTo>
                      <a:lnTo>
                        <a:pt x="159" y="648"/>
                      </a:lnTo>
                      <a:lnTo>
                        <a:pt x="147" y="605"/>
                      </a:lnTo>
                      <a:lnTo>
                        <a:pt x="133" y="556"/>
                      </a:lnTo>
                      <a:lnTo>
                        <a:pt x="117" y="503"/>
                      </a:lnTo>
                      <a:lnTo>
                        <a:pt x="101" y="446"/>
                      </a:lnTo>
                      <a:lnTo>
                        <a:pt x="85" y="388"/>
                      </a:lnTo>
                      <a:lnTo>
                        <a:pt x="69" y="329"/>
                      </a:lnTo>
                      <a:lnTo>
                        <a:pt x="53" y="272"/>
                      </a:lnTo>
                      <a:lnTo>
                        <a:pt x="39" y="216"/>
                      </a:lnTo>
                      <a:lnTo>
                        <a:pt x="27" y="164"/>
                      </a:lnTo>
                      <a:lnTo>
                        <a:pt x="18" y="118"/>
                      </a:lnTo>
                      <a:lnTo>
                        <a:pt x="11" y="77"/>
                      </a:lnTo>
                      <a:lnTo>
                        <a:pt x="8" y="44"/>
                      </a:lnTo>
                      <a:lnTo>
                        <a:pt x="9" y="1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8" name="Freeform 420"/>
                <p:cNvSpPr>
                  <a:spLocks/>
                </p:cNvSpPr>
                <p:nvPr/>
              </p:nvSpPr>
              <p:spPr bwMode="auto">
                <a:xfrm>
                  <a:off x="4265" y="2208"/>
                  <a:ext cx="40" cy="26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118" y="0"/>
                    </a:cxn>
                    <a:cxn ang="0">
                      <a:pos x="105" y="4"/>
                    </a:cxn>
                    <a:cxn ang="0">
                      <a:pos x="92" y="8"/>
                    </a:cxn>
                    <a:cxn ang="0">
                      <a:pos x="78" y="14"/>
                    </a:cxn>
                    <a:cxn ang="0">
                      <a:pos x="64" y="20"/>
                    </a:cxn>
                    <a:cxn ang="0">
                      <a:pos x="49" y="28"/>
                    </a:cxn>
                    <a:cxn ang="0">
                      <a:pos x="32" y="39"/>
                    </a:cxn>
                    <a:cxn ang="0">
                      <a:pos x="16" y="53"/>
                    </a:cxn>
                    <a:cxn ang="0">
                      <a:pos x="0" y="70"/>
                    </a:cxn>
                    <a:cxn ang="0">
                      <a:pos x="6" y="76"/>
                    </a:cxn>
                    <a:cxn ang="0">
                      <a:pos x="23" y="59"/>
                    </a:cxn>
                    <a:cxn ang="0">
                      <a:pos x="39" y="46"/>
                    </a:cxn>
                    <a:cxn ang="0">
                      <a:pos x="54" y="36"/>
                    </a:cxn>
                    <a:cxn ang="0">
                      <a:pos x="69" y="29"/>
                    </a:cxn>
                    <a:cxn ang="0">
                      <a:pos x="82" y="22"/>
                    </a:cxn>
                    <a:cxn ang="0">
                      <a:pos x="94" y="17"/>
                    </a:cxn>
                    <a:cxn ang="0">
                      <a:pos x="107" y="13"/>
                    </a:cxn>
                    <a:cxn ang="0">
                      <a:pos x="120" y="8"/>
                    </a:cxn>
                    <a:cxn ang="0">
                      <a:pos x="120" y="8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120" h="76">
                      <a:moveTo>
                        <a:pt x="118" y="0"/>
                      </a:moveTo>
                      <a:lnTo>
                        <a:pt x="118" y="0"/>
                      </a:lnTo>
                      <a:lnTo>
                        <a:pt x="105" y="4"/>
                      </a:lnTo>
                      <a:lnTo>
                        <a:pt x="92" y="8"/>
                      </a:lnTo>
                      <a:lnTo>
                        <a:pt x="78" y="14"/>
                      </a:lnTo>
                      <a:lnTo>
                        <a:pt x="64" y="20"/>
                      </a:lnTo>
                      <a:lnTo>
                        <a:pt x="49" y="28"/>
                      </a:lnTo>
                      <a:lnTo>
                        <a:pt x="32" y="39"/>
                      </a:lnTo>
                      <a:lnTo>
                        <a:pt x="16" y="53"/>
                      </a:lnTo>
                      <a:lnTo>
                        <a:pt x="0" y="70"/>
                      </a:lnTo>
                      <a:lnTo>
                        <a:pt x="6" y="76"/>
                      </a:lnTo>
                      <a:lnTo>
                        <a:pt x="23" y="59"/>
                      </a:lnTo>
                      <a:lnTo>
                        <a:pt x="39" y="46"/>
                      </a:lnTo>
                      <a:lnTo>
                        <a:pt x="54" y="36"/>
                      </a:lnTo>
                      <a:lnTo>
                        <a:pt x="69" y="29"/>
                      </a:lnTo>
                      <a:lnTo>
                        <a:pt x="82" y="22"/>
                      </a:lnTo>
                      <a:lnTo>
                        <a:pt x="94" y="17"/>
                      </a:lnTo>
                      <a:lnTo>
                        <a:pt x="107" y="13"/>
                      </a:lnTo>
                      <a:lnTo>
                        <a:pt x="120" y="8"/>
                      </a:lnTo>
                      <a:lnTo>
                        <a:pt x="120" y="8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69" name="Freeform 421"/>
                <p:cNvSpPr>
                  <a:spLocks/>
                </p:cNvSpPr>
                <p:nvPr/>
              </p:nvSpPr>
              <p:spPr bwMode="auto">
                <a:xfrm>
                  <a:off x="4305" y="2193"/>
                  <a:ext cx="155" cy="18"/>
                </a:xfrm>
                <a:custGeom>
                  <a:avLst/>
                  <a:gdLst/>
                  <a:ahLst/>
                  <a:cxnLst>
                    <a:cxn ang="0">
                      <a:pos x="467" y="0"/>
                    </a:cxn>
                    <a:cxn ang="0">
                      <a:pos x="467" y="0"/>
                    </a:cxn>
                    <a:cxn ang="0">
                      <a:pos x="456" y="1"/>
                    </a:cxn>
                    <a:cxn ang="0">
                      <a:pos x="439" y="3"/>
                    </a:cxn>
                    <a:cxn ang="0">
                      <a:pos x="415" y="5"/>
                    </a:cxn>
                    <a:cxn ang="0">
                      <a:pos x="385" y="8"/>
                    </a:cxn>
                    <a:cxn ang="0">
                      <a:pos x="352" y="11"/>
                    </a:cxn>
                    <a:cxn ang="0">
                      <a:pos x="314" y="14"/>
                    </a:cxn>
                    <a:cxn ang="0">
                      <a:pos x="275" y="17"/>
                    </a:cxn>
                    <a:cxn ang="0">
                      <a:pos x="234" y="20"/>
                    </a:cxn>
                    <a:cxn ang="0">
                      <a:pos x="193" y="24"/>
                    </a:cxn>
                    <a:cxn ang="0">
                      <a:pos x="154" y="27"/>
                    </a:cxn>
                    <a:cxn ang="0">
                      <a:pos x="116" y="30"/>
                    </a:cxn>
                    <a:cxn ang="0">
                      <a:pos x="83" y="33"/>
                    </a:cxn>
                    <a:cxn ang="0">
                      <a:pos x="53" y="36"/>
                    </a:cxn>
                    <a:cxn ang="0">
                      <a:pos x="29" y="40"/>
                    </a:cxn>
                    <a:cxn ang="0">
                      <a:pos x="11" y="43"/>
                    </a:cxn>
                    <a:cxn ang="0">
                      <a:pos x="0" y="45"/>
                    </a:cxn>
                    <a:cxn ang="0">
                      <a:pos x="2" y="53"/>
                    </a:cxn>
                    <a:cxn ang="0">
                      <a:pos x="11" y="51"/>
                    </a:cxn>
                    <a:cxn ang="0">
                      <a:pos x="29" y="48"/>
                    </a:cxn>
                    <a:cxn ang="0">
                      <a:pos x="53" y="45"/>
                    </a:cxn>
                    <a:cxn ang="0">
                      <a:pos x="83" y="42"/>
                    </a:cxn>
                    <a:cxn ang="0">
                      <a:pos x="116" y="38"/>
                    </a:cxn>
                    <a:cxn ang="0">
                      <a:pos x="154" y="35"/>
                    </a:cxn>
                    <a:cxn ang="0">
                      <a:pos x="193" y="32"/>
                    </a:cxn>
                    <a:cxn ang="0">
                      <a:pos x="234" y="29"/>
                    </a:cxn>
                    <a:cxn ang="0">
                      <a:pos x="275" y="26"/>
                    </a:cxn>
                    <a:cxn ang="0">
                      <a:pos x="314" y="22"/>
                    </a:cxn>
                    <a:cxn ang="0">
                      <a:pos x="352" y="19"/>
                    </a:cxn>
                    <a:cxn ang="0">
                      <a:pos x="385" y="16"/>
                    </a:cxn>
                    <a:cxn ang="0">
                      <a:pos x="415" y="14"/>
                    </a:cxn>
                    <a:cxn ang="0">
                      <a:pos x="439" y="12"/>
                    </a:cxn>
                    <a:cxn ang="0">
                      <a:pos x="456" y="10"/>
                    </a:cxn>
                    <a:cxn ang="0">
                      <a:pos x="467" y="9"/>
                    </a:cxn>
                    <a:cxn ang="0">
                      <a:pos x="467" y="9"/>
                    </a:cxn>
                    <a:cxn ang="0">
                      <a:pos x="467" y="0"/>
                    </a:cxn>
                  </a:cxnLst>
                  <a:rect l="0" t="0" r="r" b="b"/>
                  <a:pathLst>
                    <a:path w="467" h="53">
                      <a:moveTo>
                        <a:pt x="467" y="0"/>
                      </a:moveTo>
                      <a:lnTo>
                        <a:pt x="467" y="0"/>
                      </a:lnTo>
                      <a:lnTo>
                        <a:pt x="456" y="1"/>
                      </a:lnTo>
                      <a:lnTo>
                        <a:pt x="439" y="3"/>
                      </a:lnTo>
                      <a:lnTo>
                        <a:pt x="415" y="5"/>
                      </a:lnTo>
                      <a:lnTo>
                        <a:pt x="385" y="8"/>
                      </a:lnTo>
                      <a:lnTo>
                        <a:pt x="352" y="11"/>
                      </a:lnTo>
                      <a:lnTo>
                        <a:pt x="314" y="14"/>
                      </a:lnTo>
                      <a:lnTo>
                        <a:pt x="275" y="17"/>
                      </a:lnTo>
                      <a:lnTo>
                        <a:pt x="234" y="20"/>
                      </a:lnTo>
                      <a:lnTo>
                        <a:pt x="193" y="24"/>
                      </a:lnTo>
                      <a:lnTo>
                        <a:pt x="154" y="27"/>
                      </a:lnTo>
                      <a:lnTo>
                        <a:pt x="116" y="30"/>
                      </a:lnTo>
                      <a:lnTo>
                        <a:pt x="83" y="33"/>
                      </a:lnTo>
                      <a:lnTo>
                        <a:pt x="53" y="36"/>
                      </a:lnTo>
                      <a:lnTo>
                        <a:pt x="29" y="40"/>
                      </a:lnTo>
                      <a:lnTo>
                        <a:pt x="11" y="43"/>
                      </a:lnTo>
                      <a:lnTo>
                        <a:pt x="0" y="45"/>
                      </a:lnTo>
                      <a:lnTo>
                        <a:pt x="2" y="53"/>
                      </a:lnTo>
                      <a:lnTo>
                        <a:pt x="11" y="51"/>
                      </a:lnTo>
                      <a:lnTo>
                        <a:pt x="29" y="48"/>
                      </a:lnTo>
                      <a:lnTo>
                        <a:pt x="53" y="45"/>
                      </a:lnTo>
                      <a:lnTo>
                        <a:pt x="83" y="42"/>
                      </a:lnTo>
                      <a:lnTo>
                        <a:pt x="116" y="38"/>
                      </a:lnTo>
                      <a:lnTo>
                        <a:pt x="154" y="35"/>
                      </a:lnTo>
                      <a:lnTo>
                        <a:pt x="193" y="32"/>
                      </a:lnTo>
                      <a:lnTo>
                        <a:pt x="234" y="29"/>
                      </a:lnTo>
                      <a:lnTo>
                        <a:pt x="275" y="26"/>
                      </a:lnTo>
                      <a:lnTo>
                        <a:pt x="314" y="22"/>
                      </a:lnTo>
                      <a:lnTo>
                        <a:pt x="352" y="19"/>
                      </a:lnTo>
                      <a:lnTo>
                        <a:pt x="385" y="16"/>
                      </a:lnTo>
                      <a:lnTo>
                        <a:pt x="415" y="14"/>
                      </a:lnTo>
                      <a:lnTo>
                        <a:pt x="439" y="12"/>
                      </a:lnTo>
                      <a:lnTo>
                        <a:pt x="456" y="10"/>
                      </a:lnTo>
                      <a:lnTo>
                        <a:pt x="467" y="9"/>
                      </a:lnTo>
                      <a:lnTo>
                        <a:pt x="467" y="9"/>
                      </a:lnTo>
                      <a:lnTo>
                        <a:pt x="4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0" name="Freeform 422"/>
                <p:cNvSpPr>
                  <a:spLocks/>
                </p:cNvSpPr>
                <p:nvPr/>
              </p:nvSpPr>
              <p:spPr bwMode="auto">
                <a:xfrm>
                  <a:off x="4460" y="2193"/>
                  <a:ext cx="27" cy="26"/>
                </a:xfrm>
                <a:custGeom>
                  <a:avLst/>
                  <a:gdLst/>
                  <a:ahLst/>
                  <a:cxnLst>
                    <a:cxn ang="0">
                      <a:pos x="78" y="78"/>
                    </a:cxn>
                    <a:cxn ang="0">
                      <a:pos x="80" y="71"/>
                    </a:cxn>
                    <a:cxn ang="0">
                      <a:pos x="71" y="54"/>
                    </a:cxn>
                    <a:cxn ang="0">
                      <a:pos x="62" y="39"/>
                    </a:cxn>
                    <a:cxn ang="0">
                      <a:pos x="53" y="27"/>
                    </a:cxn>
                    <a:cxn ang="0">
                      <a:pos x="43" y="16"/>
                    </a:cxn>
                    <a:cxn ang="0">
                      <a:pos x="33" y="7"/>
                    </a:cxn>
                    <a:cxn ang="0">
                      <a:pos x="23" y="3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11" y="11"/>
                    </a:cxn>
                    <a:cxn ang="0">
                      <a:pos x="20" y="12"/>
                    </a:cxn>
                    <a:cxn ang="0">
                      <a:pos x="29" y="16"/>
                    </a:cxn>
                    <a:cxn ang="0">
                      <a:pos x="36" y="22"/>
                    </a:cxn>
                    <a:cxn ang="0">
                      <a:pos x="46" y="33"/>
                    </a:cxn>
                    <a:cxn ang="0">
                      <a:pos x="54" y="44"/>
                    </a:cxn>
                    <a:cxn ang="0">
                      <a:pos x="62" y="59"/>
                    </a:cxn>
                    <a:cxn ang="0">
                      <a:pos x="72" y="76"/>
                    </a:cxn>
                    <a:cxn ang="0">
                      <a:pos x="74" y="69"/>
                    </a:cxn>
                    <a:cxn ang="0">
                      <a:pos x="72" y="76"/>
                    </a:cxn>
                    <a:cxn ang="0">
                      <a:pos x="74" y="78"/>
                    </a:cxn>
                    <a:cxn ang="0">
                      <a:pos x="78" y="78"/>
                    </a:cxn>
                    <a:cxn ang="0">
                      <a:pos x="80" y="75"/>
                    </a:cxn>
                    <a:cxn ang="0">
                      <a:pos x="80" y="71"/>
                    </a:cxn>
                    <a:cxn ang="0">
                      <a:pos x="78" y="78"/>
                    </a:cxn>
                  </a:cxnLst>
                  <a:rect l="0" t="0" r="r" b="b"/>
                  <a:pathLst>
                    <a:path w="80" h="78">
                      <a:moveTo>
                        <a:pt x="78" y="78"/>
                      </a:moveTo>
                      <a:lnTo>
                        <a:pt x="80" y="71"/>
                      </a:lnTo>
                      <a:lnTo>
                        <a:pt x="71" y="54"/>
                      </a:lnTo>
                      <a:lnTo>
                        <a:pt x="62" y="39"/>
                      </a:lnTo>
                      <a:lnTo>
                        <a:pt x="53" y="27"/>
                      </a:lnTo>
                      <a:lnTo>
                        <a:pt x="43" y="16"/>
                      </a:lnTo>
                      <a:lnTo>
                        <a:pt x="33" y="7"/>
                      </a:lnTo>
                      <a:lnTo>
                        <a:pt x="23" y="3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11" y="11"/>
                      </a:lnTo>
                      <a:lnTo>
                        <a:pt x="20" y="12"/>
                      </a:lnTo>
                      <a:lnTo>
                        <a:pt x="29" y="16"/>
                      </a:lnTo>
                      <a:lnTo>
                        <a:pt x="36" y="22"/>
                      </a:lnTo>
                      <a:lnTo>
                        <a:pt x="46" y="33"/>
                      </a:lnTo>
                      <a:lnTo>
                        <a:pt x="54" y="44"/>
                      </a:lnTo>
                      <a:lnTo>
                        <a:pt x="62" y="59"/>
                      </a:lnTo>
                      <a:lnTo>
                        <a:pt x="72" y="76"/>
                      </a:lnTo>
                      <a:lnTo>
                        <a:pt x="74" y="69"/>
                      </a:lnTo>
                      <a:lnTo>
                        <a:pt x="72" y="76"/>
                      </a:lnTo>
                      <a:lnTo>
                        <a:pt x="74" y="78"/>
                      </a:lnTo>
                      <a:lnTo>
                        <a:pt x="78" y="78"/>
                      </a:lnTo>
                      <a:lnTo>
                        <a:pt x="80" y="75"/>
                      </a:lnTo>
                      <a:lnTo>
                        <a:pt x="80" y="71"/>
                      </a:lnTo>
                      <a:lnTo>
                        <a:pt x="78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1" name="Freeform 423"/>
                <p:cNvSpPr>
                  <a:spLocks/>
                </p:cNvSpPr>
                <p:nvPr/>
              </p:nvSpPr>
              <p:spPr bwMode="auto">
                <a:xfrm>
                  <a:off x="4441" y="2216"/>
                  <a:ext cx="45" cy="57"/>
                </a:xfrm>
                <a:custGeom>
                  <a:avLst/>
                  <a:gdLst/>
                  <a:ahLst/>
                  <a:cxnLst>
                    <a:cxn ang="0">
                      <a:pos x="2" y="171"/>
                    </a:cxn>
                    <a:cxn ang="0">
                      <a:pos x="9" y="168"/>
                    </a:cxn>
                    <a:cxn ang="0">
                      <a:pos x="16" y="155"/>
                    </a:cxn>
                    <a:cxn ang="0">
                      <a:pos x="26" y="135"/>
                    </a:cxn>
                    <a:cxn ang="0">
                      <a:pos x="38" y="114"/>
                    </a:cxn>
                    <a:cxn ang="0">
                      <a:pos x="53" y="91"/>
                    </a:cxn>
                    <a:cxn ang="0">
                      <a:pos x="69" y="68"/>
                    </a:cxn>
                    <a:cxn ang="0">
                      <a:pos x="89" y="46"/>
                    </a:cxn>
                    <a:cxn ang="0">
                      <a:pos x="113" y="25"/>
                    </a:cxn>
                    <a:cxn ang="0">
                      <a:pos x="137" y="9"/>
                    </a:cxn>
                    <a:cxn ang="0">
                      <a:pos x="133" y="0"/>
                    </a:cxn>
                    <a:cxn ang="0">
                      <a:pos x="106" y="18"/>
                    </a:cxn>
                    <a:cxn ang="0">
                      <a:pos x="83" y="40"/>
                    </a:cxn>
                    <a:cxn ang="0">
                      <a:pos x="62" y="62"/>
                    </a:cxn>
                    <a:cxn ang="0">
                      <a:pos x="44" y="86"/>
                    </a:cxn>
                    <a:cxn ang="0">
                      <a:pos x="29" y="110"/>
                    </a:cxn>
                    <a:cxn ang="0">
                      <a:pos x="17" y="131"/>
                    </a:cxn>
                    <a:cxn ang="0">
                      <a:pos x="8" y="150"/>
                    </a:cxn>
                    <a:cxn ang="0">
                      <a:pos x="0" y="164"/>
                    </a:cxn>
                    <a:cxn ang="0">
                      <a:pos x="7" y="162"/>
                    </a:cxn>
                    <a:cxn ang="0">
                      <a:pos x="0" y="164"/>
                    </a:cxn>
                    <a:cxn ang="0">
                      <a:pos x="0" y="167"/>
                    </a:cxn>
                    <a:cxn ang="0">
                      <a:pos x="3" y="171"/>
                    </a:cxn>
                    <a:cxn ang="0">
                      <a:pos x="7" y="171"/>
                    </a:cxn>
                    <a:cxn ang="0">
                      <a:pos x="9" y="168"/>
                    </a:cxn>
                    <a:cxn ang="0">
                      <a:pos x="2" y="171"/>
                    </a:cxn>
                  </a:cxnLst>
                  <a:rect l="0" t="0" r="r" b="b"/>
                  <a:pathLst>
                    <a:path w="137" h="171">
                      <a:moveTo>
                        <a:pt x="2" y="171"/>
                      </a:moveTo>
                      <a:lnTo>
                        <a:pt x="9" y="168"/>
                      </a:lnTo>
                      <a:lnTo>
                        <a:pt x="16" y="155"/>
                      </a:lnTo>
                      <a:lnTo>
                        <a:pt x="26" y="135"/>
                      </a:lnTo>
                      <a:lnTo>
                        <a:pt x="38" y="114"/>
                      </a:lnTo>
                      <a:lnTo>
                        <a:pt x="53" y="91"/>
                      </a:lnTo>
                      <a:lnTo>
                        <a:pt x="69" y="68"/>
                      </a:lnTo>
                      <a:lnTo>
                        <a:pt x="89" y="46"/>
                      </a:lnTo>
                      <a:lnTo>
                        <a:pt x="113" y="25"/>
                      </a:lnTo>
                      <a:lnTo>
                        <a:pt x="137" y="9"/>
                      </a:lnTo>
                      <a:lnTo>
                        <a:pt x="133" y="0"/>
                      </a:lnTo>
                      <a:lnTo>
                        <a:pt x="106" y="18"/>
                      </a:lnTo>
                      <a:lnTo>
                        <a:pt x="83" y="40"/>
                      </a:lnTo>
                      <a:lnTo>
                        <a:pt x="62" y="62"/>
                      </a:lnTo>
                      <a:lnTo>
                        <a:pt x="44" y="86"/>
                      </a:lnTo>
                      <a:lnTo>
                        <a:pt x="29" y="110"/>
                      </a:lnTo>
                      <a:lnTo>
                        <a:pt x="17" y="131"/>
                      </a:lnTo>
                      <a:lnTo>
                        <a:pt x="8" y="150"/>
                      </a:lnTo>
                      <a:lnTo>
                        <a:pt x="0" y="164"/>
                      </a:lnTo>
                      <a:lnTo>
                        <a:pt x="7" y="162"/>
                      </a:lnTo>
                      <a:lnTo>
                        <a:pt x="0" y="164"/>
                      </a:lnTo>
                      <a:lnTo>
                        <a:pt x="0" y="167"/>
                      </a:lnTo>
                      <a:lnTo>
                        <a:pt x="3" y="171"/>
                      </a:lnTo>
                      <a:lnTo>
                        <a:pt x="7" y="171"/>
                      </a:lnTo>
                      <a:lnTo>
                        <a:pt x="9" y="168"/>
                      </a:lnTo>
                      <a:lnTo>
                        <a:pt x="2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2" name="Freeform 424"/>
                <p:cNvSpPr>
                  <a:spLocks/>
                </p:cNvSpPr>
                <p:nvPr/>
              </p:nvSpPr>
              <p:spPr bwMode="auto">
                <a:xfrm>
                  <a:off x="4408" y="2270"/>
                  <a:ext cx="35" cy="42"/>
                </a:xfrm>
                <a:custGeom>
                  <a:avLst/>
                  <a:gdLst/>
                  <a:ahLst/>
                  <a:cxnLst>
                    <a:cxn ang="0">
                      <a:pos x="7" y="125"/>
                    </a:cxn>
                    <a:cxn ang="0">
                      <a:pos x="7" y="125"/>
                    </a:cxn>
                    <a:cxn ang="0">
                      <a:pos x="17" y="113"/>
                    </a:cxn>
                    <a:cxn ang="0">
                      <a:pos x="29" y="96"/>
                    </a:cxn>
                    <a:cxn ang="0">
                      <a:pos x="42" y="75"/>
                    </a:cxn>
                    <a:cxn ang="0">
                      <a:pos x="55" y="53"/>
                    </a:cxn>
                    <a:cxn ang="0">
                      <a:pos x="69" y="34"/>
                    </a:cxn>
                    <a:cxn ang="0">
                      <a:pos x="83" y="18"/>
                    </a:cxn>
                    <a:cxn ang="0">
                      <a:pos x="95" y="10"/>
                    </a:cxn>
                    <a:cxn ang="0">
                      <a:pos x="101" y="9"/>
                    </a:cxn>
                    <a:cxn ang="0">
                      <a:pos x="106" y="0"/>
                    </a:cxn>
                    <a:cxn ang="0">
                      <a:pos x="91" y="1"/>
                    </a:cxn>
                    <a:cxn ang="0">
                      <a:pos x="77" y="12"/>
                    </a:cxn>
                    <a:cxn ang="0">
                      <a:pos x="63" y="28"/>
                    </a:cxn>
                    <a:cxn ang="0">
                      <a:pos x="47" y="49"/>
                    </a:cxn>
                    <a:cxn ang="0">
                      <a:pos x="33" y="70"/>
                    </a:cxn>
                    <a:cxn ang="0">
                      <a:pos x="20" y="92"/>
                    </a:cxn>
                    <a:cxn ang="0">
                      <a:pos x="8" y="109"/>
                    </a:cxn>
                    <a:cxn ang="0">
                      <a:pos x="1" y="118"/>
                    </a:cxn>
                    <a:cxn ang="0">
                      <a:pos x="1" y="118"/>
                    </a:cxn>
                    <a:cxn ang="0">
                      <a:pos x="1" y="118"/>
                    </a:cxn>
                    <a:cxn ang="0">
                      <a:pos x="0" y="121"/>
                    </a:cxn>
                    <a:cxn ang="0">
                      <a:pos x="1" y="125"/>
                    </a:cxn>
                    <a:cxn ang="0">
                      <a:pos x="4" y="126"/>
                    </a:cxn>
                    <a:cxn ang="0">
                      <a:pos x="7" y="125"/>
                    </a:cxn>
                  </a:cxnLst>
                  <a:rect l="0" t="0" r="r" b="b"/>
                  <a:pathLst>
                    <a:path w="106" h="126">
                      <a:moveTo>
                        <a:pt x="7" y="125"/>
                      </a:moveTo>
                      <a:lnTo>
                        <a:pt x="7" y="125"/>
                      </a:lnTo>
                      <a:lnTo>
                        <a:pt x="17" y="113"/>
                      </a:lnTo>
                      <a:lnTo>
                        <a:pt x="29" y="96"/>
                      </a:lnTo>
                      <a:lnTo>
                        <a:pt x="42" y="75"/>
                      </a:lnTo>
                      <a:lnTo>
                        <a:pt x="55" y="53"/>
                      </a:lnTo>
                      <a:lnTo>
                        <a:pt x="69" y="34"/>
                      </a:lnTo>
                      <a:lnTo>
                        <a:pt x="83" y="18"/>
                      </a:lnTo>
                      <a:lnTo>
                        <a:pt x="95" y="10"/>
                      </a:lnTo>
                      <a:lnTo>
                        <a:pt x="101" y="9"/>
                      </a:lnTo>
                      <a:lnTo>
                        <a:pt x="106" y="0"/>
                      </a:lnTo>
                      <a:lnTo>
                        <a:pt x="91" y="1"/>
                      </a:lnTo>
                      <a:lnTo>
                        <a:pt x="77" y="12"/>
                      </a:lnTo>
                      <a:lnTo>
                        <a:pt x="63" y="28"/>
                      </a:lnTo>
                      <a:lnTo>
                        <a:pt x="47" y="49"/>
                      </a:lnTo>
                      <a:lnTo>
                        <a:pt x="33" y="70"/>
                      </a:lnTo>
                      <a:lnTo>
                        <a:pt x="20" y="92"/>
                      </a:lnTo>
                      <a:lnTo>
                        <a:pt x="8" y="109"/>
                      </a:lnTo>
                      <a:lnTo>
                        <a:pt x="1" y="118"/>
                      </a:lnTo>
                      <a:lnTo>
                        <a:pt x="1" y="118"/>
                      </a:lnTo>
                      <a:lnTo>
                        <a:pt x="1" y="118"/>
                      </a:lnTo>
                      <a:lnTo>
                        <a:pt x="0" y="121"/>
                      </a:lnTo>
                      <a:lnTo>
                        <a:pt x="1" y="125"/>
                      </a:lnTo>
                      <a:lnTo>
                        <a:pt x="4" y="126"/>
                      </a:lnTo>
                      <a:lnTo>
                        <a:pt x="7" y="1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3" name="Freeform 425"/>
                <p:cNvSpPr>
                  <a:spLocks/>
                </p:cNvSpPr>
                <p:nvPr/>
              </p:nvSpPr>
              <p:spPr bwMode="auto">
                <a:xfrm>
                  <a:off x="4403" y="2309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28" y="44"/>
                    </a:cxn>
                    <a:cxn ang="0">
                      <a:pos x="25" y="37"/>
                    </a:cxn>
                    <a:cxn ang="0">
                      <a:pos x="13" y="31"/>
                    </a:cxn>
                    <a:cxn ang="0">
                      <a:pos x="9" y="26"/>
                    </a:cxn>
                    <a:cxn ang="0">
                      <a:pos x="12" y="18"/>
                    </a:cxn>
                    <a:cxn ang="0">
                      <a:pos x="20" y="7"/>
                    </a:cxn>
                    <a:cxn ang="0">
                      <a:pos x="14" y="0"/>
                    </a:cxn>
                    <a:cxn ang="0">
                      <a:pos x="3" y="14"/>
                    </a:cxn>
                    <a:cxn ang="0">
                      <a:pos x="0" y="26"/>
                    </a:cxn>
                    <a:cxn ang="0">
                      <a:pos x="6" y="37"/>
                    </a:cxn>
                    <a:cxn ang="0">
                      <a:pos x="22" y="46"/>
                    </a:cxn>
                    <a:cxn ang="0">
                      <a:pos x="19" y="40"/>
                    </a:cxn>
                    <a:cxn ang="0">
                      <a:pos x="22" y="46"/>
                    </a:cxn>
                    <a:cxn ang="0">
                      <a:pos x="26" y="45"/>
                    </a:cxn>
                    <a:cxn ang="0">
                      <a:pos x="28" y="43"/>
                    </a:cxn>
                    <a:cxn ang="0">
                      <a:pos x="28" y="40"/>
                    </a:cxn>
                    <a:cxn ang="0">
                      <a:pos x="25" y="37"/>
                    </a:cxn>
                    <a:cxn ang="0">
                      <a:pos x="28" y="44"/>
                    </a:cxn>
                  </a:cxnLst>
                  <a:rect l="0" t="0" r="r" b="b"/>
                  <a:pathLst>
                    <a:path w="28" h="46">
                      <a:moveTo>
                        <a:pt x="28" y="44"/>
                      </a:moveTo>
                      <a:lnTo>
                        <a:pt x="25" y="37"/>
                      </a:lnTo>
                      <a:lnTo>
                        <a:pt x="13" y="31"/>
                      </a:lnTo>
                      <a:lnTo>
                        <a:pt x="9" y="26"/>
                      </a:lnTo>
                      <a:lnTo>
                        <a:pt x="12" y="18"/>
                      </a:lnTo>
                      <a:lnTo>
                        <a:pt x="20" y="7"/>
                      </a:lnTo>
                      <a:lnTo>
                        <a:pt x="14" y="0"/>
                      </a:lnTo>
                      <a:lnTo>
                        <a:pt x="3" y="14"/>
                      </a:lnTo>
                      <a:lnTo>
                        <a:pt x="0" y="26"/>
                      </a:lnTo>
                      <a:lnTo>
                        <a:pt x="6" y="37"/>
                      </a:lnTo>
                      <a:lnTo>
                        <a:pt x="22" y="46"/>
                      </a:lnTo>
                      <a:lnTo>
                        <a:pt x="19" y="40"/>
                      </a:lnTo>
                      <a:lnTo>
                        <a:pt x="22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28" y="40"/>
                      </a:lnTo>
                      <a:lnTo>
                        <a:pt x="25" y="37"/>
                      </a:lnTo>
                      <a:lnTo>
                        <a:pt x="2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4" name="Freeform 426"/>
                <p:cNvSpPr>
                  <a:spLocks/>
                </p:cNvSpPr>
                <p:nvPr/>
              </p:nvSpPr>
              <p:spPr bwMode="auto">
                <a:xfrm>
                  <a:off x="4397" y="2322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10" y="104"/>
                    </a:cxn>
                    <a:cxn ang="0">
                      <a:pos x="10" y="104"/>
                    </a:cxn>
                    <a:cxn ang="0">
                      <a:pos x="10" y="93"/>
                    </a:cxn>
                    <a:cxn ang="0">
                      <a:pos x="14" y="82"/>
                    </a:cxn>
                    <a:cxn ang="0">
                      <a:pos x="18" y="68"/>
                    </a:cxn>
                    <a:cxn ang="0">
                      <a:pos x="24" y="55"/>
                    </a:cxn>
                    <a:cxn ang="0">
                      <a:pos x="31" y="40"/>
                    </a:cxn>
                    <a:cxn ang="0">
                      <a:pos x="37" y="26"/>
                    </a:cxn>
                    <a:cxn ang="0">
                      <a:pos x="42" y="13"/>
                    </a:cxn>
                    <a:cxn ang="0">
                      <a:pos x="48" y="4"/>
                    </a:cxn>
                    <a:cxn ang="0">
                      <a:pos x="39" y="0"/>
                    </a:cxn>
                    <a:cxn ang="0">
                      <a:pos x="34" y="9"/>
                    </a:cxn>
                    <a:cxn ang="0">
                      <a:pos x="29" y="22"/>
                    </a:cxn>
                    <a:cxn ang="0">
                      <a:pos x="22" y="36"/>
                    </a:cxn>
                    <a:cxn ang="0">
                      <a:pos x="16" y="51"/>
                    </a:cxn>
                    <a:cxn ang="0">
                      <a:pos x="9" y="66"/>
                    </a:cxn>
                    <a:cxn ang="0">
                      <a:pos x="5" y="79"/>
                    </a:cxn>
                    <a:cxn ang="0">
                      <a:pos x="2" y="93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10" y="104"/>
                    </a:cxn>
                  </a:cxnLst>
                  <a:rect l="0" t="0" r="r" b="b"/>
                  <a:pathLst>
                    <a:path w="48" h="104">
                      <a:moveTo>
                        <a:pt x="10" y="104"/>
                      </a:moveTo>
                      <a:lnTo>
                        <a:pt x="10" y="104"/>
                      </a:lnTo>
                      <a:lnTo>
                        <a:pt x="10" y="93"/>
                      </a:lnTo>
                      <a:lnTo>
                        <a:pt x="14" y="82"/>
                      </a:lnTo>
                      <a:lnTo>
                        <a:pt x="18" y="68"/>
                      </a:lnTo>
                      <a:lnTo>
                        <a:pt x="24" y="55"/>
                      </a:lnTo>
                      <a:lnTo>
                        <a:pt x="31" y="40"/>
                      </a:lnTo>
                      <a:lnTo>
                        <a:pt x="37" y="26"/>
                      </a:lnTo>
                      <a:lnTo>
                        <a:pt x="42" y="13"/>
                      </a:lnTo>
                      <a:lnTo>
                        <a:pt x="48" y="4"/>
                      </a:lnTo>
                      <a:lnTo>
                        <a:pt x="39" y="0"/>
                      </a:lnTo>
                      <a:lnTo>
                        <a:pt x="34" y="9"/>
                      </a:lnTo>
                      <a:lnTo>
                        <a:pt x="29" y="22"/>
                      </a:lnTo>
                      <a:lnTo>
                        <a:pt x="22" y="36"/>
                      </a:lnTo>
                      <a:lnTo>
                        <a:pt x="16" y="51"/>
                      </a:lnTo>
                      <a:lnTo>
                        <a:pt x="9" y="66"/>
                      </a:lnTo>
                      <a:lnTo>
                        <a:pt x="5" y="79"/>
                      </a:lnTo>
                      <a:lnTo>
                        <a:pt x="2" y="93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1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5" name="Freeform 427"/>
                <p:cNvSpPr>
                  <a:spLocks/>
                </p:cNvSpPr>
                <p:nvPr/>
              </p:nvSpPr>
              <p:spPr bwMode="auto">
                <a:xfrm>
                  <a:off x="4397" y="2357"/>
                  <a:ext cx="21" cy="25"/>
                </a:xfrm>
                <a:custGeom>
                  <a:avLst/>
                  <a:gdLst/>
                  <a:ahLst/>
                  <a:cxnLst>
                    <a:cxn ang="0">
                      <a:pos x="63" y="74"/>
                    </a:cxn>
                    <a:cxn ang="0">
                      <a:pos x="60" y="67"/>
                    </a:cxn>
                    <a:cxn ang="0">
                      <a:pos x="46" y="67"/>
                    </a:cxn>
                    <a:cxn ang="0">
                      <a:pos x="36" y="65"/>
                    </a:cxn>
                    <a:cxn ang="0">
                      <a:pos x="27" y="61"/>
                    </a:cxn>
                    <a:cxn ang="0">
                      <a:pos x="21" y="55"/>
                    </a:cxn>
                    <a:cxn ang="0">
                      <a:pos x="17" y="47"/>
                    </a:cxn>
                    <a:cxn ang="0">
                      <a:pos x="12" y="34"/>
                    </a:cxn>
                    <a:cxn ang="0">
                      <a:pos x="10" y="19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2" y="19"/>
                    </a:cxn>
                    <a:cxn ang="0">
                      <a:pos x="4" y="36"/>
                    </a:cxn>
                    <a:cxn ang="0">
                      <a:pos x="8" y="49"/>
                    </a:cxn>
                    <a:cxn ang="0">
                      <a:pos x="15" y="60"/>
                    </a:cxn>
                    <a:cxn ang="0">
                      <a:pos x="23" y="69"/>
                    </a:cxn>
                    <a:cxn ang="0">
                      <a:pos x="34" y="73"/>
                    </a:cxn>
                    <a:cxn ang="0">
                      <a:pos x="46" y="76"/>
                    </a:cxn>
                    <a:cxn ang="0">
                      <a:pos x="60" y="76"/>
                    </a:cxn>
                    <a:cxn ang="0">
                      <a:pos x="56" y="68"/>
                    </a:cxn>
                    <a:cxn ang="0">
                      <a:pos x="60" y="76"/>
                    </a:cxn>
                    <a:cxn ang="0">
                      <a:pos x="63" y="74"/>
                    </a:cxn>
                    <a:cxn ang="0">
                      <a:pos x="64" y="71"/>
                    </a:cxn>
                    <a:cxn ang="0">
                      <a:pos x="63" y="68"/>
                    </a:cxn>
                    <a:cxn ang="0">
                      <a:pos x="60" y="67"/>
                    </a:cxn>
                    <a:cxn ang="0">
                      <a:pos x="63" y="74"/>
                    </a:cxn>
                  </a:cxnLst>
                  <a:rect l="0" t="0" r="r" b="b"/>
                  <a:pathLst>
                    <a:path w="64" h="76">
                      <a:moveTo>
                        <a:pt x="63" y="74"/>
                      </a:moveTo>
                      <a:lnTo>
                        <a:pt x="60" y="67"/>
                      </a:lnTo>
                      <a:lnTo>
                        <a:pt x="46" y="67"/>
                      </a:lnTo>
                      <a:lnTo>
                        <a:pt x="36" y="65"/>
                      </a:lnTo>
                      <a:lnTo>
                        <a:pt x="27" y="61"/>
                      </a:lnTo>
                      <a:lnTo>
                        <a:pt x="21" y="55"/>
                      </a:lnTo>
                      <a:lnTo>
                        <a:pt x="17" y="47"/>
                      </a:lnTo>
                      <a:lnTo>
                        <a:pt x="12" y="34"/>
                      </a:lnTo>
                      <a:lnTo>
                        <a:pt x="10" y="19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19"/>
                      </a:lnTo>
                      <a:lnTo>
                        <a:pt x="4" y="36"/>
                      </a:lnTo>
                      <a:lnTo>
                        <a:pt x="8" y="49"/>
                      </a:lnTo>
                      <a:lnTo>
                        <a:pt x="15" y="60"/>
                      </a:lnTo>
                      <a:lnTo>
                        <a:pt x="23" y="69"/>
                      </a:lnTo>
                      <a:lnTo>
                        <a:pt x="34" y="73"/>
                      </a:lnTo>
                      <a:lnTo>
                        <a:pt x="46" y="76"/>
                      </a:lnTo>
                      <a:lnTo>
                        <a:pt x="60" y="76"/>
                      </a:lnTo>
                      <a:lnTo>
                        <a:pt x="56" y="68"/>
                      </a:lnTo>
                      <a:lnTo>
                        <a:pt x="60" y="76"/>
                      </a:lnTo>
                      <a:lnTo>
                        <a:pt x="63" y="74"/>
                      </a:lnTo>
                      <a:lnTo>
                        <a:pt x="64" y="71"/>
                      </a:lnTo>
                      <a:lnTo>
                        <a:pt x="63" y="68"/>
                      </a:lnTo>
                      <a:lnTo>
                        <a:pt x="60" y="67"/>
                      </a:lnTo>
                      <a:lnTo>
                        <a:pt x="63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6" name="Freeform 428"/>
                <p:cNvSpPr>
                  <a:spLocks/>
                </p:cNvSpPr>
                <p:nvPr/>
              </p:nvSpPr>
              <p:spPr bwMode="auto">
                <a:xfrm>
                  <a:off x="4405" y="2380"/>
                  <a:ext cx="13" cy="28"/>
                </a:xfrm>
                <a:custGeom>
                  <a:avLst/>
                  <a:gdLst/>
                  <a:ahLst/>
                  <a:cxnLst>
                    <a:cxn ang="0">
                      <a:pos x="10" y="81"/>
                    </a:cxn>
                    <a:cxn ang="0">
                      <a:pos x="11" y="80"/>
                    </a:cxn>
                    <a:cxn ang="0">
                      <a:pos x="12" y="61"/>
                    </a:cxn>
                    <a:cxn ang="0">
                      <a:pos x="17" y="41"/>
                    </a:cxn>
                    <a:cxn ang="0">
                      <a:pos x="26" y="21"/>
                    </a:cxn>
                    <a:cxn ang="0">
                      <a:pos x="38" y="6"/>
                    </a:cxn>
                    <a:cxn ang="0">
                      <a:pos x="31" y="0"/>
                    </a:cxn>
                    <a:cxn ang="0">
                      <a:pos x="17" y="17"/>
                    </a:cxn>
                    <a:cxn ang="0">
                      <a:pos x="9" y="38"/>
                    </a:cxn>
                    <a:cxn ang="0">
                      <a:pos x="4" y="61"/>
                    </a:cxn>
                    <a:cxn ang="0">
                      <a:pos x="0" y="80"/>
                    </a:cxn>
                    <a:cxn ang="0">
                      <a:pos x="1" y="79"/>
                    </a:cxn>
                    <a:cxn ang="0">
                      <a:pos x="0" y="80"/>
                    </a:cxn>
                    <a:cxn ang="0">
                      <a:pos x="2" y="83"/>
                    </a:cxn>
                    <a:cxn ang="0">
                      <a:pos x="6" y="84"/>
                    </a:cxn>
                    <a:cxn ang="0">
                      <a:pos x="9" y="83"/>
                    </a:cxn>
                    <a:cxn ang="0">
                      <a:pos x="11" y="80"/>
                    </a:cxn>
                    <a:cxn ang="0">
                      <a:pos x="10" y="81"/>
                    </a:cxn>
                  </a:cxnLst>
                  <a:rect l="0" t="0" r="r" b="b"/>
                  <a:pathLst>
                    <a:path w="38" h="84">
                      <a:moveTo>
                        <a:pt x="10" y="81"/>
                      </a:moveTo>
                      <a:lnTo>
                        <a:pt x="11" y="80"/>
                      </a:lnTo>
                      <a:lnTo>
                        <a:pt x="12" y="61"/>
                      </a:lnTo>
                      <a:lnTo>
                        <a:pt x="17" y="41"/>
                      </a:lnTo>
                      <a:lnTo>
                        <a:pt x="26" y="21"/>
                      </a:lnTo>
                      <a:lnTo>
                        <a:pt x="38" y="6"/>
                      </a:lnTo>
                      <a:lnTo>
                        <a:pt x="31" y="0"/>
                      </a:lnTo>
                      <a:lnTo>
                        <a:pt x="17" y="17"/>
                      </a:lnTo>
                      <a:lnTo>
                        <a:pt x="9" y="38"/>
                      </a:lnTo>
                      <a:lnTo>
                        <a:pt x="4" y="61"/>
                      </a:lnTo>
                      <a:lnTo>
                        <a:pt x="0" y="80"/>
                      </a:lnTo>
                      <a:lnTo>
                        <a:pt x="1" y="79"/>
                      </a:lnTo>
                      <a:lnTo>
                        <a:pt x="0" y="80"/>
                      </a:lnTo>
                      <a:lnTo>
                        <a:pt x="2" y="83"/>
                      </a:lnTo>
                      <a:lnTo>
                        <a:pt x="6" y="84"/>
                      </a:lnTo>
                      <a:lnTo>
                        <a:pt x="9" y="83"/>
                      </a:lnTo>
                      <a:lnTo>
                        <a:pt x="11" y="80"/>
                      </a:lnTo>
                      <a:lnTo>
                        <a:pt x="1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7" name="Freeform 429"/>
                <p:cNvSpPr>
                  <a:spLocks/>
                </p:cNvSpPr>
                <p:nvPr/>
              </p:nvSpPr>
              <p:spPr bwMode="auto">
                <a:xfrm>
                  <a:off x="4399" y="2406"/>
                  <a:ext cx="46" cy="78"/>
                </a:xfrm>
                <a:custGeom>
                  <a:avLst/>
                  <a:gdLst/>
                  <a:ahLst/>
                  <a:cxnLst>
                    <a:cxn ang="0">
                      <a:pos x="132" y="226"/>
                    </a:cxn>
                    <a:cxn ang="0">
                      <a:pos x="132" y="226"/>
                    </a:cxn>
                    <a:cxn ang="0">
                      <a:pos x="122" y="224"/>
                    </a:cxn>
                    <a:cxn ang="0">
                      <a:pos x="111" y="224"/>
                    </a:cxn>
                    <a:cxn ang="0">
                      <a:pos x="100" y="222"/>
                    </a:cxn>
                    <a:cxn ang="0">
                      <a:pos x="87" y="218"/>
                    </a:cxn>
                    <a:cxn ang="0">
                      <a:pos x="75" y="213"/>
                    </a:cxn>
                    <a:cxn ang="0">
                      <a:pos x="62" y="205"/>
                    </a:cxn>
                    <a:cxn ang="0">
                      <a:pos x="50" y="197"/>
                    </a:cxn>
                    <a:cxn ang="0">
                      <a:pos x="39" y="185"/>
                    </a:cxn>
                    <a:cxn ang="0">
                      <a:pos x="30" y="172"/>
                    </a:cxn>
                    <a:cxn ang="0">
                      <a:pos x="22" y="157"/>
                    </a:cxn>
                    <a:cxn ang="0">
                      <a:pos x="15" y="138"/>
                    </a:cxn>
                    <a:cxn ang="0">
                      <a:pos x="11" y="118"/>
                    </a:cxn>
                    <a:cxn ang="0">
                      <a:pos x="11" y="94"/>
                    </a:cxn>
                    <a:cxn ang="0">
                      <a:pos x="12" y="66"/>
                    </a:cxn>
                    <a:cxn ang="0">
                      <a:pos x="17" y="36"/>
                    </a:cxn>
                    <a:cxn ang="0">
                      <a:pos x="27" y="2"/>
                    </a:cxn>
                    <a:cxn ang="0">
                      <a:pos x="18" y="0"/>
                    </a:cxn>
                    <a:cxn ang="0">
                      <a:pos x="9" y="34"/>
                    </a:cxn>
                    <a:cxn ang="0">
                      <a:pos x="3" y="66"/>
                    </a:cxn>
                    <a:cxn ang="0">
                      <a:pos x="0" y="94"/>
                    </a:cxn>
                    <a:cxn ang="0">
                      <a:pos x="2" y="118"/>
                    </a:cxn>
                    <a:cxn ang="0">
                      <a:pos x="7" y="140"/>
                    </a:cxn>
                    <a:cxn ang="0">
                      <a:pos x="13" y="160"/>
                    </a:cxn>
                    <a:cxn ang="0">
                      <a:pos x="22" y="177"/>
                    </a:cxn>
                    <a:cxn ang="0">
                      <a:pos x="32" y="191"/>
                    </a:cxn>
                    <a:cxn ang="0">
                      <a:pos x="44" y="203"/>
                    </a:cxn>
                    <a:cxn ang="0">
                      <a:pos x="58" y="214"/>
                    </a:cxn>
                    <a:cxn ang="0">
                      <a:pos x="71" y="221"/>
                    </a:cxn>
                    <a:cxn ang="0">
                      <a:pos x="85" y="227"/>
                    </a:cxn>
                    <a:cxn ang="0">
                      <a:pos x="98" y="231"/>
                    </a:cxn>
                    <a:cxn ang="0">
                      <a:pos x="111" y="233"/>
                    </a:cxn>
                    <a:cxn ang="0">
                      <a:pos x="122" y="235"/>
                    </a:cxn>
                    <a:cxn ang="0">
                      <a:pos x="132" y="234"/>
                    </a:cxn>
                    <a:cxn ang="0">
                      <a:pos x="132" y="234"/>
                    </a:cxn>
                    <a:cxn ang="0">
                      <a:pos x="132" y="234"/>
                    </a:cxn>
                    <a:cxn ang="0">
                      <a:pos x="135" y="233"/>
                    </a:cxn>
                    <a:cxn ang="0">
                      <a:pos x="136" y="230"/>
                    </a:cxn>
                    <a:cxn ang="0">
                      <a:pos x="135" y="227"/>
                    </a:cxn>
                    <a:cxn ang="0">
                      <a:pos x="132" y="226"/>
                    </a:cxn>
                  </a:cxnLst>
                  <a:rect l="0" t="0" r="r" b="b"/>
                  <a:pathLst>
                    <a:path w="136" h="235">
                      <a:moveTo>
                        <a:pt x="132" y="226"/>
                      </a:moveTo>
                      <a:lnTo>
                        <a:pt x="132" y="226"/>
                      </a:lnTo>
                      <a:lnTo>
                        <a:pt x="122" y="224"/>
                      </a:lnTo>
                      <a:lnTo>
                        <a:pt x="111" y="224"/>
                      </a:lnTo>
                      <a:lnTo>
                        <a:pt x="100" y="222"/>
                      </a:lnTo>
                      <a:lnTo>
                        <a:pt x="87" y="218"/>
                      </a:lnTo>
                      <a:lnTo>
                        <a:pt x="75" y="213"/>
                      </a:lnTo>
                      <a:lnTo>
                        <a:pt x="62" y="205"/>
                      </a:lnTo>
                      <a:lnTo>
                        <a:pt x="50" y="197"/>
                      </a:lnTo>
                      <a:lnTo>
                        <a:pt x="39" y="185"/>
                      </a:lnTo>
                      <a:lnTo>
                        <a:pt x="30" y="172"/>
                      </a:lnTo>
                      <a:lnTo>
                        <a:pt x="22" y="157"/>
                      </a:lnTo>
                      <a:lnTo>
                        <a:pt x="15" y="138"/>
                      </a:lnTo>
                      <a:lnTo>
                        <a:pt x="11" y="118"/>
                      </a:lnTo>
                      <a:lnTo>
                        <a:pt x="11" y="94"/>
                      </a:lnTo>
                      <a:lnTo>
                        <a:pt x="12" y="66"/>
                      </a:lnTo>
                      <a:lnTo>
                        <a:pt x="17" y="36"/>
                      </a:lnTo>
                      <a:lnTo>
                        <a:pt x="27" y="2"/>
                      </a:lnTo>
                      <a:lnTo>
                        <a:pt x="18" y="0"/>
                      </a:lnTo>
                      <a:lnTo>
                        <a:pt x="9" y="34"/>
                      </a:lnTo>
                      <a:lnTo>
                        <a:pt x="3" y="66"/>
                      </a:lnTo>
                      <a:lnTo>
                        <a:pt x="0" y="94"/>
                      </a:lnTo>
                      <a:lnTo>
                        <a:pt x="2" y="118"/>
                      </a:lnTo>
                      <a:lnTo>
                        <a:pt x="7" y="140"/>
                      </a:lnTo>
                      <a:lnTo>
                        <a:pt x="13" y="160"/>
                      </a:lnTo>
                      <a:lnTo>
                        <a:pt x="22" y="177"/>
                      </a:lnTo>
                      <a:lnTo>
                        <a:pt x="32" y="191"/>
                      </a:lnTo>
                      <a:lnTo>
                        <a:pt x="44" y="203"/>
                      </a:lnTo>
                      <a:lnTo>
                        <a:pt x="58" y="214"/>
                      </a:lnTo>
                      <a:lnTo>
                        <a:pt x="71" y="221"/>
                      </a:lnTo>
                      <a:lnTo>
                        <a:pt x="85" y="227"/>
                      </a:lnTo>
                      <a:lnTo>
                        <a:pt x="98" y="231"/>
                      </a:lnTo>
                      <a:lnTo>
                        <a:pt x="111" y="233"/>
                      </a:lnTo>
                      <a:lnTo>
                        <a:pt x="122" y="235"/>
                      </a:lnTo>
                      <a:lnTo>
                        <a:pt x="132" y="234"/>
                      </a:lnTo>
                      <a:lnTo>
                        <a:pt x="132" y="234"/>
                      </a:lnTo>
                      <a:lnTo>
                        <a:pt x="132" y="234"/>
                      </a:lnTo>
                      <a:lnTo>
                        <a:pt x="135" y="233"/>
                      </a:lnTo>
                      <a:lnTo>
                        <a:pt x="136" y="230"/>
                      </a:lnTo>
                      <a:lnTo>
                        <a:pt x="135" y="227"/>
                      </a:lnTo>
                      <a:lnTo>
                        <a:pt x="132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8" name="Freeform 430"/>
                <p:cNvSpPr>
                  <a:spLocks/>
                </p:cNvSpPr>
                <p:nvPr/>
              </p:nvSpPr>
              <p:spPr bwMode="auto">
                <a:xfrm>
                  <a:off x="4443" y="2478"/>
                  <a:ext cx="39" cy="6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115" y="0"/>
                    </a:cxn>
                    <a:cxn ang="0">
                      <a:pos x="105" y="1"/>
                    </a:cxn>
                    <a:cxn ang="0">
                      <a:pos x="92" y="2"/>
                    </a:cxn>
                    <a:cxn ang="0">
                      <a:pos x="76" y="4"/>
                    </a:cxn>
                    <a:cxn ang="0">
                      <a:pos x="59" y="5"/>
                    </a:cxn>
                    <a:cxn ang="0">
                      <a:pos x="41" y="7"/>
                    </a:cxn>
                    <a:cxn ang="0">
                      <a:pos x="25" y="8"/>
                    </a:cxn>
                    <a:cxn ang="0">
                      <a:pos x="10" y="8"/>
                    </a:cxn>
                    <a:cxn ang="0">
                      <a:pos x="0" y="10"/>
                    </a:cxn>
                    <a:cxn ang="0">
                      <a:pos x="0" y="18"/>
                    </a:cxn>
                    <a:cxn ang="0">
                      <a:pos x="10" y="19"/>
                    </a:cxn>
                    <a:cxn ang="0">
                      <a:pos x="25" y="17"/>
                    </a:cxn>
                    <a:cxn ang="0">
                      <a:pos x="41" y="16"/>
                    </a:cxn>
                    <a:cxn ang="0">
                      <a:pos x="59" y="14"/>
                    </a:cxn>
                    <a:cxn ang="0">
                      <a:pos x="76" y="13"/>
                    </a:cxn>
                    <a:cxn ang="0">
                      <a:pos x="92" y="11"/>
                    </a:cxn>
                    <a:cxn ang="0">
                      <a:pos x="105" y="10"/>
                    </a:cxn>
                    <a:cxn ang="0">
                      <a:pos x="115" y="8"/>
                    </a:cxn>
                    <a:cxn ang="0">
                      <a:pos x="115" y="8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115" h="19">
                      <a:moveTo>
                        <a:pt x="115" y="0"/>
                      </a:moveTo>
                      <a:lnTo>
                        <a:pt x="115" y="0"/>
                      </a:lnTo>
                      <a:lnTo>
                        <a:pt x="105" y="1"/>
                      </a:lnTo>
                      <a:lnTo>
                        <a:pt x="92" y="2"/>
                      </a:lnTo>
                      <a:lnTo>
                        <a:pt x="76" y="4"/>
                      </a:lnTo>
                      <a:lnTo>
                        <a:pt x="59" y="5"/>
                      </a:lnTo>
                      <a:lnTo>
                        <a:pt x="41" y="7"/>
                      </a:lnTo>
                      <a:lnTo>
                        <a:pt x="25" y="8"/>
                      </a:lnTo>
                      <a:lnTo>
                        <a:pt x="10" y="8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0" y="19"/>
                      </a:lnTo>
                      <a:lnTo>
                        <a:pt x="25" y="17"/>
                      </a:lnTo>
                      <a:lnTo>
                        <a:pt x="41" y="16"/>
                      </a:lnTo>
                      <a:lnTo>
                        <a:pt x="59" y="14"/>
                      </a:lnTo>
                      <a:lnTo>
                        <a:pt x="76" y="13"/>
                      </a:lnTo>
                      <a:lnTo>
                        <a:pt x="92" y="11"/>
                      </a:lnTo>
                      <a:lnTo>
                        <a:pt x="105" y="10"/>
                      </a:lnTo>
                      <a:lnTo>
                        <a:pt x="115" y="8"/>
                      </a:lnTo>
                      <a:lnTo>
                        <a:pt x="115" y="8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79" name="Freeform 431"/>
                <p:cNvSpPr>
                  <a:spLocks/>
                </p:cNvSpPr>
                <p:nvPr/>
              </p:nvSpPr>
              <p:spPr bwMode="auto">
                <a:xfrm>
                  <a:off x="4482" y="2475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71" y="7"/>
                    </a:cxn>
                    <a:cxn ang="0">
                      <a:pos x="67" y="0"/>
                    </a:cxn>
                    <a:cxn ang="0">
                      <a:pos x="64" y="0"/>
                    </a:cxn>
                    <a:cxn ang="0">
                      <a:pos x="58" y="2"/>
                    </a:cxn>
                    <a:cxn ang="0">
                      <a:pos x="49" y="3"/>
                    </a:cxn>
                    <a:cxn ang="0">
                      <a:pos x="39" y="5"/>
                    </a:cxn>
                    <a:cxn ang="0">
                      <a:pos x="27" y="6"/>
                    </a:cxn>
                    <a:cxn ang="0">
                      <a:pos x="16" y="7"/>
                    </a:cxn>
                    <a:cxn ang="0">
                      <a:pos x="7" y="8"/>
                    </a:cxn>
                    <a:cxn ang="0">
                      <a:pos x="0" y="9"/>
                    </a:cxn>
                    <a:cxn ang="0">
                      <a:pos x="0" y="17"/>
                    </a:cxn>
                    <a:cxn ang="0">
                      <a:pos x="7" y="16"/>
                    </a:cxn>
                    <a:cxn ang="0">
                      <a:pos x="16" y="15"/>
                    </a:cxn>
                    <a:cxn ang="0">
                      <a:pos x="27" y="14"/>
                    </a:cxn>
                    <a:cxn ang="0">
                      <a:pos x="39" y="13"/>
                    </a:cxn>
                    <a:cxn ang="0">
                      <a:pos x="49" y="11"/>
                    </a:cxn>
                    <a:cxn ang="0">
                      <a:pos x="58" y="10"/>
                    </a:cxn>
                    <a:cxn ang="0">
                      <a:pos x="64" y="9"/>
                    </a:cxn>
                    <a:cxn ang="0">
                      <a:pos x="67" y="9"/>
                    </a:cxn>
                    <a:cxn ang="0">
                      <a:pos x="62" y="3"/>
                    </a:cxn>
                    <a:cxn ang="0">
                      <a:pos x="67" y="9"/>
                    </a:cxn>
                    <a:cxn ang="0">
                      <a:pos x="70" y="8"/>
                    </a:cxn>
                    <a:cxn ang="0">
                      <a:pos x="71" y="5"/>
                    </a:cxn>
                    <a:cxn ang="0">
                      <a:pos x="70" y="2"/>
                    </a:cxn>
                    <a:cxn ang="0">
                      <a:pos x="67" y="0"/>
                    </a:cxn>
                    <a:cxn ang="0">
                      <a:pos x="71" y="7"/>
                    </a:cxn>
                  </a:cxnLst>
                  <a:rect l="0" t="0" r="r" b="b"/>
                  <a:pathLst>
                    <a:path w="71" h="17">
                      <a:moveTo>
                        <a:pt x="71" y="7"/>
                      </a:move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58" y="2"/>
                      </a:lnTo>
                      <a:lnTo>
                        <a:pt x="49" y="3"/>
                      </a:lnTo>
                      <a:lnTo>
                        <a:pt x="39" y="5"/>
                      </a:lnTo>
                      <a:lnTo>
                        <a:pt x="27" y="6"/>
                      </a:lnTo>
                      <a:lnTo>
                        <a:pt x="16" y="7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7" y="16"/>
                      </a:lnTo>
                      <a:lnTo>
                        <a:pt x="16" y="15"/>
                      </a:lnTo>
                      <a:lnTo>
                        <a:pt x="27" y="14"/>
                      </a:lnTo>
                      <a:lnTo>
                        <a:pt x="39" y="13"/>
                      </a:lnTo>
                      <a:lnTo>
                        <a:pt x="49" y="11"/>
                      </a:lnTo>
                      <a:lnTo>
                        <a:pt x="58" y="10"/>
                      </a:lnTo>
                      <a:lnTo>
                        <a:pt x="64" y="9"/>
                      </a:lnTo>
                      <a:lnTo>
                        <a:pt x="67" y="9"/>
                      </a:lnTo>
                      <a:lnTo>
                        <a:pt x="62" y="3"/>
                      </a:lnTo>
                      <a:lnTo>
                        <a:pt x="67" y="9"/>
                      </a:lnTo>
                      <a:lnTo>
                        <a:pt x="70" y="8"/>
                      </a:lnTo>
                      <a:lnTo>
                        <a:pt x="71" y="5"/>
                      </a:lnTo>
                      <a:lnTo>
                        <a:pt x="70" y="2"/>
                      </a:lnTo>
                      <a:lnTo>
                        <a:pt x="67" y="0"/>
                      </a:lnTo>
                      <a:lnTo>
                        <a:pt x="7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0" name="Freeform 432"/>
                <p:cNvSpPr>
                  <a:spLocks/>
                </p:cNvSpPr>
                <p:nvPr/>
              </p:nvSpPr>
              <p:spPr bwMode="auto">
                <a:xfrm>
                  <a:off x="4502" y="2476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26" y="30"/>
                    </a:cxn>
                    <a:cxn ang="0">
                      <a:pos x="23" y="22"/>
                    </a:cxn>
                    <a:cxn ang="0">
                      <a:pos x="14" y="20"/>
                    </a:cxn>
                    <a:cxn ang="0">
                      <a:pos x="11" y="16"/>
                    </a:cxn>
                    <a:cxn ang="0">
                      <a:pos x="9" y="9"/>
                    </a:cxn>
                    <a:cxn ang="0">
                      <a:pos x="10" y="4"/>
                    </a:cxn>
                    <a:cxn ang="0">
                      <a:pos x="1" y="0"/>
                    </a:cxn>
                    <a:cxn ang="0">
                      <a:pos x="0" y="9"/>
                    </a:cxn>
                    <a:cxn ang="0">
                      <a:pos x="2" y="20"/>
                    </a:cxn>
                    <a:cxn ang="0">
                      <a:pos x="10" y="28"/>
                    </a:cxn>
                    <a:cxn ang="0">
                      <a:pos x="23" y="33"/>
                    </a:cxn>
                    <a:cxn ang="0">
                      <a:pos x="19" y="24"/>
                    </a:cxn>
                    <a:cxn ang="0">
                      <a:pos x="23" y="33"/>
                    </a:cxn>
                    <a:cxn ang="0">
                      <a:pos x="26" y="30"/>
                    </a:cxn>
                    <a:cxn ang="0">
                      <a:pos x="28" y="27"/>
                    </a:cxn>
                    <a:cxn ang="0">
                      <a:pos x="26" y="24"/>
                    </a:cxn>
                    <a:cxn ang="0">
                      <a:pos x="23" y="22"/>
                    </a:cxn>
                    <a:cxn ang="0">
                      <a:pos x="26" y="30"/>
                    </a:cxn>
                  </a:cxnLst>
                  <a:rect l="0" t="0" r="r" b="b"/>
                  <a:pathLst>
                    <a:path w="28" h="33">
                      <a:moveTo>
                        <a:pt x="26" y="30"/>
                      </a:moveTo>
                      <a:lnTo>
                        <a:pt x="23" y="22"/>
                      </a:lnTo>
                      <a:lnTo>
                        <a:pt x="14" y="20"/>
                      </a:lnTo>
                      <a:lnTo>
                        <a:pt x="11" y="16"/>
                      </a:lnTo>
                      <a:lnTo>
                        <a:pt x="9" y="9"/>
                      </a:lnTo>
                      <a:lnTo>
                        <a:pt x="10" y="4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2" y="20"/>
                      </a:lnTo>
                      <a:lnTo>
                        <a:pt x="10" y="28"/>
                      </a:lnTo>
                      <a:lnTo>
                        <a:pt x="23" y="33"/>
                      </a:lnTo>
                      <a:lnTo>
                        <a:pt x="19" y="24"/>
                      </a:lnTo>
                      <a:lnTo>
                        <a:pt x="23" y="33"/>
                      </a:lnTo>
                      <a:lnTo>
                        <a:pt x="26" y="30"/>
                      </a:lnTo>
                      <a:lnTo>
                        <a:pt x="28" y="27"/>
                      </a:lnTo>
                      <a:lnTo>
                        <a:pt x="26" y="24"/>
                      </a:lnTo>
                      <a:lnTo>
                        <a:pt x="23" y="22"/>
                      </a:lnTo>
                      <a:lnTo>
                        <a:pt x="2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1" name="Freeform 433"/>
                <p:cNvSpPr>
                  <a:spLocks/>
                </p:cNvSpPr>
                <p:nvPr/>
              </p:nvSpPr>
              <p:spPr bwMode="auto">
                <a:xfrm>
                  <a:off x="4476" y="2484"/>
                  <a:ext cx="35" cy="56"/>
                </a:xfrm>
                <a:custGeom>
                  <a:avLst/>
                  <a:gdLst/>
                  <a:ahLst/>
                  <a:cxnLst>
                    <a:cxn ang="0">
                      <a:pos x="9" y="167"/>
                    </a:cxn>
                    <a:cxn ang="0">
                      <a:pos x="23" y="141"/>
                    </a:cxn>
                    <a:cxn ang="0">
                      <a:pos x="37" y="114"/>
                    </a:cxn>
                    <a:cxn ang="0">
                      <a:pos x="49" y="88"/>
                    </a:cxn>
                    <a:cxn ang="0">
                      <a:pos x="63" y="65"/>
                    </a:cxn>
                    <a:cxn ang="0">
                      <a:pos x="76" y="45"/>
                    </a:cxn>
                    <a:cxn ang="0">
                      <a:pos x="87" y="28"/>
                    </a:cxn>
                    <a:cxn ang="0">
                      <a:pos x="95" y="15"/>
                    </a:cxn>
                    <a:cxn ang="0">
                      <a:pos x="103" y="6"/>
                    </a:cxn>
                    <a:cxn ang="0">
                      <a:pos x="96" y="0"/>
                    </a:cxn>
                    <a:cxn ang="0">
                      <a:pos x="89" y="9"/>
                    </a:cxn>
                    <a:cxn ang="0">
                      <a:pos x="78" y="23"/>
                    </a:cxn>
                    <a:cxn ang="0">
                      <a:pos x="68" y="41"/>
                    </a:cxn>
                    <a:cxn ang="0">
                      <a:pos x="55" y="61"/>
                    </a:cxn>
                    <a:cxn ang="0">
                      <a:pos x="41" y="84"/>
                    </a:cxn>
                    <a:cxn ang="0">
                      <a:pos x="28" y="110"/>
                    </a:cxn>
                    <a:cxn ang="0">
                      <a:pos x="14" y="136"/>
                    </a:cxn>
                    <a:cxn ang="0">
                      <a:pos x="0" y="163"/>
                    </a:cxn>
                    <a:cxn ang="0">
                      <a:pos x="9" y="167"/>
                    </a:cxn>
                  </a:cxnLst>
                  <a:rect l="0" t="0" r="r" b="b"/>
                  <a:pathLst>
                    <a:path w="103" h="167">
                      <a:moveTo>
                        <a:pt x="9" y="167"/>
                      </a:moveTo>
                      <a:lnTo>
                        <a:pt x="23" y="141"/>
                      </a:lnTo>
                      <a:lnTo>
                        <a:pt x="37" y="114"/>
                      </a:lnTo>
                      <a:lnTo>
                        <a:pt x="49" y="88"/>
                      </a:lnTo>
                      <a:lnTo>
                        <a:pt x="63" y="65"/>
                      </a:lnTo>
                      <a:lnTo>
                        <a:pt x="76" y="45"/>
                      </a:lnTo>
                      <a:lnTo>
                        <a:pt x="87" y="28"/>
                      </a:lnTo>
                      <a:lnTo>
                        <a:pt x="95" y="15"/>
                      </a:lnTo>
                      <a:lnTo>
                        <a:pt x="103" y="6"/>
                      </a:lnTo>
                      <a:lnTo>
                        <a:pt x="96" y="0"/>
                      </a:lnTo>
                      <a:lnTo>
                        <a:pt x="89" y="9"/>
                      </a:lnTo>
                      <a:lnTo>
                        <a:pt x="78" y="23"/>
                      </a:lnTo>
                      <a:lnTo>
                        <a:pt x="68" y="41"/>
                      </a:lnTo>
                      <a:lnTo>
                        <a:pt x="55" y="61"/>
                      </a:lnTo>
                      <a:lnTo>
                        <a:pt x="41" y="84"/>
                      </a:lnTo>
                      <a:lnTo>
                        <a:pt x="28" y="110"/>
                      </a:lnTo>
                      <a:lnTo>
                        <a:pt x="14" y="136"/>
                      </a:lnTo>
                      <a:lnTo>
                        <a:pt x="0" y="163"/>
                      </a:lnTo>
                      <a:lnTo>
                        <a:pt x="9" y="1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2" name="Freeform 434"/>
                <p:cNvSpPr>
                  <a:spLocks/>
                </p:cNvSpPr>
                <p:nvPr/>
              </p:nvSpPr>
              <p:spPr bwMode="auto">
                <a:xfrm>
                  <a:off x="4476" y="2538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7" y="6"/>
                    </a:cxn>
                    <a:cxn ang="0">
                      <a:pos x="9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3" name="Freeform 435"/>
                <p:cNvSpPr>
                  <a:spLocks/>
                </p:cNvSpPr>
                <p:nvPr/>
              </p:nvSpPr>
              <p:spPr bwMode="auto">
                <a:xfrm>
                  <a:off x="4306" y="2597"/>
                  <a:ext cx="60" cy="30"/>
                </a:xfrm>
                <a:custGeom>
                  <a:avLst/>
                  <a:gdLst/>
                  <a:ahLst/>
                  <a:cxnLst>
                    <a:cxn ang="0">
                      <a:pos x="181" y="90"/>
                    </a:cxn>
                    <a:cxn ang="0">
                      <a:pos x="179" y="72"/>
                    </a:cxn>
                    <a:cxn ang="0">
                      <a:pos x="173" y="55"/>
                    </a:cxn>
                    <a:cxn ang="0">
                      <a:pos x="165" y="39"/>
                    </a:cxn>
                    <a:cxn ang="0">
                      <a:pos x="154" y="26"/>
                    </a:cxn>
                    <a:cxn ang="0">
                      <a:pos x="141" y="16"/>
                    </a:cxn>
                    <a:cxn ang="0">
                      <a:pos x="125" y="7"/>
                    </a:cxn>
                    <a:cxn ang="0">
                      <a:pos x="108" y="2"/>
                    </a:cxn>
                    <a:cxn ang="0">
                      <a:pos x="90" y="0"/>
                    </a:cxn>
                    <a:cxn ang="0">
                      <a:pos x="72" y="2"/>
                    </a:cxn>
                    <a:cxn ang="0">
                      <a:pos x="55" y="7"/>
                    </a:cxn>
                    <a:cxn ang="0">
                      <a:pos x="40" y="16"/>
                    </a:cxn>
                    <a:cxn ang="0">
                      <a:pos x="26" y="26"/>
                    </a:cxn>
                    <a:cxn ang="0">
                      <a:pos x="15" y="39"/>
                    </a:cxn>
                    <a:cxn ang="0">
                      <a:pos x="7" y="55"/>
                    </a:cxn>
                    <a:cxn ang="0">
                      <a:pos x="2" y="72"/>
                    </a:cxn>
                    <a:cxn ang="0">
                      <a:pos x="0" y="90"/>
                    </a:cxn>
                    <a:cxn ang="0">
                      <a:pos x="181" y="90"/>
                    </a:cxn>
                  </a:cxnLst>
                  <a:rect l="0" t="0" r="r" b="b"/>
                  <a:pathLst>
                    <a:path w="181" h="90">
                      <a:moveTo>
                        <a:pt x="181" y="90"/>
                      </a:moveTo>
                      <a:lnTo>
                        <a:pt x="179" y="72"/>
                      </a:lnTo>
                      <a:lnTo>
                        <a:pt x="173" y="55"/>
                      </a:lnTo>
                      <a:lnTo>
                        <a:pt x="165" y="39"/>
                      </a:lnTo>
                      <a:lnTo>
                        <a:pt x="154" y="26"/>
                      </a:lnTo>
                      <a:lnTo>
                        <a:pt x="141" y="16"/>
                      </a:lnTo>
                      <a:lnTo>
                        <a:pt x="125" y="7"/>
                      </a:lnTo>
                      <a:lnTo>
                        <a:pt x="108" y="2"/>
                      </a:lnTo>
                      <a:lnTo>
                        <a:pt x="90" y="0"/>
                      </a:lnTo>
                      <a:lnTo>
                        <a:pt x="72" y="2"/>
                      </a:lnTo>
                      <a:lnTo>
                        <a:pt x="55" y="7"/>
                      </a:lnTo>
                      <a:lnTo>
                        <a:pt x="40" y="16"/>
                      </a:lnTo>
                      <a:lnTo>
                        <a:pt x="26" y="26"/>
                      </a:lnTo>
                      <a:lnTo>
                        <a:pt x="15" y="39"/>
                      </a:lnTo>
                      <a:lnTo>
                        <a:pt x="7" y="55"/>
                      </a:lnTo>
                      <a:lnTo>
                        <a:pt x="2" y="72"/>
                      </a:lnTo>
                      <a:lnTo>
                        <a:pt x="0" y="90"/>
                      </a:lnTo>
                      <a:lnTo>
                        <a:pt x="181" y="90"/>
                      </a:lnTo>
                      <a:close/>
                    </a:path>
                  </a:pathLst>
                </a:custGeom>
                <a:solidFill>
                  <a:srgbClr val="D8E0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4" name="Freeform 436"/>
                <p:cNvSpPr>
                  <a:spLocks/>
                </p:cNvSpPr>
                <p:nvPr/>
              </p:nvSpPr>
              <p:spPr bwMode="auto">
                <a:xfrm>
                  <a:off x="4336" y="2595"/>
                  <a:ext cx="32" cy="3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7" y="12"/>
                    </a:cxn>
                    <a:cxn ang="0">
                      <a:pos x="34" y="17"/>
                    </a:cxn>
                    <a:cxn ang="0">
                      <a:pos x="49" y="26"/>
                    </a:cxn>
                    <a:cxn ang="0">
                      <a:pos x="61" y="35"/>
                    </a:cxn>
                    <a:cxn ang="0">
                      <a:pos x="70" y="47"/>
                    </a:cxn>
                    <a:cxn ang="0">
                      <a:pos x="79" y="62"/>
                    </a:cxn>
                    <a:cxn ang="0">
                      <a:pos x="84" y="79"/>
                    </a:cxn>
                    <a:cxn ang="0">
                      <a:pos x="85" y="96"/>
                    </a:cxn>
                    <a:cxn ang="0">
                      <a:pos x="96" y="96"/>
                    </a:cxn>
                    <a:cxn ang="0">
                      <a:pos x="93" y="77"/>
                    </a:cxn>
                    <a:cxn ang="0">
                      <a:pos x="88" y="60"/>
                    </a:cxn>
                    <a:cxn ang="0">
                      <a:pos x="79" y="43"/>
                    </a:cxn>
                    <a:cxn ang="0">
                      <a:pos x="67" y="29"/>
                    </a:cxn>
                    <a:cxn ang="0">
                      <a:pos x="53" y="17"/>
                    </a:cxn>
                    <a:cxn ang="0">
                      <a:pos x="36" y="9"/>
                    </a:cxn>
                    <a:cxn ang="0">
                      <a:pos x="19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6" h="96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7" y="12"/>
                      </a:lnTo>
                      <a:lnTo>
                        <a:pt x="34" y="17"/>
                      </a:lnTo>
                      <a:lnTo>
                        <a:pt x="49" y="26"/>
                      </a:lnTo>
                      <a:lnTo>
                        <a:pt x="61" y="35"/>
                      </a:lnTo>
                      <a:lnTo>
                        <a:pt x="70" y="47"/>
                      </a:lnTo>
                      <a:lnTo>
                        <a:pt x="79" y="62"/>
                      </a:lnTo>
                      <a:lnTo>
                        <a:pt x="84" y="79"/>
                      </a:lnTo>
                      <a:lnTo>
                        <a:pt x="85" y="96"/>
                      </a:lnTo>
                      <a:lnTo>
                        <a:pt x="96" y="96"/>
                      </a:lnTo>
                      <a:lnTo>
                        <a:pt x="93" y="77"/>
                      </a:lnTo>
                      <a:lnTo>
                        <a:pt x="88" y="60"/>
                      </a:lnTo>
                      <a:lnTo>
                        <a:pt x="79" y="43"/>
                      </a:lnTo>
                      <a:lnTo>
                        <a:pt x="67" y="29"/>
                      </a:lnTo>
                      <a:lnTo>
                        <a:pt x="53" y="17"/>
                      </a:lnTo>
                      <a:lnTo>
                        <a:pt x="36" y="9"/>
                      </a:lnTo>
                      <a:lnTo>
                        <a:pt x="19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5" name="Freeform 437"/>
                <p:cNvSpPr>
                  <a:spLocks/>
                </p:cNvSpPr>
                <p:nvPr/>
              </p:nvSpPr>
              <p:spPr bwMode="auto">
                <a:xfrm>
                  <a:off x="4304" y="2595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5" y="91"/>
                    </a:cxn>
                    <a:cxn ang="0">
                      <a:pos x="10" y="96"/>
                    </a:cxn>
                    <a:cxn ang="0">
                      <a:pos x="11" y="79"/>
                    </a:cxn>
                    <a:cxn ang="0">
                      <a:pos x="17" y="62"/>
                    </a:cxn>
                    <a:cxn ang="0">
                      <a:pos x="24" y="47"/>
                    </a:cxn>
                    <a:cxn ang="0">
                      <a:pos x="34" y="35"/>
                    </a:cxn>
                    <a:cxn ang="0">
                      <a:pos x="47" y="26"/>
                    </a:cxn>
                    <a:cxn ang="0">
                      <a:pos x="61" y="17"/>
                    </a:cxn>
                    <a:cxn ang="0">
                      <a:pos x="78" y="12"/>
                    </a:cxn>
                    <a:cxn ang="0">
                      <a:pos x="95" y="11"/>
                    </a:cxn>
                    <a:cxn ang="0">
                      <a:pos x="95" y="0"/>
                    </a:cxn>
                    <a:cxn ang="0">
                      <a:pos x="76" y="3"/>
                    </a:cxn>
                    <a:cxn ang="0">
                      <a:pos x="58" y="9"/>
                    </a:cxn>
                    <a:cxn ang="0">
                      <a:pos x="42" y="17"/>
                    </a:cxn>
                    <a:cxn ang="0">
                      <a:pos x="27" y="29"/>
                    </a:cxn>
                    <a:cxn ang="0">
                      <a:pos x="16" y="43"/>
                    </a:cxn>
                    <a:cxn ang="0">
                      <a:pos x="8" y="60"/>
                    </a:cxn>
                    <a:cxn ang="0">
                      <a:pos x="3" y="77"/>
                    </a:cxn>
                    <a:cxn ang="0">
                      <a:pos x="0" y="96"/>
                    </a:cxn>
                    <a:cxn ang="0">
                      <a:pos x="5" y="101"/>
                    </a:cxn>
                    <a:cxn ang="0">
                      <a:pos x="0" y="96"/>
                    </a:cxn>
                    <a:cxn ang="0">
                      <a:pos x="2" y="99"/>
                    </a:cxn>
                    <a:cxn ang="0">
                      <a:pos x="5" y="100"/>
                    </a:cxn>
                    <a:cxn ang="0">
                      <a:pos x="8" y="99"/>
                    </a:cxn>
                    <a:cxn ang="0">
                      <a:pos x="10" y="96"/>
                    </a:cxn>
                    <a:cxn ang="0">
                      <a:pos x="5" y="91"/>
                    </a:cxn>
                  </a:cxnLst>
                  <a:rect l="0" t="0" r="r" b="b"/>
                  <a:pathLst>
                    <a:path w="95" h="101">
                      <a:moveTo>
                        <a:pt x="5" y="91"/>
                      </a:moveTo>
                      <a:lnTo>
                        <a:pt x="10" y="96"/>
                      </a:lnTo>
                      <a:lnTo>
                        <a:pt x="11" y="79"/>
                      </a:lnTo>
                      <a:lnTo>
                        <a:pt x="17" y="62"/>
                      </a:lnTo>
                      <a:lnTo>
                        <a:pt x="24" y="47"/>
                      </a:lnTo>
                      <a:lnTo>
                        <a:pt x="34" y="35"/>
                      </a:lnTo>
                      <a:lnTo>
                        <a:pt x="47" y="26"/>
                      </a:lnTo>
                      <a:lnTo>
                        <a:pt x="61" y="17"/>
                      </a:lnTo>
                      <a:lnTo>
                        <a:pt x="78" y="12"/>
                      </a:lnTo>
                      <a:lnTo>
                        <a:pt x="95" y="11"/>
                      </a:lnTo>
                      <a:lnTo>
                        <a:pt x="95" y="0"/>
                      </a:lnTo>
                      <a:lnTo>
                        <a:pt x="76" y="3"/>
                      </a:lnTo>
                      <a:lnTo>
                        <a:pt x="58" y="9"/>
                      </a:lnTo>
                      <a:lnTo>
                        <a:pt x="42" y="17"/>
                      </a:lnTo>
                      <a:lnTo>
                        <a:pt x="27" y="29"/>
                      </a:lnTo>
                      <a:lnTo>
                        <a:pt x="16" y="43"/>
                      </a:lnTo>
                      <a:lnTo>
                        <a:pt x="8" y="60"/>
                      </a:lnTo>
                      <a:lnTo>
                        <a:pt x="3" y="77"/>
                      </a:lnTo>
                      <a:lnTo>
                        <a:pt x="0" y="96"/>
                      </a:lnTo>
                      <a:lnTo>
                        <a:pt x="5" y="101"/>
                      </a:lnTo>
                      <a:lnTo>
                        <a:pt x="0" y="96"/>
                      </a:lnTo>
                      <a:lnTo>
                        <a:pt x="2" y="99"/>
                      </a:lnTo>
                      <a:lnTo>
                        <a:pt x="5" y="100"/>
                      </a:lnTo>
                      <a:lnTo>
                        <a:pt x="8" y="99"/>
                      </a:lnTo>
                      <a:lnTo>
                        <a:pt x="10" y="96"/>
                      </a:lnTo>
                      <a:lnTo>
                        <a:pt x="5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6" name="Freeform 438"/>
                <p:cNvSpPr>
                  <a:spLocks/>
                </p:cNvSpPr>
                <p:nvPr/>
              </p:nvSpPr>
              <p:spPr bwMode="auto">
                <a:xfrm>
                  <a:off x="4306" y="2625"/>
                  <a:ext cx="62" cy="3"/>
                </a:xfrm>
                <a:custGeom>
                  <a:avLst/>
                  <a:gdLst/>
                  <a:ahLst/>
                  <a:cxnLst>
                    <a:cxn ang="0">
                      <a:pos x="175" y="5"/>
                    </a:cxn>
                    <a:cxn ang="0">
                      <a:pos x="181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81" y="10"/>
                    </a:cxn>
                    <a:cxn ang="0">
                      <a:pos x="186" y="5"/>
                    </a:cxn>
                    <a:cxn ang="0">
                      <a:pos x="181" y="10"/>
                    </a:cxn>
                    <a:cxn ang="0">
                      <a:pos x="184" y="8"/>
                    </a:cxn>
                    <a:cxn ang="0">
                      <a:pos x="186" y="5"/>
                    </a:cxn>
                    <a:cxn ang="0">
                      <a:pos x="184" y="2"/>
                    </a:cxn>
                    <a:cxn ang="0">
                      <a:pos x="181" y="0"/>
                    </a:cxn>
                    <a:cxn ang="0">
                      <a:pos x="175" y="5"/>
                    </a:cxn>
                  </a:cxnLst>
                  <a:rect l="0" t="0" r="r" b="b"/>
                  <a:pathLst>
                    <a:path w="186" h="10">
                      <a:moveTo>
                        <a:pt x="175" y="5"/>
                      </a:moveTo>
                      <a:lnTo>
                        <a:pt x="18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81" y="10"/>
                      </a:lnTo>
                      <a:lnTo>
                        <a:pt x="186" y="5"/>
                      </a:lnTo>
                      <a:lnTo>
                        <a:pt x="181" y="10"/>
                      </a:lnTo>
                      <a:lnTo>
                        <a:pt x="184" y="8"/>
                      </a:lnTo>
                      <a:lnTo>
                        <a:pt x="186" y="5"/>
                      </a:lnTo>
                      <a:lnTo>
                        <a:pt x="184" y="2"/>
                      </a:lnTo>
                      <a:lnTo>
                        <a:pt x="181" y="0"/>
                      </a:lnTo>
                      <a:lnTo>
                        <a:pt x="1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7" name="Freeform 439"/>
                <p:cNvSpPr>
                  <a:spLocks/>
                </p:cNvSpPr>
                <p:nvPr/>
              </p:nvSpPr>
              <p:spPr bwMode="auto">
                <a:xfrm>
                  <a:off x="4310" y="2627"/>
                  <a:ext cx="52" cy="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6"/>
                    </a:cxn>
                    <a:cxn ang="0">
                      <a:pos x="6" y="31"/>
                    </a:cxn>
                    <a:cxn ang="0">
                      <a:pos x="14" y="44"/>
                    </a:cxn>
                    <a:cxn ang="0">
                      <a:pos x="23" y="55"/>
                    </a:cxn>
                    <a:cxn ang="0">
                      <a:pos x="35" y="65"/>
                    </a:cxn>
                    <a:cxn ang="0">
                      <a:pos x="48" y="72"/>
                    </a:cxn>
                    <a:cxn ang="0">
                      <a:pos x="63" y="78"/>
                    </a:cxn>
                    <a:cxn ang="0">
                      <a:pos x="79" y="79"/>
                    </a:cxn>
                    <a:cxn ang="0">
                      <a:pos x="95" y="78"/>
                    </a:cxn>
                    <a:cxn ang="0">
                      <a:pos x="110" y="72"/>
                    </a:cxn>
                    <a:cxn ang="0">
                      <a:pos x="123" y="65"/>
                    </a:cxn>
                    <a:cxn ang="0">
                      <a:pos x="134" y="55"/>
                    </a:cxn>
                    <a:cxn ang="0">
                      <a:pos x="144" y="44"/>
                    </a:cxn>
                    <a:cxn ang="0">
                      <a:pos x="152" y="31"/>
                    </a:cxn>
                    <a:cxn ang="0">
                      <a:pos x="157" y="16"/>
                    </a:cxn>
                    <a:cxn ang="0">
                      <a:pos x="15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8" h="79">
                      <a:moveTo>
                        <a:pt x="0" y="0"/>
                      </a:moveTo>
                      <a:lnTo>
                        <a:pt x="1" y="16"/>
                      </a:lnTo>
                      <a:lnTo>
                        <a:pt x="6" y="31"/>
                      </a:lnTo>
                      <a:lnTo>
                        <a:pt x="14" y="44"/>
                      </a:lnTo>
                      <a:lnTo>
                        <a:pt x="23" y="55"/>
                      </a:lnTo>
                      <a:lnTo>
                        <a:pt x="35" y="65"/>
                      </a:lnTo>
                      <a:lnTo>
                        <a:pt x="48" y="72"/>
                      </a:lnTo>
                      <a:lnTo>
                        <a:pt x="63" y="78"/>
                      </a:lnTo>
                      <a:lnTo>
                        <a:pt x="79" y="79"/>
                      </a:lnTo>
                      <a:lnTo>
                        <a:pt x="95" y="78"/>
                      </a:lnTo>
                      <a:lnTo>
                        <a:pt x="110" y="72"/>
                      </a:lnTo>
                      <a:lnTo>
                        <a:pt x="123" y="65"/>
                      </a:lnTo>
                      <a:lnTo>
                        <a:pt x="134" y="55"/>
                      </a:lnTo>
                      <a:lnTo>
                        <a:pt x="144" y="44"/>
                      </a:lnTo>
                      <a:lnTo>
                        <a:pt x="152" y="31"/>
                      </a:lnTo>
                      <a:lnTo>
                        <a:pt x="157" y="16"/>
                      </a:lnTo>
                      <a:lnTo>
                        <a:pt x="15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8" name="Freeform 440"/>
                <p:cNvSpPr>
                  <a:spLocks/>
                </p:cNvSpPr>
                <p:nvPr/>
              </p:nvSpPr>
              <p:spPr bwMode="auto">
                <a:xfrm>
                  <a:off x="4308" y="2627"/>
                  <a:ext cx="28" cy="28"/>
                </a:xfrm>
                <a:custGeom>
                  <a:avLst/>
                  <a:gdLst/>
                  <a:ahLst/>
                  <a:cxnLst>
                    <a:cxn ang="0">
                      <a:pos x="85" y="73"/>
                    </a:cxn>
                    <a:cxn ang="0">
                      <a:pos x="85" y="73"/>
                    </a:cxn>
                    <a:cxn ang="0">
                      <a:pos x="69" y="73"/>
                    </a:cxn>
                    <a:cxn ang="0">
                      <a:pos x="56" y="68"/>
                    </a:cxn>
                    <a:cxn ang="0">
                      <a:pos x="43" y="61"/>
                    </a:cxn>
                    <a:cxn ang="0">
                      <a:pos x="32" y="52"/>
                    </a:cxn>
                    <a:cxn ang="0">
                      <a:pos x="24" y="42"/>
                    </a:cxn>
                    <a:cxn ang="0">
                      <a:pos x="16" y="29"/>
                    </a:cxn>
                    <a:cxn ang="0">
                      <a:pos x="11" y="16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2" y="16"/>
                    </a:cxn>
                    <a:cxn ang="0">
                      <a:pos x="8" y="33"/>
                    </a:cxn>
                    <a:cxn ang="0">
                      <a:pos x="15" y="46"/>
                    </a:cxn>
                    <a:cxn ang="0">
                      <a:pos x="26" y="59"/>
                    </a:cxn>
                    <a:cxn ang="0">
                      <a:pos x="39" y="69"/>
                    </a:cxn>
                    <a:cxn ang="0">
                      <a:pos x="52" y="77"/>
                    </a:cxn>
                    <a:cxn ang="0">
                      <a:pos x="69" y="82"/>
                    </a:cxn>
                    <a:cxn ang="0">
                      <a:pos x="85" y="84"/>
                    </a:cxn>
                    <a:cxn ang="0">
                      <a:pos x="85" y="84"/>
                    </a:cxn>
                    <a:cxn ang="0">
                      <a:pos x="85" y="73"/>
                    </a:cxn>
                  </a:cxnLst>
                  <a:rect l="0" t="0" r="r" b="b"/>
                  <a:pathLst>
                    <a:path w="85" h="84">
                      <a:moveTo>
                        <a:pt x="85" y="73"/>
                      </a:moveTo>
                      <a:lnTo>
                        <a:pt x="85" y="73"/>
                      </a:lnTo>
                      <a:lnTo>
                        <a:pt x="69" y="73"/>
                      </a:lnTo>
                      <a:lnTo>
                        <a:pt x="56" y="68"/>
                      </a:lnTo>
                      <a:lnTo>
                        <a:pt x="43" y="61"/>
                      </a:lnTo>
                      <a:lnTo>
                        <a:pt x="32" y="52"/>
                      </a:lnTo>
                      <a:lnTo>
                        <a:pt x="24" y="42"/>
                      </a:lnTo>
                      <a:lnTo>
                        <a:pt x="16" y="29"/>
                      </a:lnTo>
                      <a:lnTo>
                        <a:pt x="11" y="16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2" y="16"/>
                      </a:lnTo>
                      <a:lnTo>
                        <a:pt x="8" y="33"/>
                      </a:lnTo>
                      <a:lnTo>
                        <a:pt x="15" y="46"/>
                      </a:lnTo>
                      <a:lnTo>
                        <a:pt x="26" y="59"/>
                      </a:lnTo>
                      <a:lnTo>
                        <a:pt x="39" y="69"/>
                      </a:lnTo>
                      <a:lnTo>
                        <a:pt x="52" y="77"/>
                      </a:lnTo>
                      <a:lnTo>
                        <a:pt x="69" y="82"/>
                      </a:lnTo>
                      <a:lnTo>
                        <a:pt x="85" y="84"/>
                      </a:lnTo>
                      <a:lnTo>
                        <a:pt x="85" y="84"/>
                      </a:lnTo>
                      <a:lnTo>
                        <a:pt x="85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89" name="Freeform 441"/>
                <p:cNvSpPr>
                  <a:spLocks/>
                </p:cNvSpPr>
                <p:nvPr/>
              </p:nvSpPr>
              <p:spPr bwMode="auto">
                <a:xfrm>
                  <a:off x="4336" y="2625"/>
                  <a:ext cx="28" cy="30"/>
                </a:xfrm>
                <a:custGeom>
                  <a:avLst/>
                  <a:gdLst/>
                  <a:ahLst/>
                  <a:cxnLst>
                    <a:cxn ang="0">
                      <a:pos x="79" y="10"/>
                    </a:cxn>
                    <a:cxn ang="0">
                      <a:pos x="74" y="5"/>
                    </a:cxn>
                    <a:cxn ang="0">
                      <a:pos x="74" y="21"/>
                    </a:cxn>
                    <a:cxn ang="0">
                      <a:pos x="68" y="34"/>
                    </a:cxn>
                    <a:cxn ang="0">
                      <a:pos x="61" y="47"/>
                    </a:cxn>
                    <a:cxn ang="0">
                      <a:pos x="52" y="57"/>
                    </a:cxn>
                    <a:cxn ang="0">
                      <a:pos x="42" y="66"/>
                    </a:cxn>
                    <a:cxn ang="0">
                      <a:pos x="29" y="73"/>
                    </a:cxn>
                    <a:cxn ang="0">
                      <a:pos x="16" y="78"/>
                    </a:cxn>
                    <a:cxn ang="0">
                      <a:pos x="0" y="78"/>
                    </a:cxn>
                    <a:cxn ang="0">
                      <a:pos x="0" y="89"/>
                    </a:cxn>
                    <a:cxn ang="0">
                      <a:pos x="16" y="87"/>
                    </a:cxn>
                    <a:cxn ang="0">
                      <a:pos x="33" y="82"/>
                    </a:cxn>
                    <a:cxn ang="0">
                      <a:pos x="46" y="74"/>
                    </a:cxn>
                    <a:cxn ang="0">
                      <a:pos x="59" y="64"/>
                    </a:cxn>
                    <a:cxn ang="0">
                      <a:pos x="69" y="51"/>
                    </a:cxn>
                    <a:cxn ang="0">
                      <a:pos x="77" y="38"/>
                    </a:cxn>
                    <a:cxn ang="0">
                      <a:pos x="82" y="21"/>
                    </a:cxn>
                    <a:cxn ang="0">
                      <a:pos x="84" y="5"/>
                    </a:cxn>
                    <a:cxn ang="0">
                      <a:pos x="79" y="0"/>
                    </a:cxn>
                    <a:cxn ang="0">
                      <a:pos x="84" y="5"/>
                    </a:cxn>
                    <a:cxn ang="0">
                      <a:pos x="82" y="2"/>
                    </a:cxn>
                    <a:cxn ang="0">
                      <a:pos x="79" y="0"/>
                    </a:cxn>
                    <a:cxn ang="0">
                      <a:pos x="76" y="2"/>
                    </a:cxn>
                    <a:cxn ang="0">
                      <a:pos x="74" y="5"/>
                    </a:cxn>
                    <a:cxn ang="0">
                      <a:pos x="79" y="10"/>
                    </a:cxn>
                  </a:cxnLst>
                  <a:rect l="0" t="0" r="r" b="b"/>
                  <a:pathLst>
                    <a:path w="84" h="89">
                      <a:moveTo>
                        <a:pt x="79" y="10"/>
                      </a:moveTo>
                      <a:lnTo>
                        <a:pt x="74" y="5"/>
                      </a:lnTo>
                      <a:lnTo>
                        <a:pt x="74" y="21"/>
                      </a:lnTo>
                      <a:lnTo>
                        <a:pt x="68" y="34"/>
                      </a:lnTo>
                      <a:lnTo>
                        <a:pt x="61" y="47"/>
                      </a:lnTo>
                      <a:lnTo>
                        <a:pt x="52" y="57"/>
                      </a:lnTo>
                      <a:lnTo>
                        <a:pt x="42" y="66"/>
                      </a:lnTo>
                      <a:lnTo>
                        <a:pt x="29" y="73"/>
                      </a:lnTo>
                      <a:lnTo>
                        <a:pt x="16" y="78"/>
                      </a:lnTo>
                      <a:lnTo>
                        <a:pt x="0" y="78"/>
                      </a:lnTo>
                      <a:lnTo>
                        <a:pt x="0" y="89"/>
                      </a:lnTo>
                      <a:lnTo>
                        <a:pt x="16" y="87"/>
                      </a:lnTo>
                      <a:lnTo>
                        <a:pt x="33" y="82"/>
                      </a:lnTo>
                      <a:lnTo>
                        <a:pt x="46" y="74"/>
                      </a:lnTo>
                      <a:lnTo>
                        <a:pt x="59" y="64"/>
                      </a:lnTo>
                      <a:lnTo>
                        <a:pt x="69" y="51"/>
                      </a:lnTo>
                      <a:lnTo>
                        <a:pt x="77" y="38"/>
                      </a:lnTo>
                      <a:lnTo>
                        <a:pt x="82" y="21"/>
                      </a:lnTo>
                      <a:lnTo>
                        <a:pt x="84" y="5"/>
                      </a:lnTo>
                      <a:lnTo>
                        <a:pt x="79" y="0"/>
                      </a:lnTo>
                      <a:lnTo>
                        <a:pt x="84" y="5"/>
                      </a:lnTo>
                      <a:lnTo>
                        <a:pt x="82" y="2"/>
                      </a:lnTo>
                      <a:lnTo>
                        <a:pt x="79" y="0"/>
                      </a:lnTo>
                      <a:lnTo>
                        <a:pt x="76" y="2"/>
                      </a:lnTo>
                      <a:lnTo>
                        <a:pt x="74" y="5"/>
                      </a:lnTo>
                      <a:lnTo>
                        <a:pt x="7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0" name="Freeform 442"/>
                <p:cNvSpPr>
                  <a:spLocks/>
                </p:cNvSpPr>
                <p:nvPr/>
              </p:nvSpPr>
              <p:spPr bwMode="auto">
                <a:xfrm>
                  <a:off x="4308" y="2625"/>
                  <a:ext cx="54" cy="3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6" y="10"/>
                    </a:cxn>
                    <a:cxn ang="0">
                      <a:pos x="164" y="10"/>
                    </a:cxn>
                    <a:cxn ang="0">
                      <a:pos x="164" y="0"/>
                    </a:cxn>
                    <a:cxn ang="0">
                      <a:pos x="6" y="0"/>
                    </a:cxn>
                    <a:cxn ang="0">
                      <a:pos x="0" y="5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164" h="10">
                      <a:moveTo>
                        <a:pt x="11" y="5"/>
                      </a:moveTo>
                      <a:lnTo>
                        <a:pt x="6" y="10"/>
                      </a:lnTo>
                      <a:lnTo>
                        <a:pt x="164" y="10"/>
                      </a:lnTo>
                      <a:lnTo>
                        <a:pt x="164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1" name="Freeform 443"/>
                <p:cNvSpPr>
                  <a:spLocks/>
                </p:cNvSpPr>
                <p:nvPr/>
              </p:nvSpPr>
              <p:spPr bwMode="auto">
                <a:xfrm>
                  <a:off x="4336" y="2539"/>
                  <a:ext cx="132" cy="88"/>
                </a:xfrm>
                <a:custGeom>
                  <a:avLst/>
                  <a:gdLst/>
                  <a:ahLst/>
                  <a:cxnLst>
                    <a:cxn ang="0">
                      <a:pos x="91" y="264"/>
                    </a:cxn>
                    <a:cxn ang="0">
                      <a:pos x="89" y="246"/>
                    </a:cxn>
                    <a:cxn ang="0">
                      <a:pos x="83" y="229"/>
                    </a:cxn>
                    <a:cxn ang="0">
                      <a:pos x="75" y="213"/>
                    </a:cxn>
                    <a:cxn ang="0">
                      <a:pos x="64" y="200"/>
                    </a:cxn>
                    <a:cxn ang="0">
                      <a:pos x="51" y="190"/>
                    </a:cxn>
                    <a:cxn ang="0">
                      <a:pos x="35" y="181"/>
                    </a:cxn>
                    <a:cxn ang="0">
                      <a:pos x="18" y="176"/>
                    </a:cxn>
                    <a:cxn ang="0">
                      <a:pos x="0" y="174"/>
                    </a:cxn>
                    <a:cxn ang="0">
                      <a:pos x="193" y="146"/>
                    </a:cxn>
                    <a:cxn ang="0">
                      <a:pos x="193" y="131"/>
                    </a:cxn>
                    <a:cxn ang="0">
                      <a:pos x="193" y="94"/>
                    </a:cxn>
                    <a:cxn ang="0">
                      <a:pos x="192" y="48"/>
                    </a:cxn>
                    <a:cxn ang="0">
                      <a:pos x="190" y="4"/>
                    </a:cxn>
                    <a:cxn ang="0">
                      <a:pos x="209" y="4"/>
                    </a:cxn>
                    <a:cxn ang="0">
                      <a:pos x="228" y="4"/>
                    </a:cxn>
                    <a:cxn ang="0">
                      <a:pos x="247" y="4"/>
                    </a:cxn>
                    <a:cxn ang="0">
                      <a:pos x="265" y="4"/>
                    </a:cxn>
                    <a:cxn ang="0">
                      <a:pos x="283" y="3"/>
                    </a:cxn>
                    <a:cxn ang="0">
                      <a:pos x="301" y="2"/>
                    </a:cxn>
                    <a:cxn ang="0">
                      <a:pos x="320" y="1"/>
                    </a:cxn>
                    <a:cxn ang="0">
                      <a:pos x="338" y="0"/>
                    </a:cxn>
                    <a:cxn ang="0">
                      <a:pos x="341" y="149"/>
                    </a:cxn>
                    <a:cxn ang="0">
                      <a:pos x="342" y="149"/>
                    </a:cxn>
                    <a:cxn ang="0">
                      <a:pos x="346" y="150"/>
                    </a:cxn>
                    <a:cxn ang="0">
                      <a:pos x="353" y="151"/>
                    </a:cxn>
                    <a:cxn ang="0">
                      <a:pos x="361" y="152"/>
                    </a:cxn>
                    <a:cxn ang="0">
                      <a:pos x="370" y="153"/>
                    </a:cxn>
                    <a:cxn ang="0">
                      <a:pos x="378" y="154"/>
                    </a:cxn>
                    <a:cxn ang="0">
                      <a:pos x="388" y="155"/>
                    </a:cxn>
                    <a:cxn ang="0">
                      <a:pos x="396" y="155"/>
                    </a:cxn>
                    <a:cxn ang="0">
                      <a:pos x="394" y="157"/>
                    </a:cxn>
                    <a:cxn ang="0">
                      <a:pos x="390" y="161"/>
                    </a:cxn>
                    <a:cxn ang="0">
                      <a:pos x="384" y="168"/>
                    </a:cxn>
                    <a:cxn ang="0">
                      <a:pos x="377" y="178"/>
                    </a:cxn>
                    <a:cxn ang="0">
                      <a:pos x="370" y="193"/>
                    </a:cxn>
                    <a:cxn ang="0">
                      <a:pos x="363" y="211"/>
                    </a:cxn>
                    <a:cxn ang="0">
                      <a:pos x="357" y="233"/>
                    </a:cxn>
                    <a:cxn ang="0">
                      <a:pos x="354" y="261"/>
                    </a:cxn>
                    <a:cxn ang="0">
                      <a:pos x="328" y="251"/>
                    </a:cxn>
                    <a:cxn ang="0">
                      <a:pos x="317" y="254"/>
                    </a:cxn>
                    <a:cxn ang="0">
                      <a:pos x="303" y="257"/>
                    </a:cxn>
                    <a:cxn ang="0">
                      <a:pos x="284" y="259"/>
                    </a:cxn>
                    <a:cxn ang="0">
                      <a:pos x="265" y="259"/>
                    </a:cxn>
                    <a:cxn ang="0">
                      <a:pos x="246" y="259"/>
                    </a:cxn>
                    <a:cxn ang="0">
                      <a:pos x="228" y="257"/>
                    </a:cxn>
                    <a:cxn ang="0">
                      <a:pos x="215" y="253"/>
                    </a:cxn>
                    <a:cxn ang="0">
                      <a:pos x="206" y="248"/>
                    </a:cxn>
                    <a:cxn ang="0">
                      <a:pos x="196" y="250"/>
                    </a:cxn>
                    <a:cxn ang="0">
                      <a:pos x="181" y="252"/>
                    </a:cxn>
                    <a:cxn ang="0">
                      <a:pos x="161" y="254"/>
                    </a:cxn>
                    <a:cxn ang="0">
                      <a:pos x="141" y="258"/>
                    </a:cxn>
                    <a:cxn ang="0">
                      <a:pos x="122" y="260"/>
                    </a:cxn>
                    <a:cxn ang="0">
                      <a:pos x="106" y="262"/>
                    </a:cxn>
                    <a:cxn ang="0">
                      <a:pos x="95" y="263"/>
                    </a:cxn>
                    <a:cxn ang="0">
                      <a:pos x="91" y="264"/>
                    </a:cxn>
                  </a:cxnLst>
                  <a:rect l="0" t="0" r="r" b="b"/>
                  <a:pathLst>
                    <a:path w="396" h="264">
                      <a:moveTo>
                        <a:pt x="91" y="264"/>
                      </a:moveTo>
                      <a:lnTo>
                        <a:pt x="89" y="246"/>
                      </a:lnTo>
                      <a:lnTo>
                        <a:pt x="83" y="229"/>
                      </a:lnTo>
                      <a:lnTo>
                        <a:pt x="75" y="213"/>
                      </a:lnTo>
                      <a:lnTo>
                        <a:pt x="64" y="200"/>
                      </a:lnTo>
                      <a:lnTo>
                        <a:pt x="51" y="190"/>
                      </a:lnTo>
                      <a:lnTo>
                        <a:pt x="35" y="181"/>
                      </a:lnTo>
                      <a:lnTo>
                        <a:pt x="18" y="176"/>
                      </a:lnTo>
                      <a:lnTo>
                        <a:pt x="0" y="174"/>
                      </a:lnTo>
                      <a:lnTo>
                        <a:pt x="193" y="146"/>
                      </a:lnTo>
                      <a:lnTo>
                        <a:pt x="193" y="131"/>
                      </a:lnTo>
                      <a:lnTo>
                        <a:pt x="193" y="94"/>
                      </a:lnTo>
                      <a:lnTo>
                        <a:pt x="192" y="48"/>
                      </a:lnTo>
                      <a:lnTo>
                        <a:pt x="190" y="4"/>
                      </a:lnTo>
                      <a:lnTo>
                        <a:pt x="209" y="4"/>
                      </a:lnTo>
                      <a:lnTo>
                        <a:pt x="228" y="4"/>
                      </a:lnTo>
                      <a:lnTo>
                        <a:pt x="247" y="4"/>
                      </a:lnTo>
                      <a:lnTo>
                        <a:pt x="265" y="4"/>
                      </a:lnTo>
                      <a:lnTo>
                        <a:pt x="283" y="3"/>
                      </a:lnTo>
                      <a:lnTo>
                        <a:pt x="301" y="2"/>
                      </a:lnTo>
                      <a:lnTo>
                        <a:pt x="320" y="1"/>
                      </a:lnTo>
                      <a:lnTo>
                        <a:pt x="338" y="0"/>
                      </a:lnTo>
                      <a:lnTo>
                        <a:pt x="341" y="149"/>
                      </a:lnTo>
                      <a:lnTo>
                        <a:pt x="342" y="149"/>
                      </a:lnTo>
                      <a:lnTo>
                        <a:pt x="346" y="150"/>
                      </a:lnTo>
                      <a:lnTo>
                        <a:pt x="353" y="151"/>
                      </a:lnTo>
                      <a:lnTo>
                        <a:pt x="361" y="152"/>
                      </a:lnTo>
                      <a:lnTo>
                        <a:pt x="370" y="153"/>
                      </a:lnTo>
                      <a:lnTo>
                        <a:pt x="378" y="154"/>
                      </a:lnTo>
                      <a:lnTo>
                        <a:pt x="388" y="155"/>
                      </a:lnTo>
                      <a:lnTo>
                        <a:pt x="396" y="155"/>
                      </a:lnTo>
                      <a:lnTo>
                        <a:pt x="394" y="157"/>
                      </a:lnTo>
                      <a:lnTo>
                        <a:pt x="390" y="161"/>
                      </a:lnTo>
                      <a:lnTo>
                        <a:pt x="384" y="168"/>
                      </a:lnTo>
                      <a:lnTo>
                        <a:pt x="377" y="178"/>
                      </a:lnTo>
                      <a:lnTo>
                        <a:pt x="370" y="193"/>
                      </a:lnTo>
                      <a:lnTo>
                        <a:pt x="363" y="211"/>
                      </a:lnTo>
                      <a:lnTo>
                        <a:pt x="357" y="233"/>
                      </a:lnTo>
                      <a:lnTo>
                        <a:pt x="354" y="261"/>
                      </a:lnTo>
                      <a:lnTo>
                        <a:pt x="328" y="251"/>
                      </a:lnTo>
                      <a:lnTo>
                        <a:pt x="317" y="254"/>
                      </a:lnTo>
                      <a:lnTo>
                        <a:pt x="303" y="257"/>
                      </a:lnTo>
                      <a:lnTo>
                        <a:pt x="284" y="259"/>
                      </a:lnTo>
                      <a:lnTo>
                        <a:pt x="265" y="259"/>
                      </a:lnTo>
                      <a:lnTo>
                        <a:pt x="246" y="259"/>
                      </a:lnTo>
                      <a:lnTo>
                        <a:pt x="228" y="257"/>
                      </a:lnTo>
                      <a:lnTo>
                        <a:pt x="215" y="253"/>
                      </a:lnTo>
                      <a:lnTo>
                        <a:pt x="206" y="248"/>
                      </a:lnTo>
                      <a:lnTo>
                        <a:pt x="196" y="250"/>
                      </a:lnTo>
                      <a:lnTo>
                        <a:pt x="181" y="252"/>
                      </a:lnTo>
                      <a:lnTo>
                        <a:pt x="161" y="254"/>
                      </a:lnTo>
                      <a:lnTo>
                        <a:pt x="141" y="258"/>
                      </a:lnTo>
                      <a:lnTo>
                        <a:pt x="122" y="260"/>
                      </a:lnTo>
                      <a:lnTo>
                        <a:pt x="106" y="262"/>
                      </a:lnTo>
                      <a:lnTo>
                        <a:pt x="95" y="263"/>
                      </a:lnTo>
                      <a:lnTo>
                        <a:pt x="91" y="264"/>
                      </a:lnTo>
                      <a:close/>
                    </a:path>
                  </a:pathLst>
                </a:custGeom>
                <a:solidFill>
                  <a:srgbClr val="7F99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2" name="Freeform 444"/>
                <p:cNvSpPr>
                  <a:spLocks/>
                </p:cNvSpPr>
                <p:nvPr/>
              </p:nvSpPr>
              <p:spPr bwMode="auto">
                <a:xfrm>
                  <a:off x="4335" y="2595"/>
                  <a:ext cx="33" cy="32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4" y="11"/>
                    </a:cxn>
                    <a:cxn ang="0">
                      <a:pos x="21" y="12"/>
                    </a:cxn>
                    <a:cxn ang="0">
                      <a:pos x="38" y="17"/>
                    </a:cxn>
                    <a:cxn ang="0">
                      <a:pos x="53" y="26"/>
                    </a:cxn>
                    <a:cxn ang="0">
                      <a:pos x="65" y="35"/>
                    </a:cxn>
                    <a:cxn ang="0">
                      <a:pos x="74" y="47"/>
                    </a:cxn>
                    <a:cxn ang="0">
                      <a:pos x="83" y="62"/>
                    </a:cxn>
                    <a:cxn ang="0">
                      <a:pos x="88" y="79"/>
                    </a:cxn>
                    <a:cxn ang="0">
                      <a:pos x="89" y="96"/>
                    </a:cxn>
                    <a:cxn ang="0">
                      <a:pos x="100" y="96"/>
                    </a:cxn>
                    <a:cxn ang="0">
                      <a:pos x="97" y="77"/>
                    </a:cxn>
                    <a:cxn ang="0">
                      <a:pos x="92" y="60"/>
                    </a:cxn>
                    <a:cxn ang="0">
                      <a:pos x="83" y="43"/>
                    </a:cxn>
                    <a:cxn ang="0">
                      <a:pos x="71" y="29"/>
                    </a:cxn>
                    <a:cxn ang="0">
                      <a:pos x="57" y="17"/>
                    </a:cxn>
                    <a:cxn ang="0">
                      <a:pos x="40" y="9"/>
                    </a:cxn>
                    <a:cxn ang="0">
                      <a:pos x="23" y="3"/>
                    </a:cxn>
                    <a:cxn ang="0">
                      <a:pos x="4" y="0"/>
                    </a:cxn>
                    <a:cxn ang="0">
                      <a:pos x="4" y="1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4" y="1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00" h="96">
                      <a:moveTo>
                        <a:pt x="4" y="1"/>
                      </a:moveTo>
                      <a:lnTo>
                        <a:pt x="4" y="11"/>
                      </a:lnTo>
                      <a:lnTo>
                        <a:pt x="21" y="12"/>
                      </a:lnTo>
                      <a:lnTo>
                        <a:pt x="38" y="17"/>
                      </a:lnTo>
                      <a:lnTo>
                        <a:pt x="53" y="26"/>
                      </a:lnTo>
                      <a:lnTo>
                        <a:pt x="65" y="35"/>
                      </a:lnTo>
                      <a:lnTo>
                        <a:pt x="74" y="47"/>
                      </a:lnTo>
                      <a:lnTo>
                        <a:pt x="83" y="62"/>
                      </a:lnTo>
                      <a:lnTo>
                        <a:pt x="88" y="79"/>
                      </a:lnTo>
                      <a:lnTo>
                        <a:pt x="89" y="96"/>
                      </a:lnTo>
                      <a:lnTo>
                        <a:pt x="100" y="96"/>
                      </a:lnTo>
                      <a:lnTo>
                        <a:pt x="97" y="77"/>
                      </a:lnTo>
                      <a:lnTo>
                        <a:pt x="92" y="60"/>
                      </a:lnTo>
                      <a:lnTo>
                        <a:pt x="83" y="43"/>
                      </a:lnTo>
                      <a:lnTo>
                        <a:pt x="71" y="29"/>
                      </a:lnTo>
                      <a:lnTo>
                        <a:pt x="57" y="17"/>
                      </a:lnTo>
                      <a:lnTo>
                        <a:pt x="40" y="9"/>
                      </a:lnTo>
                      <a:lnTo>
                        <a:pt x="23" y="3"/>
                      </a:lnTo>
                      <a:lnTo>
                        <a:pt x="4" y="0"/>
                      </a:lnTo>
                      <a:lnTo>
                        <a:pt x="4" y="1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4" y="1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3" name="Freeform 445"/>
                <p:cNvSpPr>
                  <a:spLocks/>
                </p:cNvSpPr>
                <p:nvPr/>
              </p:nvSpPr>
              <p:spPr bwMode="auto">
                <a:xfrm>
                  <a:off x="4336" y="2586"/>
                  <a:ext cx="66" cy="12"/>
                </a:xfrm>
                <a:custGeom>
                  <a:avLst/>
                  <a:gdLst/>
                  <a:ahLst/>
                  <a:cxnLst>
                    <a:cxn ang="0">
                      <a:pos x="188" y="4"/>
                    </a:cxn>
                    <a:cxn ang="0">
                      <a:pos x="193" y="0"/>
                    </a:cxn>
                    <a:cxn ang="0">
                      <a:pos x="0" y="27"/>
                    </a:cxn>
                    <a:cxn ang="0">
                      <a:pos x="0" y="36"/>
                    </a:cxn>
                    <a:cxn ang="0">
                      <a:pos x="193" y="8"/>
                    </a:cxn>
                    <a:cxn ang="0">
                      <a:pos x="199" y="4"/>
                    </a:cxn>
                    <a:cxn ang="0">
                      <a:pos x="193" y="8"/>
                    </a:cxn>
                    <a:cxn ang="0">
                      <a:pos x="197" y="7"/>
                    </a:cxn>
                    <a:cxn ang="0">
                      <a:pos x="198" y="4"/>
                    </a:cxn>
                    <a:cxn ang="0">
                      <a:pos x="197" y="1"/>
                    </a:cxn>
                    <a:cxn ang="0">
                      <a:pos x="193" y="0"/>
                    </a:cxn>
                    <a:cxn ang="0">
                      <a:pos x="188" y="4"/>
                    </a:cxn>
                  </a:cxnLst>
                  <a:rect l="0" t="0" r="r" b="b"/>
                  <a:pathLst>
                    <a:path w="199" h="36">
                      <a:moveTo>
                        <a:pt x="188" y="4"/>
                      </a:moveTo>
                      <a:lnTo>
                        <a:pt x="193" y="0"/>
                      </a:lnTo>
                      <a:lnTo>
                        <a:pt x="0" y="27"/>
                      </a:lnTo>
                      <a:lnTo>
                        <a:pt x="0" y="36"/>
                      </a:lnTo>
                      <a:lnTo>
                        <a:pt x="193" y="8"/>
                      </a:lnTo>
                      <a:lnTo>
                        <a:pt x="199" y="4"/>
                      </a:lnTo>
                      <a:lnTo>
                        <a:pt x="193" y="8"/>
                      </a:lnTo>
                      <a:lnTo>
                        <a:pt x="197" y="7"/>
                      </a:lnTo>
                      <a:lnTo>
                        <a:pt x="198" y="4"/>
                      </a:lnTo>
                      <a:lnTo>
                        <a:pt x="197" y="1"/>
                      </a:lnTo>
                      <a:lnTo>
                        <a:pt x="193" y="0"/>
                      </a:lnTo>
                      <a:lnTo>
                        <a:pt x="18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4" name="Freeform 446"/>
                <p:cNvSpPr>
                  <a:spLocks/>
                </p:cNvSpPr>
                <p:nvPr/>
              </p:nvSpPr>
              <p:spPr bwMode="auto">
                <a:xfrm>
                  <a:off x="4398" y="2539"/>
                  <a:ext cx="4" cy="4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2" y="48"/>
                    </a:cxn>
                    <a:cxn ang="0">
                      <a:pos x="2" y="94"/>
                    </a:cxn>
                    <a:cxn ang="0">
                      <a:pos x="2" y="131"/>
                    </a:cxn>
                    <a:cxn ang="0">
                      <a:pos x="2" y="146"/>
                    </a:cxn>
                    <a:cxn ang="0">
                      <a:pos x="13" y="146"/>
                    </a:cxn>
                    <a:cxn ang="0">
                      <a:pos x="13" y="131"/>
                    </a:cxn>
                    <a:cxn ang="0">
                      <a:pos x="13" y="94"/>
                    </a:cxn>
                    <a:cxn ang="0">
                      <a:pos x="11" y="48"/>
                    </a:cxn>
                    <a:cxn ang="0">
                      <a:pos x="8" y="4"/>
                    </a:cxn>
                    <a:cxn ang="0">
                      <a:pos x="4" y="9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3" h="14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2" y="48"/>
                      </a:lnTo>
                      <a:lnTo>
                        <a:pt x="2" y="94"/>
                      </a:lnTo>
                      <a:lnTo>
                        <a:pt x="2" y="131"/>
                      </a:lnTo>
                      <a:lnTo>
                        <a:pt x="2" y="146"/>
                      </a:lnTo>
                      <a:lnTo>
                        <a:pt x="13" y="146"/>
                      </a:lnTo>
                      <a:lnTo>
                        <a:pt x="13" y="131"/>
                      </a:lnTo>
                      <a:lnTo>
                        <a:pt x="13" y="94"/>
                      </a:lnTo>
                      <a:lnTo>
                        <a:pt x="11" y="48"/>
                      </a:lnTo>
                      <a:lnTo>
                        <a:pt x="8" y="4"/>
                      </a:lnTo>
                      <a:lnTo>
                        <a:pt x="4" y="9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5" name="Freeform 447"/>
                <p:cNvSpPr>
                  <a:spLocks/>
                </p:cNvSpPr>
                <p:nvPr/>
              </p:nvSpPr>
              <p:spPr bwMode="auto">
                <a:xfrm>
                  <a:off x="4399" y="2537"/>
                  <a:ext cx="51" cy="5"/>
                </a:xfrm>
                <a:custGeom>
                  <a:avLst/>
                  <a:gdLst/>
                  <a:ahLst/>
                  <a:cxnLst>
                    <a:cxn ang="0">
                      <a:pos x="152" y="4"/>
                    </a:cxn>
                    <a:cxn ang="0">
                      <a:pos x="148" y="0"/>
                    </a:cxn>
                    <a:cxn ang="0">
                      <a:pos x="130" y="1"/>
                    </a:cxn>
                    <a:cxn ang="0">
                      <a:pos x="111" y="2"/>
                    </a:cxn>
                    <a:cxn ang="0">
                      <a:pos x="93" y="3"/>
                    </a:cxn>
                    <a:cxn ang="0">
                      <a:pos x="75" y="3"/>
                    </a:cxn>
                    <a:cxn ang="0">
                      <a:pos x="57" y="3"/>
                    </a:cxn>
                    <a:cxn ang="0">
                      <a:pos x="38" y="3"/>
                    </a:cxn>
                    <a:cxn ang="0">
                      <a:pos x="19" y="3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9" y="14"/>
                    </a:cxn>
                    <a:cxn ang="0">
                      <a:pos x="38" y="14"/>
                    </a:cxn>
                    <a:cxn ang="0">
                      <a:pos x="57" y="14"/>
                    </a:cxn>
                    <a:cxn ang="0">
                      <a:pos x="75" y="14"/>
                    </a:cxn>
                    <a:cxn ang="0">
                      <a:pos x="93" y="11"/>
                    </a:cxn>
                    <a:cxn ang="0">
                      <a:pos x="111" y="10"/>
                    </a:cxn>
                    <a:cxn ang="0">
                      <a:pos x="130" y="9"/>
                    </a:cxn>
                    <a:cxn ang="0">
                      <a:pos x="148" y="8"/>
                    </a:cxn>
                    <a:cxn ang="0">
                      <a:pos x="144" y="4"/>
                    </a:cxn>
                    <a:cxn ang="0">
                      <a:pos x="152" y="4"/>
                    </a:cxn>
                  </a:cxnLst>
                  <a:rect l="0" t="0" r="r" b="b"/>
                  <a:pathLst>
                    <a:path w="152" h="14">
                      <a:moveTo>
                        <a:pt x="152" y="4"/>
                      </a:moveTo>
                      <a:lnTo>
                        <a:pt x="148" y="0"/>
                      </a:lnTo>
                      <a:lnTo>
                        <a:pt x="130" y="1"/>
                      </a:lnTo>
                      <a:lnTo>
                        <a:pt x="111" y="2"/>
                      </a:lnTo>
                      <a:lnTo>
                        <a:pt x="93" y="3"/>
                      </a:lnTo>
                      <a:lnTo>
                        <a:pt x="75" y="3"/>
                      </a:lnTo>
                      <a:lnTo>
                        <a:pt x="57" y="3"/>
                      </a:lnTo>
                      <a:lnTo>
                        <a:pt x="38" y="3"/>
                      </a:lnTo>
                      <a:lnTo>
                        <a:pt x="19" y="3"/>
                      </a:ln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9" y="14"/>
                      </a:lnTo>
                      <a:lnTo>
                        <a:pt x="38" y="14"/>
                      </a:lnTo>
                      <a:lnTo>
                        <a:pt x="57" y="14"/>
                      </a:lnTo>
                      <a:lnTo>
                        <a:pt x="75" y="14"/>
                      </a:lnTo>
                      <a:lnTo>
                        <a:pt x="93" y="11"/>
                      </a:lnTo>
                      <a:lnTo>
                        <a:pt x="111" y="10"/>
                      </a:lnTo>
                      <a:lnTo>
                        <a:pt x="130" y="9"/>
                      </a:lnTo>
                      <a:lnTo>
                        <a:pt x="148" y="8"/>
                      </a:lnTo>
                      <a:lnTo>
                        <a:pt x="144" y="4"/>
                      </a:lnTo>
                      <a:lnTo>
                        <a:pt x="15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6" name="Freeform 448"/>
                <p:cNvSpPr>
                  <a:spLocks/>
                </p:cNvSpPr>
                <p:nvPr/>
              </p:nvSpPr>
              <p:spPr bwMode="auto">
                <a:xfrm>
                  <a:off x="4447" y="2539"/>
                  <a:ext cx="4" cy="51"/>
                </a:xfrm>
                <a:custGeom>
                  <a:avLst/>
                  <a:gdLst/>
                  <a:ahLst/>
                  <a:cxnLst>
                    <a:cxn ang="0">
                      <a:pos x="7" y="145"/>
                    </a:cxn>
                    <a:cxn ang="0">
                      <a:pos x="11" y="149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3" y="149"/>
                    </a:cxn>
                    <a:cxn ang="0">
                      <a:pos x="7" y="153"/>
                    </a:cxn>
                    <a:cxn ang="0">
                      <a:pos x="3" y="149"/>
                    </a:cxn>
                    <a:cxn ang="0">
                      <a:pos x="4" y="152"/>
                    </a:cxn>
                    <a:cxn ang="0">
                      <a:pos x="7" y="153"/>
                    </a:cxn>
                    <a:cxn ang="0">
                      <a:pos x="10" y="152"/>
                    </a:cxn>
                    <a:cxn ang="0">
                      <a:pos x="11" y="149"/>
                    </a:cxn>
                    <a:cxn ang="0">
                      <a:pos x="7" y="145"/>
                    </a:cxn>
                  </a:cxnLst>
                  <a:rect l="0" t="0" r="r" b="b"/>
                  <a:pathLst>
                    <a:path w="11" h="153">
                      <a:moveTo>
                        <a:pt x="7" y="145"/>
                      </a:moveTo>
                      <a:lnTo>
                        <a:pt x="11" y="149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149"/>
                      </a:lnTo>
                      <a:lnTo>
                        <a:pt x="7" y="153"/>
                      </a:lnTo>
                      <a:lnTo>
                        <a:pt x="3" y="149"/>
                      </a:lnTo>
                      <a:lnTo>
                        <a:pt x="4" y="152"/>
                      </a:lnTo>
                      <a:lnTo>
                        <a:pt x="7" y="153"/>
                      </a:lnTo>
                      <a:lnTo>
                        <a:pt x="10" y="152"/>
                      </a:lnTo>
                      <a:lnTo>
                        <a:pt x="11" y="149"/>
                      </a:lnTo>
                      <a:lnTo>
                        <a:pt x="7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7" name="Freeform 449"/>
                <p:cNvSpPr>
                  <a:spLocks/>
                </p:cNvSpPr>
                <p:nvPr/>
              </p:nvSpPr>
              <p:spPr bwMode="auto">
                <a:xfrm>
                  <a:off x="4450" y="2587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57" y="15"/>
                    </a:cxn>
                    <a:cxn ang="0">
                      <a:pos x="55" y="5"/>
                    </a:cxn>
                    <a:cxn ang="0">
                      <a:pos x="47" y="6"/>
                    </a:cxn>
                    <a:cxn ang="0">
                      <a:pos x="37" y="5"/>
                    </a:cxn>
                    <a:cxn ang="0">
                      <a:pos x="29" y="4"/>
                    </a:cxn>
                    <a:cxn ang="0">
                      <a:pos x="20" y="3"/>
                    </a:cxn>
                    <a:cxn ang="0">
                      <a:pos x="12" y="2"/>
                    </a:cxn>
                    <a:cxn ang="0">
                      <a:pos x="5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5" y="9"/>
                    </a:cxn>
                    <a:cxn ang="0">
                      <a:pos x="12" y="10"/>
                    </a:cxn>
                    <a:cxn ang="0">
                      <a:pos x="20" y="12"/>
                    </a:cxn>
                    <a:cxn ang="0">
                      <a:pos x="29" y="13"/>
                    </a:cxn>
                    <a:cxn ang="0">
                      <a:pos x="37" y="14"/>
                    </a:cxn>
                    <a:cxn ang="0">
                      <a:pos x="47" y="15"/>
                    </a:cxn>
                    <a:cxn ang="0">
                      <a:pos x="55" y="16"/>
                    </a:cxn>
                    <a:cxn ang="0">
                      <a:pos x="52" y="6"/>
                    </a:cxn>
                    <a:cxn ang="0">
                      <a:pos x="55" y="16"/>
                    </a:cxn>
                    <a:cxn ang="0">
                      <a:pos x="58" y="14"/>
                    </a:cxn>
                    <a:cxn ang="0">
                      <a:pos x="60" y="10"/>
                    </a:cxn>
                    <a:cxn ang="0">
                      <a:pos x="58" y="7"/>
                    </a:cxn>
                    <a:cxn ang="0">
                      <a:pos x="55" y="5"/>
                    </a:cxn>
                    <a:cxn ang="0">
                      <a:pos x="57" y="15"/>
                    </a:cxn>
                  </a:cxnLst>
                  <a:rect l="0" t="0" r="r" b="b"/>
                  <a:pathLst>
                    <a:path w="60" h="16">
                      <a:moveTo>
                        <a:pt x="57" y="15"/>
                      </a:moveTo>
                      <a:lnTo>
                        <a:pt x="55" y="5"/>
                      </a:lnTo>
                      <a:lnTo>
                        <a:pt x="47" y="6"/>
                      </a:lnTo>
                      <a:lnTo>
                        <a:pt x="37" y="5"/>
                      </a:lnTo>
                      <a:lnTo>
                        <a:pt x="29" y="4"/>
                      </a:lnTo>
                      <a:lnTo>
                        <a:pt x="20" y="3"/>
                      </a:lnTo>
                      <a:lnTo>
                        <a:pt x="12" y="2"/>
                      </a:lnTo>
                      <a:lnTo>
                        <a:pt x="5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5" y="9"/>
                      </a:lnTo>
                      <a:lnTo>
                        <a:pt x="12" y="10"/>
                      </a:lnTo>
                      <a:lnTo>
                        <a:pt x="20" y="12"/>
                      </a:lnTo>
                      <a:lnTo>
                        <a:pt x="29" y="13"/>
                      </a:lnTo>
                      <a:lnTo>
                        <a:pt x="37" y="14"/>
                      </a:lnTo>
                      <a:lnTo>
                        <a:pt x="47" y="15"/>
                      </a:lnTo>
                      <a:lnTo>
                        <a:pt x="55" y="16"/>
                      </a:lnTo>
                      <a:lnTo>
                        <a:pt x="52" y="6"/>
                      </a:lnTo>
                      <a:lnTo>
                        <a:pt x="55" y="16"/>
                      </a:lnTo>
                      <a:lnTo>
                        <a:pt x="58" y="14"/>
                      </a:lnTo>
                      <a:lnTo>
                        <a:pt x="60" y="10"/>
                      </a:lnTo>
                      <a:lnTo>
                        <a:pt x="58" y="7"/>
                      </a:lnTo>
                      <a:lnTo>
                        <a:pt x="55" y="5"/>
                      </a:lnTo>
                      <a:lnTo>
                        <a:pt x="57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8" name="Freeform 450"/>
                <p:cNvSpPr>
                  <a:spLocks/>
                </p:cNvSpPr>
                <p:nvPr/>
              </p:nvSpPr>
              <p:spPr bwMode="auto">
                <a:xfrm>
                  <a:off x="4453" y="2589"/>
                  <a:ext cx="16" cy="38"/>
                </a:xfrm>
                <a:custGeom>
                  <a:avLst/>
                  <a:gdLst/>
                  <a:ahLst/>
                  <a:cxnLst>
                    <a:cxn ang="0">
                      <a:pos x="3" y="114"/>
                    </a:cxn>
                    <a:cxn ang="0">
                      <a:pos x="8" y="110"/>
                    </a:cxn>
                    <a:cxn ang="0">
                      <a:pos x="11" y="82"/>
                    </a:cxn>
                    <a:cxn ang="0">
                      <a:pos x="18" y="61"/>
                    </a:cxn>
                    <a:cxn ang="0">
                      <a:pos x="24" y="43"/>
                    </a:cxn>
                    <a:cxn ang="0">
                      <a:pos x="32" y="29"/>
                    </a:cxn>
                    <a:cxn ang="0">
                      <a:pos x="37" y="19"/>
                    </a:cxn>
                    <a:cxn ang="0">
                      <a:pos x="43" y="13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3" y="0"/>
                    </a:cxn>
                    <a:cxn ang="0">
                      <a:pos x="41" y="2"/>
                    </a:cxn>
                    <a:cxn ang="0">
                      <a:pos x="37" y="7"/>
                    </a:cxn>
                    <a:cxn ang="0">
                      <a:pos x="31" y="15"/>
                    </a:cxn>
                    <a:cxn ang="0">
                      <a:pos x="23" y="25"/>
                    </a:cxn>
                    <a:cxn ang="0">
                      <a:pos x="16" y="41"/>
                    </a:cxn>
                    <a:cxn ang="0">
                      <a:pos x="9" y="59"/>
                    </a:cxn>
                    <a:cxn ang="0">
                      <a:pos x="3" y="82"/>
                    </a:cxn>
                    <a:cxn ang="0">
                      <a:pos x="0" y="110"/>
                    </a:cxn>
                    <a:cxn ang="0">
                      <a:pos x="5" y="106"/>
                    </a:cxn>
                    <a:cxn ang="0">
                      <a:pos x="0" y="110"/>
                    </a:cxn>
                    <a:cxn ang="0">
                      <a:pos x="1" y="113"/>
                    </a:cxn>
                    <a:cxn ang="0">
                      <a:pos x="4" y="114"/>
                    </a:cxn>
                    <a:cxn ang="0">
                      <a:pos x="7" y="113"/>
                    </a:cxn>
                    <a:cxn ang="0">
                      <a:pos x="8" y="110"/>
                    </a:cxn>
                    <a:cxn ang="0">
                      <a:pos x="3" y="114"/>
                    </a:cxn>
                  </a:cxnLst>
                  <a:rect l="0" t="0" r="r" b="b"/>
                  <a:pathLst>
                    <a:path w="48" h="114">
                      <a:moveTo>
                        <a:pt x="3" y="114"/>
                      </a:moveTo>
                      <a:lnTo>
                        <a:pt x="8" y="110"/>
                      </a:lnTo>
                      <a:lnTo>
                        <a:pt x="11" y="82"/>
                      </a:lnTo>
                      <a:lnTo>
                        <a:pt x="18" y="61"/>
                      </a:lnTo>
                      <a:lnTo>
                        <a:pt x="24" y="43"/>
                      </a:lnTo>
                      <a:lnTo>
                        <a:pt x="32" y="29"/>
                      </a:lnTo>
                      <a:lnTo>
                        <a:pt x="37" y="19"/>
                      </a:lnTo>
                      <a:lnTo>
                        <a:pt x="43" y="13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3" y="0"/>
                      </a:lnTo>
                      <a:lnTo>
                        <a:pt x="41" y="2"/>
                      </a:lnTo>
                      <a:lnTo>
                        <a:pt x="37" y="7"/>
                      </a:lnTo>
                      <a:lnTo>
                        <a:pt x="31" y="15"/>
                      </a:lnTo>
                      <a:lnTo>
                        <a:pt x="23" y="25"/>
                      </a:lnTo>
                      <a:lnTo>
                        <a:pt x="16" y="41"/>
                      </a:lnTo>
                      <a:lnTo>
                        <a:pt x="9" y="59"/>
                      </a:lnTo>
                      <a:lnTo>
                        <a:pt x="3" y="82"/>
                      </a:lnTo>
                      <a:lnTo>
                        <a:pt x="0" y="110"/>
                      </a:lnTo>
                      <a:lnTo>
                        <a:pt x="5" y="106"/>
                      </a:lnTo>
                      <a:lnTo>
                        <a:pt x="0" y="110"/>
                      </a:lnTo>
                      <a:lnTo>
                        <a:pt x="1" y="113"/>
                      </a:lnTo>
                      <a:lnTo>
                        <a:pt x="4" y="114"/>
                      </a:lnTo>
                      <a:lnTo>
                        <a:pt x="7" y="113"/>
                      </a:lnTo>
                      <a:lnTo>
                        <a:pt x="8" y="110"/>
                      </a:lnTo>
                      <a:lnTo>
                        <a:pt x="3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099" name="Freeform 451"/>
                <p:cNvSpPr>
                  <a:spLocks/>
                </p:cNvSpPr>
                <p:nvPr/>
              </p:nvSpPr>
              <p:spPr bwMode="auto">
                <a:xfrm>
                  <a:off x="4444" y="2621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6" y="9"/>
                    </a:cxn>
                    <a:cxn ang="0">
                      <a:pos x="3" y="9"/>
                    </a:cxn>
                    <a:cxn ang="0">
                      <a:pos x="29" y="18"/>
                    </a:cxn>
                    <a:cxn ang="0">
                      <a:pos x="31" y="1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9"/>
                    </a:cxn>
                    <a:cxn ang="0">
                      <a:pos x="6" y="9"/>
                    </a:cxn>
                  </a:cxnLst>
                  <a:rect l="0" t="0" r="r" b="b"/>
                  <a:pathLst>
                    <a:path w="31" h="18">
                      <a:moveTo>
                        <a:pt x="6" y="9"/>
                      </a:moveTo>
                      <a:lnTo>
                        <a:pt x="3" y="9"/>
                      </a:lnTo>
                      <a:lnTo>
                        <a:pt x="29" y="18"/>
                      </a:lnTo>
                      <a:lnTo>
                        <a:pt x="31" y="1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0" name="Freeform 452"/>
                <p:cNvSpPr>
                  <a:spLocks/>
                </p:cNvSpPr>
                <p:nvPr/>
              </p:nvSpPr>
              <p:spPr bwMode="auto">
                <a:xfrm>
                  <a:off x="4403" y="2620"/>
                  <a:ext cx="43" cy="7"/>
                </a:xfrm>
                <a:custGeom>
                  <a:avLst/>
                  <a:gdLst/>
                  <a:ahLst/>
                  <a:cxnLst>
                    <a:cxn ang="0">
                      <a:pos x="4" y="8"/>
                    </a:cxn>
                    <a:cxn ang="0">
                      <a:pos x="1" y="7"/>
                    </a:cxn>
                    <a:cxn ang="0">
                      <a:pos x="12" y="14"/>
                    </a:cxn>
                    <a:cxn ang="0">
                      <a:pos x="26" y="17"/>
                    </a:cxn>
                    <a:cxn ang="0">
                      <a:pos x="44" y="19"/>
                    </a:cxn>
                    <a:cxn ang="0">
                      <a:pos x="63" y="20"/>
                    </a:cxn>
                    <a:cxn ang="0">
                      <a:pos x="82" y="19"/>
                    </a:cxn>
                    <a:cxn ang="0">
                      <a:pos x="101" y="17"/>
                    </a:cxn>
                    <a:cxn ang="0">
                      <a:pos x="117" y="15"/>
                    </a:cxn>
                    <a:cxn ang="0">
                      <a:pos x="128" y="12"/>
                    </a:cxn>
                    <a:cxn ang="0">
                      <a:pos x="124" y="3"/>
                    </a:cxn>
                    <a:cxn ang="0">
                      <a:pos x="114" y="6"/>
                    </a:cxn>
                    <a:cxn ang="0">
                      <a:pos x="101" y="8"/>
                    </a:cxn>
                    <a:cxn ang="0">
                      <a:pos x="82" y="10"/>
                    </a:cxn>
                    <a:cxn ang="0">
                      <a:pos x="63" y="9"/>
                    </a:cxn>
                    <a:cxn ang="0">
                      <a:pos x="44" y="10"/>
                    </a:cxn>
                    <a:cxn ang="0">
                      <a:pos x="26" y="8"/>
                    </a:cxn>
                    <a:cxn ang="0">
                      <a:pos x="14" y="5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4" y="8"/>
                    </a:cxn>
                  </a:cxnLst>
                  <a:rect l="0" t="0" r="r" b="b"/>
                  <a:pathLst>
                    <a:path w="128" h="20">
                      <a:moveTo>
                        <a:pt x="4" y="8"/>
                      </a:moveTo>
                      <a:lnTo>
                        <a:pt x="1" y="7"/>
                      </a:lnTo>
                      <a:lnTo>
                        <a:pt x="12" y="14"/>
                      </a:lnTo>
                      <a:lnTo>
                        <a:pt x="26" y="17"/>
                      </a:lnTo>
                      <a:lnTo>
                        <a:pt x="44" y="19"/>
                      </a:lnTo>
                      <a:lnTo>
                        <a:pt x="63" y="20"/>
                      </a:lnTo>
                      <a:lnTo>
                        <a:pt x="82" y="19"/>
                      </a:lnTo>
                      <a:lnTo>
                        <a:pt x="101" y="17"/>
                      </a:lnTo>
                      <a:lnTo>
                        <a:pt x="117" y="15"/>
                      </a:lnTo>
                      <a:lnTo>
                        <a:pt x="128" y="12"/>
                      </a:lnTo>
                      <a:lnTo>
                        <a:pt x="124" y="3"/>
                      </a:lnTo>
                      <a:lnTo>
                        <a:pt x="114" y="6"/>
                      </a:lnTo>
                      <a:lnTo>
                        <a:pt x="101" y="8"/>
                      </a:lnTo>
                      <a:lnTo>
                        <a:pt x="82" y="10"/>
                      </a:lnTo>
                      <a:lnTo>
                        <a:pt x="63" y="9"/>
                      </a:lnTo>
                      <a:lnTo>
                        <a:pt x="44" y="10"/>
                      </a:lnTo>
                      <a:lnTo>
                        <a:pt x="26" y="8"/>
                      </a:lnTo>
                      <a:lnTo>
                        <a:pt x="14" y="5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1" name="Freeform 453"/>
                <p:cNvSpPr>
                  <a:spLocks/>
                </p:cNvSpPr>
                <p:nvPr/>
              </p:nvSpPr>
              <p:spPr bwMode="auto">
                <a:xfrm>
                  <a:off x="4364" y="2620"/>
                  <a:ext cx="41" cy="8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" y="24"/>
                    </a:cxn>
                    <a:cxn ang="0">
                      <a:pos x="10" y="23"/>
                    </a:cxn>
                    <a:cxn ang="0">
                      <a:pos x="21" y="22"/>
                    </a:cxn>
                    <a:cxn ang="0">
                      <a:pos x="37" y="20"/>
                    </a:cxn>
                    <a:cxn ang="0">
                      <a:pos x="56" y="18"/>
                    </a:cxn>
                    <a:cxn ang="0">
                      <a:pos x="76" y="15"/>
                    </a:cxn>
                    <a:cxn ang="0">
                      <a:pos x="96" y="13"/>
                    </a:cxn>
                    <a:cxn ang="0">
                      <a:pos x="111" y="10"/>
                    </a:cxn>
                    <a:cxn ang="0">
                      <a:pos x="121" y="8"/>
                    </a:cxn>
                    <a:cxn ang="0">
                      <a:pos x="121" y="0"/>
                    </a:cxn>
                    <a:cxn ang="0">
                      <a:pos x="111" y="2"/>
                    </a:cxn>
                    <a:cxn ang="0">
                      <a:pos x="96" y="4"/>
                    </a:cxn>
                    <a:cxn ang="0">
                      <a:pos x="76" y="6"/>
                    </a:cxn>
                    <a:cxn ang="0">
                      <a:pos x="56" y="9"/>
                    </a:cxn>
                    <a:cxn ang="0">
                      <a:pos x="37" y="12"/>
                    </a:cxn>
                    <a:cxn ang="0">
                      <a:pos x="21" y="14"/>
                    </a:cxn>
                    <a:cxn ang="0">
                      <a:pos x="10" y="15"/>
                    </a:cxn>
                    <a:cxn ang="0">
                      <a:pos x="6" y="16"/>
                    </a:cxn>
                    <a:cxn ang="0">
                      <a:pos x="11" y="20"/>
                    </a:cxn>
                    <a:cxn ang="0">
                      <a:pos x="6" y="16"/>
                    </a:cxn>
                    <a:cxn ang="0">
                      <a:pos x="3" y="17"/>
                    </a:cxn>
                    <a:cxn ang="0">
                      <a:pos x="1" y="20"/>
                    </a:cxn>
                    <a:cxn ang="0">
                      <a:pos x="3" y="23"/>
                    </a:cxn>
                    <a:cxn ang="0">
                      <a:pos x="6" y="24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121" h="24">
                      <a:moveTo>
                        <a:pt x="0" y="20"/>
                      </a:moveTo>
                      <a:lnTo>
                        <a:pt x="6" y="24"/>
                      </a:lnTo>
                      <a:lnTo>
                        <a:pt x="10" y="23"/>
                      </a:lnTo>
                      <a:lnTo>
                        <a:pt x="21" y="22"/>
                      </a:lnTo>
                      <a:lnTo>
                        <a:pt x="37" y="20"/>
                      </a:lnTo>
                      <a:lnTo>
                        <a:pt x="56" y="18"/>
                      </a:lnTo>
                      <a:lnTo>
                        <a:pt x="76" y="15"/>
                      </a:lnTo>
                      <a:lnTo>
                        <a:pt x="96" y="13"/>
                      </a:lnTo>
                      <a:lnTo>
                        <a:pt x="111" y="10"/>
                      </a:lnTo>
                      <a:lnTo>
                        <a:pt x="121" y="8"/>
                      </a:lnTo>
                      <a:lnTo>
                        <a:pt x="121" y="0"/>
                      </a:lnTo>
                      <a:lnTo>
                        <a:pt x="111" y="2"/>
                      </a:lnTo>
                      <a:lnTo>
                        <a:pt x="96" y="4"/>
                      </a:lnTo>
                      <a:lnTo>
                        <a:pt x="76" y="6"/>
                      </a:lnTo>
                      <a:lnTo>
                        <a:pt x="56" y="9"/>
                      </a:lnTo>
                      <a:lnTo>
                        <a:pt x="37" y="12"/>
                      </a:lnTo>
                      <a:lnTo>
                        <a:pt x="21" y="14"/>
                      </a:lnTo>
                      <a:lnTo>
                        <a:pt x="10" y="15"/>
                      </a:lnTo>
                      <a:lnTo>
                        <a:pt x="6" y="16"/>
                      </a:lnTo>
                      <a:lnTo>
                        <a:pt x="11" y="20"/>
                      </a:lnTo>
                      <a:lnTo>
                        <a:pt x="6" y="16"/>
                      </a:lnTo>
                      <a:lnTo>
                        <a:pt x="3" y="17"/>
                      </a:lnTo>
                      <a:lnTo>
                        <a:pt x="1" y="20"/>
                      </a:lnTo>
                      <a:lnTo>
                        <a:pt x="3" y="23"/>
                      </a:lnTo>
                      <a:lnTo>
                        <a:pt x="6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2" name="Freeform 454"/>
                <p:cNvSpPr>
                  <a:spLocks/>
                </p:cNvSpPr>
                <p:nvPr/>
              </p:nvSpPr>
              <p:spPr bwMode="auto">
                <a:xfrm>
                  <a:off x="4295" y="2210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6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6">
                      <a:moveTo>
                        <a:pt x="8" y="3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3" name="Freeform 455"/>
                <p:cNvSpPr>
                  <a:spLocks/>
                </p:cNvSpPr>
                <p:nvPr/>
              </p:nvSpPr>
              <p:spPr bwMode="auto">
                <a:xfrm>
                  <a:off x="4295" y="2211"/>
                  <a:ext cx="78" cy="258"/>
                </a:xfrm>
                <a:custGeom>
                  <a:avLst/>
                  <a:gdLst/>
                  <a:ahLst/>
                  <a:cxnLst>
                    <a:cxn ang="0">
                      <a:pos x="228" y="764"/>
                    </a:cxn>
                    <a:cxn ang="0">
                      <a:pos x="233" y="769"/>
                    </a:cxn>
                    <a:cxn ang="0">
                      <a:pos x="230" y="750"/>
                    </a:cxn>
                    <a:cxn ang="0">
                      <a:pos x="223" y="717"/>
                    </a:cxn>
                    <a:cxn ang="0">
                      <a:pos x="214" y="676"/>
                    </a:cxn>
                    <a:cxn ang="0">
                      <a:pos x="201" y="627"/>
                    </a:cxn>
                    <a:cxn ang="0">
                      <a:pos x="185" y="571"/>
                    </a:cxn>
                    <a:cxn ang="0">
                      <a:pos x="168" y="510"/>
                    </a:cxn>
                    <a:cxn ang="0">
                      <a:pos x="150" y="446"/>
                    </a:cxn>
                    <a:cxn ang="0">
                      <a:pos x="130" y="382"/>
                    </a:cxn>
                    <a:cxn ang="0">
                      <a:pos x="110" y="316"/>
                    </a:cxn>
                    <a:cxn ang="0">
                      <a:pos x="91" y="253"/>
                    </a:cxn>
                    <a:cxn ang="0">
                      <a:pos x="71" y="192"/>
                    </a:cxn>
                    <a:cxn ang="0">
                      <a:pos x="54" y="137"/>
                    </a:cxn>
                    <a:cxn ang="0">
                      <a:pos x="38" y="89"/>
                    </a:cxn>
                    <a:cxn ang="0">
                      <a:pos x="25" y="48"/>
                    </a:cxn>
                    <a:cxn ang="0">
                      <a:pos x="15" y="19"/>
                    </a:cxn>
                    <a:cxn ang="0">
                      <a:pos x="8" y="0"/>
                    </a:cxn>
                    <a:cxn ang="0">
                      <a:pos x="0" y="3"/>
                    </a:cxn>
                    <a:cxn ang="0">
                      <a:pos x="6" y="21"/>
                    </a:cxn>
                    <a:cxn ang="0">
                      <a:pos x="17" y="50"/>
                    </a:cxn>
                    <a:cxn ang="0">
                      <a:pos x="30" y="91"/>
                    </a:cxn>
                    <a:cxn ang="0">
                      <a:pos x="46" y="139"/>
                    </a:cxn>
                    <a:cxn ang="0">
                      <a:pos x="63" y="194"/>
                    </a:cxn>
                    <a:cxn ang="0">
                      <a:pos x="82" y="255"/>
                    </a:cxn>
                    <a:cxn ang="0">
                      <a:pos x="101" y="318"/>
                    </a:cxn>
                    <a:cxn ang="0">
                      <a:pos x="122" y="384"/>
                    </a:cxn>
                    <a:cxn ang="0">
                      <a:pos x="141" y="449"/>
                    </a:cxn>
                    <a:cxn ang="0">
                      <a:pos x="159" y="513"/>
                    </a:cxn>
                    <a:cxn ang="0">
                      <a:pos x="176" y="573"/>
                    </a:cxn>
                    <a:cxn ang="0">
                      <a:pos x="192" y="630"/>
                    </a:cxn>
                    <a:cxn ang="0">
                      <a:pos x="205" y="679"/>
                    </a:cxn>
                    <a:cxn ang="0">
                      <a:pos x="215" y="719"/>
                    </a:cxn>
                    <a:cxn ang="0">
                      <a:pos x="221" y="750"/>
                    </a:cxn>
                    <a:cxn ang="0">
                      <a:pos x="222" y="769"/>
                    </a:cxn>
                    <a:cxn ang="0">
                      <a:pos x="228" y="774"/>
                    </a:cxn>
                    <a:cxn ang="0">
                      <a:pos x="222" y="769"/>
                    </a:cxn>
                    <a:cxn ang="0">
                      <a:pos x="224" y="772"/>
                    </a:cxn>
                    <a:cxn ang="0">
                      <a:pos x="228" y="773"/>
                    </a:cxn>
                    <a:cxn ang="0">
                      <a:pos x="231" y="772"/>
                    </a:cxn>
                    <a:cxn ang="0">
                      <a:pos x="233" y="769"/>
                    </a:cxn>
                    <a:cxn ang="0">
                      <a:pos x="228" y="764"/>
                    </a:cxn>
                  </a:cxnLst>
                  <a:rect l="0" t="0" r="r" b="b"/>
                  <a:pathLst>
                    <a:path w="233" h="774">
                      <a:moveTo>
                        <a:pt x="228" y="764"/>
                      </a:moveTo>
                      <a:lnTo>
                        <a:pt x="233" y="769"/>
                      </a:lnTo>
                      <a:lnTo>
                        <a:pt x="230" y="750"/>
                      </a:lnTo>
                      <a:lnTo>
                        <a:pt x="223" y="717"/>
                      </a:lnTo>
                      <a:lnTo>
                        <a:pt x="214" y="676"/>
                      </a:lnTo>
                      <a:lnTo>
                        <a:pt x="201" y="627"/>
                      </a:lnTo>
                      <a:lnTo>
                        <a:pt x="185" y="571"/>
                      </a:lnTo>
                      <a:lnTo>
                        <a:pt x="168" y="510"/>
                      </a:lnTo>
                      <a:lnTo>
                        <a:pt x="150" y="446"/>
                      </a:lnTo>
                      <a:lnTo>
                        <a:pt x="130" y="382"/>
                      </a:lnTo>
                      <a:lnTo>
                        <a:pt x="110" y="316"/>
                      </a:lnTo>
                      <a:lnTo>
                        <a:pt x="91" y="253"/>
                      </a:lnTo>
                      <a:lnTo>
                        <a:pt x="71" y="192"/>
                      </a:lnTo>
                      <a:lnTo>
                        <a:pt x="54" y="137"/>
                      </a:lnTo>
                      <a:lnTo>
                        <a:pt x="38" y="89"/>
                      </a:lnTo>
                      <a:lnTo>
                        <a:pt x="25" y="48"/>
                      </a:lnTo>
                      <a:lnTo>
                        <a:pt x="15" y="19"/>
                      </a:ln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6" y="21"/>
                      </a:lnTo>
                      <a:lnTo>
                        <a:pt x="17" y="50"/>
                      </a:lnTo>
                      <a:lnTo>
                        <a:pt x="30" y="91"/>
                      </a:lnTo>
                      <a:lnTo>
                        <a:pt x="46" y="139"/>
                      </a:lnTo>
                      <a:lnTo>
                        <a:pt x="63" y="194"/>
                      </a:lnTo>
                      <a:lnTo>
                        <a:pt x="82" y="255"/>
                      </a:lnTo>
                      <a:lnTo>
                        <a:pt x="101" y="318"/>
                      </a:lnTo>
                      <a:lnTo>
                        <a:pt x="122" y="384"/>
                      </a:lnTo>
                      <a:lnTo>
                        <a:pt x="141" y="449"/>
                      </a:lnTo>
                      <a:lnTo>
                        <a:pt x="159" y="513"/>
                      </a:lnTo>
                      <a:lnTo>
                        <a:pt x="176" y="573"/>
                      </a:lnTo>
                      <a:lnTo>
                        <a:pt x="192" y="630"/>
                      </a:lnTo>
                      <a:lnTo>
                        <a:pt x="205" y="679"/>
                      </a:lnTo>
                      <a:lnTo>
                        <a:pt x="215" y="719"/>
                      </a:lnTo>
                      <a:lnTo>
                        <a:pt x="221" y="750"/>
                      </a:lnTo>
                      <a:lnTo>
                        <a:pt x="222" y="769"/>
                      </a:lnTo>
                      <a:lnTo>
                        <a:pt x="228" y="774"/>
                      </a:lnTo>
                      <a:lnTo>
                        <a:pt x="222" y="769"/>
                      </a:lnTo>
                      <a:lnTo>
                        <a:pt x="224" y="772"/>
                      </a:lnTo>
                      <a:lnTo>
                        <a:pt x="228" y="773"/>
                      </a:lnTo>
                      <a:lnTo>
                        <a:pt x="231" y="772"/>
                      </a:lnTo>
                      <a:lnTo>
                        <a:pt x="233" y="769"/>
                      </a:lnTo>
                      <a:lnTo>
                        <a:pt x="228" y="7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4" name="Freeform 456"/>
                <p:cNvSpPr>
                  <a:spLocks/>
                </p:cNvSpPr>
                <p:nvPr/>
              </p:nvSpPr>
              <p:spPr bwMode="auto">
                <a:xfrm>
                  <a:off x="4371" y="2466"/>
                  <a:ext cx="40" cy="5"/>
                </a:xfrm>
                <a:custGeom>
                  <a:avLst/>
                  <a:gdLst/>
                  <a:ahLst/>
                  <a:cxnLst>
                    <a:cxn ang="0">
                      <a:pos x="120" y="7"/>
                    </a:cxn>
                    <a:cxn ang="0">
                      <a:pos x="116" y="7"/>
                    </a:cxn>
                    <a:cxn ang="0">
                      <a:pos x="107" y="6"/>
                    </a:cxn>
                    <a:cxn ang="0">
                      <a:pos x="91" y="5"/>
                    </a:cxn>
                    <a:cxn ang="0">
                      <a:pos x="72" y="4"/>
                    </a:cxn>
                    <a:cxn ang="0">
                      <a:pos x="52" y="3"/>
                    </a:cxn>
                    <a:cxn ang="0">
                      <a:pos x="32" y="2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14" y="10"/>
                    </a:cxn>
                    <a:cxn ang="0">
                      <a:pos x="32" y="10"/>
                    </a:cxn>
                    <a:cxn ang="0">
                      <a:pos x="52" y="11"/>
                    </a:cxn>
                    <a:cxn ang="0">
                      <a:pos x="72" y="13"/>
                    </a:cxn>
                    <a:cxn ang="0">
                      <a:pos x="91" y="14"/>
                    </a:cxn>
                    <a:cxn ang="0">
                      <a:pos x="107" y="15"/>
                    </a:cxn>
                    <a:cxn ang="0">
                      <a:pos x="116" y="16"/>
                    </a:cxn>
                    <a:cxn ang="0">
                      <a:pos x="120" y="16"/>
                    </a:cxn>
                    <a:cxn ang="0">
                      <a:pos x="120" y="7"/>
                    </a:cxn>
                  </a:cxnLst>
                  <a:rect l="0" t="0" r="r" b="b"/>
                  <a:pathLst>
                    <a:path w="120" h="16">
                      <a:moveTo>
                        <a:pt x="120" y="7"/>
                      </a:moveTo>
                      <a:lnTo>
                        <a:pt x="116" y="7"/>
                      </a:lnTo>
                      <a:lnTo>
                        <a:pt x="107" y="6"/>
                      </a:lnTo>
                      <a:lnTo>
                        <a:pt x="91" y="5"/>
                      </a:lnTo>
                      <a:lnTo>
                        <a:pt x="72" y="4"/>
                      </a:lnTo>
                      <a:lnTo>
                        <a:pt x="52" y="3"/>
                      </a:lnTo>
                      <a:lnTo>
                        <a:pt x="32" y="2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4" y="10"/>
                      </a:lnTo>
                      <a:lnTo>
                        <a:pt x="32" y="10"/>
                      </a:lnTo>
                      <a:lnTo>
                        <a:pt x="52" y="11"/>
                      </a:lnTo>
                      <a:lnTo>
                        <a:pt x="72" y="13"/>
                      </a:lnTo>
                      <a:lnTo>
                        <a:pt x="91" y="14"/>
                      </a:lnTo>
                      <a:lnTo>
                        <a:pt x="107" y="15"/>
                      </a:lnTo>
                      <a:lnTo>
                        <a:pt x="116" y="16"/>
                      </a:lnTo>
                      <a:lnTo>
                        <a:pt x="120" y="16"/>
                      </a:lnTo>
                      <a:lnTo>
                        <a:pt x="12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5" name="Freeform 457"/>
                <p:cNvSpPr>
                  <a:spLocks/>
                </p:cNvSpPr>
                <p:nvPr/>
              </p:nvSpPr>
              <p:spPr bwMode="auto">
                <a:xfrm>
                  <a:off x="4411" y="2468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8"/>
                    </a:cxn>
                    <a:cxn ang="0">
                      <a:pos x="5" y="4"/>
                    </a:cxn>
                    <a:cxn ang="0">
                      <a:pos x="4" y="1"/>
                    </a:cxn>
                    <a:cxn ang="0">
                      <a:pos x="0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5" h="9">
                      <a:moveTo>
                        <a:pt x="0" y="9"/>
                      </a:moveTo>
                      <a:lnTo>
                        <a:pt x="4" y="8"/>
                      </a:lnTo>
                      <a:lnTo>
                        <a:pt x="5" y="4"/>
                      </a:lnTo>
                      <a:lnTo>
                        <a:pt x="4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6" name="Freeform 458"/>
                <p:cNvSpPr>
                  <a:spLocks/>
                </p:cNvSpPr>
                <p:nvPr/>
              </p:nvSpPr>
              <p:spPr bwMode="auto">
                <a:xfrm>
                  <a:off x="4618" y="2140"/>
                  <a:ext cx="27" cy="15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58" y="0"/>
                    </a:cxn>
                    <a:cxn ang="0">
                      <a:pos x="49" y="0"/>
                    </a:cxn>
                    <a:cxn ang="0">
                      <a:pos x="42" y="2"/>
                    </a:cxn>
                    <a:cxn ang="0">
                      <a:pos x="34" y="3"/>
                    </a:cxn>
                    <a:cxn ang="0">
                      <a:pos x="29" y="4"/>
                    </a:cxn>
                    <a:cxn ang="0">
                      <a:pos x="23" y="5"/>
                    </a:cxn>
                    <a:cxn ang="0">
                      <a:pos x="18" y="6"/>
                    </a:cxn>
                    <a:cxn ang="0">
                      <a:pos x="14" y="7"/>
                    </a:cxn>
                    <a:cxn ang="0">
                      <a:pos x="10" y="8"/>
                    </a:cxn>
                    <a:cxn ang="0">
                      <a:pos x="6" y="9"/>
                    </a:cxn>
                    <a:cxn ang="0">
                      <a:pos x="3" y="11"/>
                    </a:cxn>
                    <a:cxn ang="0">
                      <a:pos x="0" y="12"/>
                    </a:cxn>
                    <a:cxn ang="0">
                      <a:pos x="1" y="24"/>
                    </a:cxn>
                    <a:cxn ang="0">
                      <a:pos x="6" y="32"/>
                    </a:cxn>
                    <a:cxn ang="0">
                      <a:pos x="15" y="39"/>
                    </a:cxn>
                    <a:cxn ang="0">
                      <a:pos x="25" y="42"/>
                    </a:cxn>
                    <a:cxn ang="0">
                      <a:pos x="35" y="44"/>
                    </a:cxn>
                    <a:cxn ang="0">
                      <a:pos x="46" y="44"/>
                    </a:cxn>
                    <a:cxn ang="0">
                      <a:pos x="56" y="43"/>
                    </a:cxn>
                    <a:cxn ang="0">
                      <a:pos x="63" y="42"/>
                    </a:cxn>
                    <a:cxn ang="0">
                      <a:pos x="73" y="38"/>
                    </a:cxn>
                    <a:cxn ang="0">
                      <a:pos x="79" y="29"/>
                    </a:cxn>
                    <a:cxn ang="0">
                      <a:pos x="81" y="16"/>
                    </a:cxn>
                    <a:cxn ang="0">
                      <a:pos x="80" y="2"/>
                    </a:cxn>
                    <a:cxn ang="0">
                      <a:pos x="77" y="0"/>
                    </a:cxn>
                    <a:cxn ang="0">
                      <a:pos x="74" y="0"/>
                    </a:cxn>
                    <a:cxn ang="0">
                      <a:pos x="68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81" h="44">
                      <a:moveTo>
                        <a:pt x="64" y="0"/>
                      </a:moveTo>
                      <a:lnTo>
                        <a:pt x="58" y="0"/>
                      </a:lnTo>
                      <a:lnTo>
                        <a:pt x="49" y="0"/>
                      </a:lnTo>
                      <a:lnTo>
                        <a:pt x="42" y="2"/>
                      </a:lnTo>
                      <a:lnTo>
                        <a:pt x="34" y="3"/>
                      </a:lnTo>
                      <a:lnTo>
                        <a:pt x="29" y="4"/>
                      </a:lnTo>
                      <a:lnTo>
                        <a:pt x="23" y="5"/>
                      </a:lnTo>
                      <a:lnTo>
                        <a:pt x="18" y="6"/>
                      </a:lnTo>
                      <a:lnTo>
                        <a:pt x="14" y="7"/>
                      </a:lnTo>
                      <a:lnTo>
                        <a:pt x="10" y="8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2"/>
                      </a:lnTo>
                      <a:lnTo>
                        <a:pt x="1" y="24"/>
                      </a:lnTo>
                      <a:lnTo>
                        <a:pt x="6" y="32"/>
                      </a:lnTo>
                      <a:lnTo>
                        <a:pt x="15" y="39"/>
                      </a:lnTo>
                      <a:lnTo>
                        <a:pt x="25" y="42"/>
                      </a:lnTo>
                      <a:lnTo>
                        <a:pt x="35" y="44"/>
                      </a:lnTo>
                      <a:lnTo>
                        <a:pt x="46" y="44"/>
                      </a:lnTo>
                      <a:lnTo>
                        <a:pt x="56" y="43"/>
                      </a:lnTo>
                      <a:lnTo>
                        <a:pt x="63" y="42"/>
                      </a:lnTo>
                      <a:lnTo>
                        <a:pt x="73" y="38"/>
                      </a:lnTo>
                      <a:lnTo>
                        <a:pt x="79" y="29"/>
                      </a:lnTo>
                      <a:lnTo>
                        <a:pt x="81" y="16"/>
                      </a:lnTo>
                      <a:lnTo>
                        <a:pt x="80" y="2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68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7" name="Freeform 459"/>
                <p:cNvSpPr>
                  <a:spLocks/>
                </p:cNvSpPr>
                <p:nvPr/>
              </p:nvSpPr>
              <p:spPr bwMode="auto">
                <a:xfrm>
                  <a:off x="4629" y="2139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" y="12"/>
                    </a:cxn>
                    <a:cxn ang="0">
                      <a:pos x="2" y="12"/>
                    </a:cxn>
                    <a:cxn ang="0">
                      <a:pos x="9" y="11"/>
                    </a:cxn>
                    <a:cxn ang="0">
                      <a:pos x="16" y="10"/>
                    </a:cxn>
                    <a:cxn ang="0">
                      <a:pos x="25" y="11"/>
                    </a:cxn>
                    <a:cxn ang="0">
                      <a:pos x="31" y="10"/>
                    </a:cxn>
                    <a:cxn ang="0">
                      <a:pos x="31" y="1"/>
                    </a:cxn>
                    <a:cxn ang="0">
                      <a:pos x="25" y="0"/>
                    </a:cxn>
                    <a:cxn ang="0">
                      <a:pos x="16" y="1"/>
                    </a:cxn>
                    <a:cxn ang="0">
                      <a:pos x="9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31" h="12">
                      <a:moveTo>
                        <a:pt x="1" y="12"/>
                      </a:moveTo>
                      <a:lnTo>
                        <a:pt x="2" y="12"/>
                      </a:lnTo>
                      <a:lnTo>
                        <a:pt x="9" y="11"/>
                      </a:lnTo>
                      <a:lnTo>
                        <a:pt x="16" y="10"/>
                      </a:lnTo>
                      <a:lnTo>
                        <a:pt x="25" y="11"/>
                      </a:lnTo>
                      <a:lnTo>
                        <a:pt x="31" y="10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16" y="1"/>
                      </a:lnTo>
                      <a:lnTo>
                        <a:pt x="9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8" name="Freeform 460"/>
                <p:cNvSpPr>
                  <a:spLocks/>
                </p:cNvSpPr>
                <p:nvPr/>
              </p:nvSpPr>
              <p:spPr bwMode="auto">
                <a:xfrm>
                  <a:off x="4617" y="2140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6" y="18"/>
                    </a:cxn>
                    <a:cxn ang="0">
                      <a:pos x="9" y="17"/>
                    </a:cxn>
                    <a:cxn ang="0">
                      <a:pos x="12" y="15"/>
                    </a:cxn>
                    <a:cxn ang="0">
                      <a:pos x="15" y="14"/>
                    </a:cxn>
                    <a:cxn ang="0">
                      <a:pos x="19" y="13"/>
                    </a:cxn>
                    <a:cxn ang="0">
                      <a:pos x="23" y="12"/>
                    </a:cxn>
                    <a:cxn ang="0">
                      <a:pos x="27" y="11"/>
                    </a:cxn>
                    <a:cxn ang="0">
                      <a:pos x="33" y="10"/>
                    </a:cxn>
                    <a:cxn ang="0">
                      <a:pos x="38" y="9"/>
                    </a:cxn>
                    <a:cxn ang="0">
                      <a:pos x="38" y="0"/>
                    </a:cxn>
                    <a:cxn ang="0">
                      <a:pos x="33" y="1"/>
                    </a:cxn>
                    <a:cxn ang="0">
                      <a:pos x="27" y="2"/>
                    </a:cxn>
                    <a:cxn ang="0">
                      <a:pos x="21" y="4"/>
                    </a:cxn>
                    <a:cxn ang="0">
                      <a:pos x="17" y="5"/>
                    </a:cxn>
                    <a:cxn ang="0">
                      <a:pos x="12" y="6"/>
                    </a:cxn>
                    <a:cxn ang="0">
                      <a:pos x="8" y="7"/>
                    </a:cxn>
                    <a:cxn ang="0">
                      <a:pos x="5" y="9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3" y="18"/>
                    </a:cxn>
                    <a:cxn ang="0">
                      <a:pos x="6" y="18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38" h="18">
                      <a:moveTo>
                        <a:pt x="8" y="14"/>
                      </a:moveTo>
                      <a:lnTo>
                        <a:pt x="6" y="18"/>
                      </a:lnTo>
                      <a:lnTo>
                        <a:pt x="9" y="17"/>
                      </a:lnTo>
                      <a:lnTo>
                        <a:pt x="12" y="15"/>
                      </a:lnTo>
                      <a:lnTo>
                        <a:pt x="15" y="14"/>
                      </a:lnTo>
                      <a:lnTo>
                        <a:pt x="19" y="13"/>
                      </a:lnTo>
                      <a:lnTo>
                        <a:pt x="23" y="12"/>
                      </a:lnTo>
                      <a:lnTo>
                        <a:pt x="27" y="11"/>
                      </a:lnTo>
                      <a:lnTo>
                        <a:pt x="33" y="10"/>
                      </a:lnTo>
                      <a:lnTo>
                        <a:pt x="38" y="9"/>
                      </a:lnTo>
                      <a:lnTo>
                        <a:pt x="38" y="0"/>
                      </a:lnTo>
                      <a:lnTo>
                        <a:pt x="33" y="1"/>
                      </a:lnTo>
                      <a:lnTo>
                        <a:pt x="27" y="2"/>
                      </a:lnTo>
                      <a:lnTo>
                        <a:pt x="21" y="4"/>
                      </a:lnTo>
                      <a:lnTo>
                        <a:pt x="17" y="5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6" y="18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09" name="Freeform 461"/>
                <p:cNvSpPr>
                  <a:spLocks/>
                </p:cNvSpPr>
                <p:nvPr/>
              </p:nvSpPr>
              <p:spPr bwMode="auto">
                <a:xfrm>
                  <a:off x="4617" y="2144"/>
                  <a:ext cx="23" cy="13"/>
                </a:xfrm>
                <a:custGeom>
                  <a:avLst/>
                  <a:gdLst/>
                  <a:ahLst/>
                  <a:cxnLst>
                    <a:cxn ang="0">
                      <a:pos x="66" y="26"/>
                    </a:cxn>
                    <a:cxn ang="0">
                      <a:pos x="66" y="26"/>
                    </a:cxn>
                    <a:cxn ang="0">
                      <a:pos x="60" y="27"/>
                    </a:cxn>
                    <a:cxn ang="0">
                      <a:pos x="50" y="27"/>
                    </a:cxn>
                    <a:cxn ang="0">
                      <a:pos x="39" y="28"/>
                    </a:cxn>
                    <a:cxn ang="0">
                      <a:pos x="30" y="26"/>
                    </a:cxn>
                    <a:cxn ang="0">
                      <a:pos x="21" y="23"/>
                    </a:cxn>
                    <a:cxn ang="0">
                      <a:pos x="14" y="17"/>
                    </a:cxn>
                    <a:cxn ang="0">
                      <a:pos x="9" y="11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1" y="13"/>
                    </a:cxn>
                    <a:cxn ang="0">
                      <a:pos x="7" y="24"/>
                    </a:cxn>
                    <a:cxn ang="0">
                      <a:pos x="17" y="31"/>
                    </a:cxn>
                    <a:cxn ang="0">
                      <a:pos x="27" y="34"/>
                    </a:cxn>
                    <a:cxn ang="0">
                      <a:pos x="39" y="36"/>
                    </a:cxn>
                    <a:cxn ang="0">
                      <a:pos x="50" y="37"/>
                    </a:cxn>
                    <a:cxn ang="0">
                      <a:pos x="60" y="35"/>
                    </a:cxn>
                    <a:cxn ang="0">
                      <a:pos x="68" y="34"/>
                    </a:cxn>
                    <a:cxn ang="0">
                      <a:pos x="68" y="34"/>
                    </a:cxn>
                    <a:cxn ang="0">
                      <a:pos x="66" y="26"/>
                    </a:cxn>
                  </a:cxnLst>
                  <a:rect l="0" t="0" r="r" b="b"/>
                  <a:pathLst>
                    <a:path w="68" h="37">
                      <a:moveTo>
                        <a:pt x="66" y="26"/>
                      </a:moveTo>
                      <a:lnTo>
                        <a:pt x="66" y="26"/>
                      </a:lnTo>
                      <a:lnTo>
                        <a:pt x="60" y="27"/>
                      </a:lnTo>
                      <a:lnTo>
                        <a:pt x="50" y="27"/>
                      </a:lnTo>
                      <a:lnTo>
                        <a:pt x="39" y="28"/>
                      </a:lnTo>
                      <a:lnTo>
                        <a:pt x="30" y="26"/>
                      </a:lnTo>
                      <a:lnTo>
                        <a:pt x="21" y="23"/>
                      </a:lnTo>
                      <a:lnTo>
                        <a:pt x="14" y="17"/>
                      </a:lnTo>
                      <a:lnTo>
                        <a:pt x="9" y="1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1" y="13"/>
                      </a:lnTo>
                      <a:lnTo>
                        <a:pt x="7" y="24"/>
                      </a:lnTo>
                      <a:lnTo>
                        <a:pt x="17" y="31"/>
                      </a:lnTo>
                      <a:lnTo>
                        <a:pt x="27" y="34"/>
                      </a:lnTo>
                      <a:lnTo>
                        <a:pt x="39" y="36"/>
                      </a:lnTo>
                      <a:lnTo>
                        <a:pt x="50" y="37"/>
                      </a:lnTo>
                      <a:lnTo>
                        <a:pt x="60" y="35"/>
                      </a:lnTo>
                      <a:lnTo>
                        <a:pt x="68" y="34"/>
                      </a:lnTo>
                      <a:lnTo>
                        <a:pt x="68" y="34"/>
                      </a:lnTo>
                      <a:lnTo>
                        <a:pt x="6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0" name="Freeform 462"/>
                <p:cNvSpPr>
                  <a:spLocks/>
                </p:cNvSpPr>
                <p:nvPr/>
              </p:nvSpPr>
              <p:spPr bwMode="auto">
                <a:xfrm>
                  <a:off x="4639" y="2139"/>
                  <a:ext cx="8" cy="17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14" y="6"/>
                    </a:cxn>
                    <a:cxn ang="0">
                      <a:pos x="14" y="19"/>
                    </a:cxn>
                    <a:cxn ang="0">
                      <a:pos x="13" y="31"/>
                    </a:cxn>
                    <a:cxn ang="0">
                      <a:pos x="7" y="38"/>
                    </a:cxn>
                    <a:cxn ang="0">
                      <a:pos x="0" y="41"/>
                    </a:cxn>
                    <a:cxn ang="0">
                      <a:pos x="2" y="49"/>
                    </a:cxn>
                    <a:cxn ang="0">
                      <a:pos x="14" y="44"/>
                    </a:cxn>
                    <a:cxn ang="0">
                      <a:pos x="21" y="33"/>
                    </a:cxn>
                    <a:cxn ang="0">
                      <a:pos x="25" y="19"/>
                    </a:cxn>
                    <a:cxn ang="0">
                      <a:pos x="22" y="3"/>
                    </a:cxn>
                    <a:cxn ang="0">
                      <a:pos x="19" y="0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5" y="2"/>
                    </a:cxn>
                    <a:cxn ang="0">
                      <a:pos x="14" y="6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25" h="49">
                      <a:moveTo>
                        <a:pt x="17" y="9"/>
                      </a:moveTo>
                      <a:lnTo>
                        <a:pt x="14" y="6"/>
                      </a:lnTo>
                      <a:lnTo>
                        <a:pt x="14" y="19"/>
                      </a:lnTo>
                      <a:lnTo>
                        <a:pt x="13" y="31"/>
                      </a:lnTo>
                      <a:lnTo>
                        <a:pt x="7" y="38"/>
                      </a:lnTo>
                      <a:lnTo>
                        <a:pt x="0" y="41"/>
                      </a:lnTo>
                      <a:lnTo>
                        <a:pt x="2" y="49"/>
                      </a:lnTo>
                      <a:lnTo>
                        <a:pt x="14" y="44"/>
                      </a:lnTo>
                      <a:lnTo>
                        <a:pt x="21" y="33"/>
                      </a:lnTo>
                      <a:lnTo>
                        <a:pt x="25" y="19"/>
                      </a:lnTo>
                      <a:lnTo>
                        <a:pt x="22" y="3"/>
                      </a:lnTo>
                      <a:lnTo>
                        <a:pt x="19" y="0"/>
                      </a:lnTo>
                      <a:lnTo>
                        <a:pt x="22" y="3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4" y="6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1" name="Freeform 463"/>
                <p:cNvSpPr>
                  <a:spLocks/>
                </p:cNvSpPr>
                <p:nvPr/>
              </p:nvSpPr>
              <p:spPr bwMode="auto">
                <a:xfrm>
                  <a:off x="4638" y="2139"/>
                  <a:ext cx="7" cy="3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4" y="11"/>
                    </a:cxn>
                    <a:cxn ang="0">
                      <a:pos x="8" y="11"/>
                    </a:cxn>
                    <a:cxn ang="0">
                      <a:pos x="14" y="11"/>
                    </a:cxn>
                    <a:cxn ang="0">
                      <a:pos x="17" y="10"/>
                    </a:cxn>
                    <a:cxn ang="0">
                      <a:pos x="19" y="11"/>
                    </a:cxn>
                    <a:cxn ang="0">
                      <a:pos x="21" y="2"/>
                    </a:cxn>
                    <a:cxn ang="0">
                      <a:pos x="17" y="1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9"/>
                    </a:cxn>
                    <a:cxn ang="0">
                      <a:pos x="4" y="11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21" h="11">
                      <a:moveTo>
                        <a:pt x="4" y="10"/>
                      </a:moveTo>
                      <a:lnTo>
                        <a:pt x="4" y="11"/>
                      </a:lnTo>
                      <a:lnTo>
                        <a:pt x="8" y="11"/>
                      </a:lnTo>
                      <a:lnTo>
                        <a:pt x="14" y="11"/>
                      </a:lnTo>
                      <a:lnTo>
                        <a:pt x="17" y="10"/>
                      </a:lnTo>
                      <a:lnTo>
                        <a:pt x="19" y="11"/>
                      </a:lnTo>
                      <a:lnTo>
                        <a:pt x="21" y="2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9"/>
                      </a:lnTo>
                      <a:lnTo>
                        <a:pt x="4" y="11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2" name="Freeform 464"/>
                <p:cNvSpPr>
                  <a:spLocks/>
                </p:cNvSpPr>
                <p:nvPr/>
              </p:nvSpPr>
              <p:spPr bwMode="auto">
                <a:xfrm>
                  <a:off x="4630" y="2140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0" y="3"/>
                    </a:cxn>
                    <a:cxn ang="0">
                      <a:pos x="0" y="15"/>
                    </a:cxn>
                    <a:cxn ang="0">
                      <a:pos x="3" y="25"/>
                    </a:cxn>
                    <a:cxn ang="0">
                      <a:pos x="9" y="32"/>
                    </a:cxn>
                    <a:cxn ang="0">
                      <a:pos x="15" y="35"/>
                    </a:cxn>
                    <a:cxn ang="0">
                      <a:pos x="22" y="33"/>
                    </a:cxn>
                    <a:cxn ang="0">
                      <a:pos x="27" y="27"/>
                    </a:cxn>
                    <a:cxn ang="0">
                      <a:pos x="30" y="1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0" h="35">
                      <a:moveTo>
                        <a:pt x="30" y="0"/>
                      </a:move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0" y="3"/>
                      </a:lnTo>
                      <a:lnTo>
                        <a:pt x="0" y="15"/>
                      </a:lnTo>
                      <a:lnTo>
                        <a:pt x="3" y="25"/>
                      </a:lnTo>
                      <a:lnTo>
                        <a:pt x="9" y="32"/>
                      </a:lnTo>
                      <a:lnTo>
                        <a:pt x="15" y="35"/>
                      </a:lnTo>
                      <a:lnTo>
                        <a:pt x="22" y="33"/>
                      </a:lnTo>
                      <a:lnTo>
                        <a:pt x="27" y="27"/>
                      </a:lnTo>
                      <a:lnTo>
                        <a:pt x="30" y="1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3" name="Freeform 465"/>
                <p:cNvSpPr>
                  <a:spLocks/>
                </p:cNvSpPr>
                <p:nvPr/>
              </p:nvSpPr>
              <p:spPr bwMode="auto">
                <a:xfrm>
                  <a:off x="4628" y="2139"/>
                  <a:ext cx="12" cy="4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5" y="12"/>
                    </a:cxn>
                    <a:cxn ang="0">
                      <a:pos x="12" y="11"/>
                    </a:cxn>
                    <a:cxn ang="0">
                      <a:pos x="19" y="10"/>
                    </a:cxn>
                    <a:cxn ang="0">
                      <a:pos x="28" y="11"/>
                    </a:cxn>
                    <a:cxn ang="0">
                      <a:pos x="34" y="10"/>
                    </a:cxn>
                    <a:cxn ang="0">
                      <a:pos x="34" y="1"/>
                    </a:cxn>
                    <a:cxn ang="0">
                      <a:pos x="28" y="0"/>
                    </a:cxn>
                    <a:cxn ang="0">
                      <a:pos x="19" y="1"/>
                    </a:cxn>
                    <a:cxn ang="0">
                      <a:pos x="12" y="2"/>
                    </a:cxn>
                    <a:cxn ang="0">
                      <a:pos x="3" y="3"/>
                    </a:cxn>
                    <a:cxn ang="0">
                      <a:pos x="0" y="8"/>
                    </a:cxn>
                    <a:cxn ang="0">
                      <a:pos x="3" y="3"/>
                    </a:cxn>
                    <a:cxn ang="0">
                      <a:pos x="1" y="5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5" y="12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4" h="12">
                      <a:moveTo>
                        <a:pt x="8" y="8"/>
                      </a:moveTo>
                      <a:lnTo>
                        <a:pt x="5" y="12"/>
                      </a:lnTo>
                      <a:lnTo>
                        <a:pt x="12" y="11"/>
                      </a:lnTo>
                      <a:lnTo>
                        <a:pt x="19" y="10"/>
                      </a:lnTo>
                      <a:lnTo>
                        <a:pt x="28" y="11"/>
                      </a:lnTo>
                      <a:lnTo>
                        <a:pt x="34" y="10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19" y="1"/>
                      </a:lnTo>
                      <a:lnTo>
                        <a:pt x="12" y="2"/>
                      </a:lnTo>
                      <a:lnTo>
                        <a:pt x="3" y="3"/>
                      </a:lnTo>
                      <a:lnTo>
                        <a:pt x="0" y="8"/>
                      </a:lnTo>
                      <a:lnTo>
                        <a:pt x="3" y="3"/>
                      </a:lnTo>
                      <a:lnTo>
                        <a:pt x="1" y="5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5" y="12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4" name="Freeform 466"/>
                <p:cNvSpPr>
                  <a:spLocks/>
                </p:cNvSpPr>
                <p:nvPr/>
              </p:nvSpPr>
              <p:spPr bwMode="auto">
                <a:xfrm>
                  <a:off x="4628" y="2139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34" y="9"/>
                    </a:cxn>
                    <a:cxn ang="0">
                      <a:pos x="30" y="4"/>
                    </a:cxn>
                    <a:cxn ang="0">
                      <a:pos x="30" y="20"/>
                    </a:cxn>
                    <a:cxn ang="0">
                      <a:pos x="27" y="29"/>
                    </a:cxn>
                    <a:cxn ang="0">
                      <a:pos x="23" y="33"/>
                    </a:cxn>
                    <a:cxn ang="0">
                      <a:pos x="19" y="34"/>
                    </a:cxn>
                    <a:cxn ang="0">
                      <a:pos x="16" y="33"/>
                    </a:cxn>
                    <a:cxn ang="0">
                      <a:pos x="12" y="27"/>
                    </a:cxn>
                    <a:cxn ang="0">
                      <a:pos x="8" y="19"/>
                    </a:cxn>
                    <a:cxn ang="0">
                      <a:pos x="8" y="7"/>
                    </a:cxn>
                    <a:cxn ang="0">
                      <a:pos x="0" y="7"/>
                    </a:cxn>
                    <a:cxn ang="0">
                      <a:pos x="0" y="19"/>
                    </a:cxn>
                    <a:cxn ang="0">
                      <a:pos x="3" y="31"/>
                    </a:cxn>
                    <a:cxn ang="0">
                      <a:pos x="9" y="40"/>
                    </a:cxn>
                    <a:cxn ang="0">
                      <a:pos x="19" y="43"/>
                    </a:cxn>
                    <a:cxn ang="0">
                      <a:pos x="28" y="42"/>
                    </a:cxn>
                    <a:cxn ang="0">
                      <a:pos x="35" y="33"/>
                    </a:cxn>
                    <a:cxn ang="0">
                      <a:pos x="38" y="20"/>
                    </a:cxn>
                    <a:cxn ang="0">
                      <a:pos x="38" y="4"/>
                    </a:cxn>
                    <a:cxn ang="0">
                      <a:pos x="34" y="0"/>
                    </a:cxn>
                    <a:cxn ang="0">
                      <a:pos x="38" y="4"/>
                    </a:cxn>
                    <a:cxn ang="0">
                      <a:pos x="37" y="1"/>
                    </a:cxn>
                    <a:cxn ang="0">
                      <a:pos x="34" y="0"/>
                    </a:cxn>
                    <a:cxn ang="0">
                      <a:pos x="31" y="1"/>
                    </a:cxn>
                    <a:cxn ang="0">
                      <a:pos x="30" y="4"/>
                    </a:cxn>
                    <a:cxn ang="0">
                      <a:pos x="34" y="9"/>
                    </a:cxn>
                  </a:cxnLst>
                  <a:rect l="0" t="0" r="r" b="b"/>
                  <a:pathLst>
                    <a:path w="38" h="43">
                      <a:moveTo>
                        <a:pt x="34" y="9"/>
                      </a:moveTo>
                      <a:lnTo>
                        <a:pt x="30" y="4"/>
                      </a:lnTo>
                      <a:lnTo>
                        <a:pt x="30" y="20"/>
                      </a:lnTo>
                      <a:lnTo>
                        <a:pt x="27" y="29"/>
                      </a:lnTo>
                      <a:lnTo>
                        <a:pt x="23" y="33"/>
                      </a:lnTo>
                      <a:lnTo>
                        <a:pt x="19" y="34"/>
                      </a:lnTo>
                      <a:lnTo>
                        <a:pt x="16" y="33"/>
                      </a:lnTo>
                      <a:lnTo>
                        <a:pt x="12" y="27"/>
                      </a:lnTo>
                      <a:lnTo>
                        <a:pt x="8" y="19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19"/>
                      </a:lnTo>
                      <a:lnTo>
                        <a:pt x="3" y="31"/>
                      </a:lnTo>
                      <a:lnTo>
                        <a:pt x="9" y="40"/>
                      </a:lnTo>
                      <a:lnTo>
                        <a:pt x="19" y="43"/>
                      </a:lnTo>
                      <a:lnTo>
                        <a:pt x="28" y="42"/>
                      </a:lnTo>
                      <a:lnTo>
                        <a:pt x="35" y="33"/>
                      </a:lnTo>
                      <a:lnTo>
                        <a:pt x="38" y="20"/>
                      </a:lnTo>
                      <a:lnTo>
                        <a:pt x="38" y="4"/>
                      </a:lnTo>
                      <a:lnTo>
                        <a:pt x="34" y="0"/>
                      </a:lnTo>
                      <a:lnTo>
                        <a:pt x="38" y="4"/>
                      </a:lnTo>
                      <a:lnTo>
                        <a:pt x="37" y="1"/>
                      </a:lnTo>
                      <a:lnTo>
                        <a:pt x="34" y="0"/>
                      </a:lnTo>
                      <a:lnTo>
                        <a:pt x="31" y="1"/>
                      </a:lnTo>
                      <a:lnTo>
                        <a:pt x="30" y="4"/>
                      </a:lnTo>
                      <a:lnTo>
                        <a:pt x="3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5" name="Freeform 467"/>
                <p:cNvSpPr>
                  <a:spLocks/>
                </p:cNvSpPr>
                <p:nvPr/>
              </p:nvSpPr>
              <p:spPr bwMode="auto">
                <a:xfrm>
                  <a:off x="4513" y="2048"/>
                  <a:ext cx="143" cy="128"/>
                </a:xfrm>
                <a:custGeom>
                  <a:avLst/>
                  <a:gdLst/>
                  <a:ahLst/>
                  <a:cxnLst>
                    <a:cxn ang="0">
                      <a:pos x="411" y="144"/>
                    </a:cxn>
                    <a:cxn ang="0">
                      <a:pos x="383" y="139"/>
                    </a:cxn>
                    <a:cxn ang="0">
                      <a:pos x="350" y="139"/>
                    </a:cxn>
                    <a:cxn ang="0">
                      <a:pos x="323" y="141"/>
                    </a:cxn>
                    <a:cxn ang="0">
                      <a:pos x="301" y="135"/>
                    </a:cxn>
                    <a:cxn ang="0">
                      <a:pos x="265" y="143"/>
                    </a:cxn>
                    <a:cxn ang="0">
                      <a:pos x="230" y="171"/>
                    </a:cxn>
                    <a:cxn ang="0">
                      <a:pos x="214" y="202"/>
                    </a:cxn>
                    <a:cxn ang="0">
                      <a:pos x="225" y="225"/>
                    </a:cxn>
                    <a:cxn ang="0">
                      <a:pos x="223" y="245"/>
                    </a:cxn>
                    <a:cxn ang="0">
                      <a:pos x="213" y="259"/>
                    </a:cxn>
                    <a:cxn ang="0">
                      <a:pos x="204" y="271"/>
                    </a:cxn>
                    <a:cxn ang="0">
                      <a:pos x="201" y="297"/>
                    </a:cxn>
                    <a:cxn ang="0">
                      <a:pos x="194" y="341"/>
                    </a:cxn>
                    <a:cxn ang="0">
                      <a:pos x="193" y="381"/>
                    </a:cxn>
                    <a:cxn ang="0">
                      <a:pos x="183" y="382"/>
                    </a:cxn>
                    <a:cxn ang="0">
                      <a:pos x="175" y="378"/>
                    </a:cxn>
                    <a:cxn ang="0">
                      <a:pos x="169" y="372"/>
                    </a:cxn>
                    <a:cxn ang="0">
                      <a:pos x="158" y="367"/>
                    </a:cxn>
                    <a:cxn ang="0">
                      <a:pos x="138" y="358"/>
                    </a:cxn>
                    <a:cxn ang="0">
                      <a:pos x="122" y="338"/>
                    </a:cxn>
                    <a:cxn ang="0">
                      <a:pos x="116" y="315"/>
                    </a:cxn>
                    <a:cxn ang="0">
                      <a:pos x="107" y="296"/>
                    </a:cxn>
                    <a:cxn ang="0">
                      <a:pos x="98" y="282"/>
                    </a:cxn>
                    <a:cxn ang="0">
                      <a:pos x="83" y="270"/>
                    </a:cxn>
                    <a:cxn ang="0">
                      <a:pos x="63" y="264"/>
                    </a:cxn>
                    <a:cxn ang="0">
                      <a:pos x="44" y="266"/>
                    </a:cxn>
                    <a:cxn ang="0">
                      <a:pos x="27" y="271"/>
                    </a:cxn>
                    <a:cxn ang="0">
                      <a:pos x="18" y="267"/>
                    </a:cxn>
                    <a:cxn ang="0">
                      <a:pos x="8" y="248"/>
                    </a:cxn>
                    <a:cxn ang="0">
                      <a:pos x="0" y="225"/>
                    </a:cxn>
                    <a:cxn ang="0">
                      <a:pos x="4" y="206"/>
                    </a:cxn>
                    <a:cxn ang="0">
                      <a:pos x="13" y="187"/>
                    </a:cxn>
                    <a:cxn ang="0">
                      <a:pos x="21" y="146"/>
                    </a:cxn>
                    <a:cxn ang="0">
                      <a:pos x="34" y="98"/>
                    </a:cxn>
                    <a:cxn ang="0">
                      <a:pos x="55" y="67"/>
                    </a:cxn>
                    <a:cxn ang="0">
                      <a:pos x="73" y="56"/>
                    </a:cxn>
                    <a:cxn ang="0">
                      <a:pos x="92" y="37"/>
                    </a:cxn>
                    <a:cxn ang="0">
                      <a:pos x="127" y="19"/>
                    </a:cxn>
                    <a:cxn ang="0">
                      <a:pos x="173" y="11"/>
                    </a:cxn>
                    <a:cxn ang="0">
                      <a:pos x="209" y="8"/>
                    </a:cxn>
                    <a:cxn ang="0">
                      <a:pos x="232" y="1"/>
                    </a:cxn>
                    <a:cxn ang="0">
                      <a:pos x="258" y="0"/>
                    </a:cxn>
                    <a:cxn ang="0">
                      <a:pos x="280" y="5"/>
                    </a:cxn>
                    <a:cxn ang="0">
                      <a:pos x="295" y="9"/>
                    </a:cxn>
                    <a:cxn ang="0">
                      <a:pos x="316" y="6"/>
                    </a:cxn>
                    <a:cxn ang="0">
                      <a:pos x="338" y="6"/>
                    </a:cxn>
                    <a:cxn ang="0">
                      <a:pos x="353" y="11"/>
                    </a:cxn>
                    <a:cxn ang="0">
                      <a:pos x="367" y="22"/>
                    </a:cxn>
                    <a:cxn ang="0">
                      <a:pos x="391" y="39"/>
                    </a:cxn>
                    <a:cxn ang="0">
                      <a:pos x="409" y="61"/>
                    </a:cxn>
                    <a:cxn ang="0">
                      <a:pos x="415" y="84"/>
                    </a:cxn>
                    <a:cxn ang="0">
                      <a:pos x="422" y="104"/>
                    </a:cxn>
                    <a:cxn ang="0">
                      <a:pos x="428" y="137"/>
                    </a:cxn>
                  </a:cxnLst>
                  <a:rect l="0" t="0" r="r" b="b"/>
                  <a:pathLst>
                    <a:path w="428" h="382">
                      <a:moveTo>
                        <a:pt x="420" y="149"/>
                      </a:moveTo>
                      <a:lnTo>
                        <a:pt x="411" y="144"/>
                      </a:lnTo>
                      <a:lnTo>
                        <a:pt x="398" y="141"/>
                      </a:lnTo>
                      <a:lnTo>
                        <a:pt x="383" y="139"/>
                      </a:lnTo>
                      <a:lnTo>
                        <a:pt x="366" y="139"/>
                      </a:lnTo>
                      <a:lnTo>
                        <a:pt x="350" y="139"/>
                      </a:lnTo>
                      <a:lnTo>
                        <a:pt x="336" y="140"/>
                      </a:lnTo>
                      <a:lnTo>
                        <a:pt x="323" y="141"/>
                      </a:lnTo>
                      <a:lnTo>
                        <a:pt x="316" y="142"/>
                      </a:lnTo>
                      <a:lnTo>
                        <a:pt x="301" y="135"/>
                      </a:lnTo>
                      <a:lnTo>
                        <a:pt x="284" y="136"/>
                      </a:lnTo>
                      <a:lnTo>
                        <a:pt x="265" y="143"/>
                      </a:lnTo>
                      <a:lnTo>
                        <a:pt x="246" y="156"/>
                      </a:lnTo>
                      <a:lnTo>
                        <a:pt x="230" y="171"/>
                      </a:lnTo>
                      <a:lnTo>
                        <a:pt x="220" y="186"/>
                      </a:lnTo>
                      <a:lnTo>
                        <a:pt x="214" y="202"/>
                      </a:lnTo>
                      <a:lnTo>
                        <a:pt x="219" y="215"/>
                      </a:lnTo>
                      <a:lnTo>
                        <a:pt x="225" y="225"/>
                      </a:lnTo>
                      <a:lnTo>
                        <a:pt x="226" y="236"/>
                      </a:lnTo>
                      <a:lnTo>
                        <a:pt x="223" y="245"/>
                      </a:lnTo>
                      <a:lnTo>
                        <a:pt x="219" y="253"/>
                      </a:lnTo>
                      <a:lnTo>
                        <a:pt x="213" y="259"/>
                      </a:lnTo>
                      <a:lnTo>
                        <a:pt x="208" y="266"/>
                      </a:lnTo>
                      <a:lnTo>
                        <a:pt x="204" y="271"/>
                      </a:lnTo>
                      <a:lnTo>
                        <a:pt x="203" y="275"/>
                      </a:lnTo>
                      <a:lnTo>
                        <a:pt x="201" y="297"/>
                      </a:lnTo>
                      <a:lnTo>
                        <a:pt x="197" y="316"/>
                      </a:lnTo>
                      <a:lnTo>
                        <a:pt x="194" y="341"/>
                      </a:lnTo>
                      <a:lnTo>
                        <a:pt x="195" y="381"/>
                      </a:lnTo>
                      <a:lnTo>
                        <a:pt x="193" y="381"/>
                      </a:lnTo>
                      <a:lnTo>
                        <a:pt x="189" y="382"/>
                      </a:lnTo>
                      <a:lnTo>
                        <a:pt x="183" y="382"/>
                      </a:lnTo>
                      <a:lnTo>
                        <a:pt x="176" y="382"/>
                      </a:lnTo>
                      <a:lnTo>
                        <a:pt x="175" y="378"/>
                      </a:lnTo>
                      <a:lnTo>
                        <a:pt x="173" y="374"/>
                      </a:lnTo>
                      <a:lnTo>
                        <a:pt x="169" y="372"/>
                      </a:lnTo>
                      <a:lnTo>
                        <a:pt x="165" y="369"/>
                      </a:lnTo>
                      <a:lnTo>
                        <a:pt x="158" y="367"/>
                      </a:lnTo>
                      <a:lnTo>
                        <a:pt x="149" y="363"/>
                      </a:lnTo>
                      <a:lnTo>
                        <a:pt x="138" y="358"/>
                      </a:lnTo>
                      <a:lnTo>
                        <a:pt x="124" y="353"/>
                      </a:lnTo>
                      <a:lnTo>
                        <a:pt x="122" y="338"/>
                      </a:lnTo>
                      <a:lnTo>
                        <a:pt x="119" y="325"/>
                      </a:lnTo>
                      <a:lnTo>
                        <a:pt x="116" y="315"/>
                      </a:lnTo>
                      <a:lnTo>
                        <a:pt x="112" y="304"/>
                      </a:lnTo>
                      <a:lnTo>
                        <a:pt x="107" y="296"/>
                      </a:lnTo>
                      <a:lnTo>
                        <a:pt x="103" y="288"/>
                      </a:lnTo>
                      <a:lnTo>
                        <a:pt x="98" y="282"/>
                      </a:lnTo>
                      <a:lnTo>
                        <a:pt x="92" y="276"/>
                      </a:lnTo>
                      <a:lnTo>
                        <a:pt x="83" y="270"/>
                      </a:lnTo>
                      <a:lnTo>
                        <a:pt x="73" y="266"/>
                      </a:lnTo>
                      <a:lnTo>
                        <a:pt x="63" y="264"/>
                      </a:lnTo>
                      <a:lnTo>
                        <a:pt x="54" y="264"/>
                      </a:lnTo>
                      <a:lnTo>
                        <a:pt x="44" y="266"/>
                      </a:lnTo>
                      <a:lnTo>
                        <a:pt x="36" y="268"/>
                      </a:lnTo>
                      <a:lnTo>
                        <a:pt x="27" y="271"/>
                      </a:lnTo>
                      <a:lnTo>
                        <a:pt x="21" y="274"/>
                      </a:lnTo>
                      <a:lnTo>
                        <a:pt x="18" y="267"/>
                      </a:lnTo>
                      <a:lnTo>
                        <a:pt x="13" y="258"/>
                      </a:lnTo>
                      <a:lnTo>
                        <a:pt x="8" y="248"/>
                      </a:lnTo>
                      <a:lnTo>
                        <a:pt x="4" y="236"/>
                      </a:lnTo>
                      <a:lnTo>
                        <a:pt x="0" y="225"/>
                      </a:lnTo>
                      <a:lnTo>
                        <a:pt x="0" y="215"/>
                      </a:lnTo>
                      <a:lnTo>
                        <a:pt x="4" y="206"/>
                      </a:lnTo>
                      <a:lnTo>
                        <a:pt x="12" y="199"/>
                      </a:lnTo>
                      <a:lnTo>
                        <a:pt x="13" y="187"/>
                      </a:lnTo>
                      <a:lnTo>
                        <a:pt x="16" y="169"/>
                      </a:lnTo>
                      <a:lnTo>
                        <a:pt x="21" y="146"/>
                      </a:lnTo>
                      <a:lnTo>
                        <a:pt x="26" y="121"/>
                      </a:lnTo>
                      <a:lnTo>
                        <a:pt x="34" y="98"/>
                      </a:lnTo>
                      <a:lnTo>
                        <a:pt x="43" y="78"/>
                      </a:lnTo>
                      <a:lnTo>
                        <a:pt x="55" y="67"/>
                      </a:lnTo>
                      <a:lnTo>
                        <a:pt x="69" y="64"/>
                      </a:lnTo>
                      <a:lnTo>
                        <a:pt x="73" y="56"/>
                      </a:lnTo>
                      <a:lnTo>
                        <a:pt x="81" y="47"/>
                      </a:lnTo>
                      <a:lnTo>
                        <a:pt x="92" y="37"/>
                      </a:lnTo>
                      <a:lnTo>
                        <a:pt x="107" y="27"/>
                      </a:lnTo>
                      <a:lnTo>
                        <a:pt x="127" y="19"/>
                      </a:lnTo>
                      <a:lnTo>
                        <a:pt x="148" y="14"/>
                      </a:lnTo>
                      <a:lnTo>
                        <a:pt x="173" y="11"/>
                      </a:lnTo>
                      <a:lnTo>
                        <a:pt x="200" y="14"/>
                      </a:lnTo>
                      <a:lnTo>
                        <a:pt x="209" y="8"/>
                      </a:lnTo>
                      <a:lnTo>
                        <a:pt x="220" y="4"/>
                      </a:lnTo>
                      <a:lnTo>
                        <a:pt x="232" y="1"/>
                      </a:lnTo>
                      <a:lnTo>
                        <a:pt x="245" y="0"/>
                      </a:lnTo>
                      <a:lnTo>
                        <a:pt x="258" y="0"/>
                      </a:lnTo>
                      <a:lnTo>
                        <a:pt x="270" y="1"/>
                      </a:lnTo>
                      <a:lnTo>
                        <a:pt x="280" y="5"/>
                      </a:lnTo>
                      <a:lnTo>
                        <a:pt x="286" y="11"/>
                      </a:lnTo>
                      <a:lnTo>
                        <a:pt x="295" y="9"/>
                      </a:lnTo>
                      <a:lnTo>
                        <a:pt x="305" y="7"/>
                      </a:lnTo>
                      <a:lnTo>
                        <a:pt x="316" y="6"/>
                      </a:lnTo>
                      <a:lnTo>
                        <a:pt x="328" y="5"/>
                      </a:lnTo>
                      <a:lnTo>
                        <a:pt x="338" y="6"/>
                      </a:lnTo>
                      <a:lnTo>
                        <a:pt x="347" y="8"/>
                      </a:lnTo>
                      <a:lnTo>
                        <a:pt x="353" y="11"/>
                      </a:lnTo>
                      <a:lnTo>
                        <a:pt x="357" y="18"/>
                      </a:lnTo>
                      <a:lnTo>
                        <a:pt x="367" y="22"/>
                      </a:lnTo>
                      <a:lnTo>
                        <a:pt x="379" y="30"/>
                      </a:lnTo>
                      <a:lnTo>
                        <a:pt x="391" y="39"/>
                      </a:lnTo>
                      <a:lnTo>
                        <a:pt x="400" y="50"/>
                      </a:lnTo>
                      <a:lnTo>
                        <a:pt x="409" y="61"/>
                      </a:lnTo>
                      <a:lnTo>
                        <a:pt x="414" y="73"/>
                      </a:lnTo>
                      <a:lnTo>
                        <a:pt x="415" y="84"/>
                      </a:lnTo>
                      <a:lnTo>
                        <a:pt x="411" y="92"/>
                      </a:lnTo>
                      <a:lnTo>
                        <a:pt x="422" y="104"/>
                      </a:lnTo>
                      <a:lnTo>
                        <a:pt x="428" y="120"/>
                      </a:lnTo>
                      <a:lnTo>
                        <a:pt x="428" y="137"/>
                      </a:lnTo>
                      <a:lnTo>
                        <a:pt x="420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6" name="Freeform 468"/>
                <p:cNvSpPr>
                  <a:spLocks/>
                </p:cNvSpPr>
                <p:nvPr/>
              </p:nvSpPr>
              <p:spPr bwMode="auto">
                <a:xfrm>
                  <a:off x="4617" y="2093"/>
                  <a:ext cx="37" cy="6"/>
                </a:xfrm>
                <a:custGeom>
                  <a:avLst/>
                  <a:gdLst/>
                  <a:ahLst/>
                  <a:cxnLst>
                    <a:cxn ang="0">
                      <a:pos x="1" y="12"/>
                    </a:cxn>
                    <a:cxn ang="0">
                      <a:pos x="4" y="13"/>
                    </a:cxn>
                    <a:cxn ang="0">
                      <a:pos x="11" y="12"/>
                    </a:cxn>
                    <a:cxn ang="0">
                      <a:pos x="24" y="10"/>
                    </a:cxn>
                    <a:cxn ang="0">
                      <a:pos x="38" y="10"/>
                    </a:cxn>
                    <a:cxn ang="0">
                      <a:pos x="54" y="10"/>
                    </a:cxn>
                    <a:cxn ang="0">
                      <a:pos x="71" y="9"/>
                    </a:cxn>
                    <a:cxn ang="0">
                      <a:pos x="86" y="12"/>
                    </a:cxn>
                    <a:cxn ang="0">
                      <a:pos x="98" y="15"/>
                    </a:cxn>
                    <a:cxn ang="0">
                      <a:pos x="104" y="18"/>
                    </a:cxn>
                    <a:cxn ang="0">
                      <a:pos x="111" y="12"/>
                    </a:cxn>
                    <a:cxn ang="0">
                      <a:pos x="100" y="6"/>
                    </a:cxn>
                    <a:cxn ang="0">
                      <a:pos x="86" y="3"/>
                    </a:cxn>
                    <a:cxn ang="0">
                      <a:pos x="71" y="1"/>
                    </a:cxn>
                    <a:cxn ang="0">
                      <a:pos x="54" y="0"/>
                    </a:cxn>
                    <a:cxn ang="0">
                      <a:pos x="38" y="0"/>
                    </a:cxn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7" y="5"/>
                    </a:cxn>
                    <a:cxn ang="0">
                      <a:pos x="4" y="4"/>
                    </a:cxn>
                    <a:cxn ang="0">
                      <a:pos x="1" y="5"/>
                    </a:cxn>
                    <a:cxn ang="0">
                      <a:pos x="0" y="8"/>
                    </a:cxn>
                    <a:cxn ang="0">
                      <a:pos x="1" y="12"/>
                    </a:cxn>
                    <a:cxn ang="0">
                      <a:pos x="4" y="13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111" h="18">
                      <a:moveTo>
                        <a:pt x="1" y="12"/>
                      </a:moveTo>
                      <a:lnTo>
                        <a:pt x="4" y="13"/>
                      </a:lnTo>
                      <a:lnTo>
                        <a:pt x="11" y="12"/>
                      </a:lnTo>
                      <a:lnTo>
                        <a:pt x="24" y="10"/>
                      </a:lnTo>
                      <a:lnTo>
                        <a:pt x="38" y="10"/>
                      </a:lnTo>
                      <a:lnTo>
                        <a:pt x="54" y="10"/>
                      </a:lnTo>
                      <a:lnTo>
                        <a:pt x="71" y="9"/>
                      </a:lnTo>
                      <a:lnTo>
                        <a:pt x="86" y="12"/>
                      </a:lnTo>
                      <a:lnTo>
                        <a:pt x="98" y="15"/>
                      </a:lnTo>
                      <a:lnTo>
                        <a:pt x="104" y="18"/>
                      </a:lnTo>
                      <a:lnTo>
                        <a:pt x="111" y="12"/>
                      </a:lnTo>
                      <a:lnTo>
                        <a:pt x="100" y="6"/>
                      </a:lnTo>
                      <a:lnTo>
                        <a:pt x="86" y="3"/>
                      </a:lnTo>
                      <a:lnTo>
                        <a:pt x="71" y="1"/>
                      </a:lnTo>
                      <a:lnTo>
                        <a:pt x="54" y="0"/>
                      </a:lnTo>
                      <a:lnTo>
                        <a:pt x="38" y="0"/>
                      </a:lnTo>
                      <a:lnTo>
                        <a:pt x="24" y="2"/>
                      </a:lnTo>
                      <a:lnTo>
                        <a:pt x="11" y="3"/>
                      </a:ln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1" y="12"/>
                      </a:lnTo>
                      <a:lnTo>
                        <a:pt x="4" y="13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7" name="Freeform 469"/>
                <p:cNvSpPr>
                  <a:spLocks/>
                </p:cNvSpPr>
                <p:nvPr/>
              </p:nvSpPr>
              <p:spPr bwMode="auto">
                <a:xfrm>
                  <a:off x="4583" y="2092"/>
                  <a:ext cx="36" cy="29"/>
                </a:xfrm>
                <a:custGeom>
                  <a:avLst/>
                  <a:gdLst/>
                  <a:ahLst/>
                  <a:cxnLst>
                    <a:cxn ang="0">
                      <a:pos x="13" y="81"/>
                    </a:cxn>
                    <a:cxn ang="0">
                      <a:pos x="13" y="81"/>
                    </a:cxn>
                    <a:cxn ang="0">
                      <a:pos x="11" y="71"/>
                    </a:cxn>
                    <a:cxn ang="0">
                      <a:pos x="15" y="57"/>
                    </a:cxn>
                    <a:cxn ang="0">
                      <a:pos x="25" y="43"/>
                    </a:cxn>
                    <a:cxn ang="0">
                      <a:pos x="41" y="28"/>
                    </a:cxn>
                    <a:cxn ang="0">
                      <a:pos x="58" y="17"/>
                    </a:cxn>
                    <a:cxn ang="0">
                      <a:pos x="76" y="9"/>
                    </a:cxn>
                    <a:cxn ang="0">
                      <a:pos x="92" y="8"/>
                    </a:cxn>
                    <a:cxn ang="0">
                      <a:pos x="104" y="15"/>
                    </a:cxn>
                    <a:cxn ang="0">
                      <a:pos x="110" y="8"/>
                    </a:cxn>
                    <a:cxn ang="0">
                      <a:pos x="92" y="0"/>
                    </a:cxn>
                    <a:cxn ang="0">
                      <a:pos x="74" y="1"/>
                    </a:cxn>
                    <a:cxn ang="0">
                      <a:pos x="53" y="8"/>
                    </a:cxn>
                    <a:cxn ang="0">
                      <a:pos x="34" y="22"/>
                    </a:cxn>
                    <a:cxn ang="0">
                      <a:pos x="18" y="37"/>
                    </a:cxn>
                    <a:cxn ang="0">
                      <a:pos x="6" y="53"/>
                    </a:cxn>
                    <a:cxn ang="0">
                      <a:pos x="0" y="71"/>
                    </a:cxn>
                    <a:cxn ang="0">
                      <a:pos x="6" y="87"/>
                    </a:cxn>
                    <a:cxn ang="0">
                      <a:pos x="6" y="87"/>
                    </a:cxn>
                    <a:cxn ang="0">
                      <a:pos x="13" y="81"/>
                    </a:cxn>
                  </a:cxnLst>
                  <a:rect l="0" t="0" r="r" b="b"/>
                  <a:pathLst>
                    <a:path w="110" h="87">
                      <a:moveTo>
                        <a:pt x="13" y="81"/>
                      </a:moveTo>
                      <a:lnTo>
                        <a:pt x="13" y="81"/>
                      </a:lnTo>
                      <a:lnTo>
                        <a:pt x="11" y="71"/>
                      </a:lnTo>
                      <a:lnTo>
                        <a:pt x="15" y="57"/>
                      </a:lnTo>
                      <a:lnTo>
                        <a:pt x="25" y="43"/>
                      </a:lnTo>
                      <a:lnTo>
                        <a:pt x="41" y="28"/>
                      </a:lnTo>
                      <a:lnTo>
                        <a:pt x="58" y="17"/>
                      </a:lnTo>
                      <a:lnTo>
                        <a:pt x="76" y="9"/>
                      </a:lnTo>
                      <a:lnTo>
                        <a:pt x="92" y="8"/>
                      </a:lnTo>
                      <a:lnTo>
                        <a:pt x="104" y="15"/>
                      </a:lnTo>
                      <a:lnTo>
                        <a:pt x="110" y="8"/>
                      </a:lnTo>
                      <a:lnTo>
                        <a:pt x="92" y="0"/>
                      </a:lnTo>
                      <a:lnTo>
                        <a:pt x="74" y="1"/>
                      </a:lnTo>
                      <a:lnTo>
                        <a:pt x="53" y="8"/>
                      </a:lnTo>
                      <a:lnTo>
                        <a:pt x="34" y="22"/>
                      </a:lnTo>
                      <a:lnTo>
                        <a:pt x="18" y="37"/>
                      </a:lnTo>
                      <a:lnTo>
                        <a:pt x="6" y="53"/>
                      </a:lnTo>
                      <a:lnTo>
                        <a:pt x="0" y="71"/>
                      </a:lnTo>
                      <a:lnTo>
                        <a:pt x="6" y="87"/>
                      </a:lnTo>
                      <a:lnTo>
                        <a:pt x="6" y="87"/>
                      </a:lnTo>
                      <a:lnTo>
                        <a:pt x="13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8" name="Freeform 470"/>
                <p:cNvSpPr>
                  <a:spLocks/>
                </p:cNvSpPr>
                <p:nvPr/>
              </p:nvSpPr>
              <p:spPr bwMode="auto">
                <a:xfrm>
                  <a:off x="4579" y="2119"/>
                  <a:ext cx="11" cy="23"/>
                </a:xfrm>
                <a:custGeom>
                  <a:avLst/>
                  <a:gdLst/>
                  <a:ahLst/>
                  <a:cxnLst>
                    <a:cxn ang="0">
                      <a:pos x="9" y="63"/>
                    </a:cxn>
                    <a:cxn ang="0">
                      <a:pos x="9" y="63"/>
                    </a:cxn>
                    <a:cxn ang="0">
                      <a:pos x="10" y="61"/>
                    </a:cxn>
                    <a:cxn ang="0">
                      <a:pos x="13" y="57"/>
                    </a:cxn>
                    <a:cxn ang="0">
                      <a:pos x="18" y="51"/>
                    </a:cxn>
                    <a:cxn ang="0">
                      <a:pos x="25" y="43"/>
                    </a:cxn>
                    <a:cxn ang="0">
                      <a:pos x="29" y="34"/>
                    </a:cxn>
                    <a:cxn ang="0">
                      <a:pos x="32" y="24"/>
                    </a:cxn>
                    <a:cxn ang="0">
                      <a:pos x="31" y="12"/>
                    </a:cxn>
                    <a:cxn ang="0">
                      <a:pos x="24" y="0"/>
                    </a:cxn>
                    <a:cxn ang="0">
                      <a:pos x="17" y="6"/>
                    </a:cxn>
                    <a:cxn ang="0">
                      <a:pos x="23" y="14"/>
                    </a:cxn>
                    <a:cxn ang="0">
                      <a:pos x="24" y="24"/>
                    </a:cxn>
                    <a:cxn ang="0">
                      <a:pos x="21" y="31"/>
                    </a:cxn>
                    <a:cxn ang="0">
                      <a:pos x="16" y="39"/>
                    </a:cxn>
                    <a:cxn ang="0">
                      <a:pos x="12" y="44"/>
                    </a:cxn>
                    <a:cxn ang="0">
                      <a:pos x="7" y="51"/>
                    </a:cxn>
                    <a:cxn ang="0">
                      <a:pos x="1" y="57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1" y="67"/>
                    </a:cxn>
                    <a:cxn ang="0">
                      <a:pos x="5" y="68"/>
                    </a:cxn>
                    <a:cxn ang="0">
                      <a:pos x="8" y="67"/>
                    </a:cxn>
                    <a:cxn ang="0">
                      <a:pos x="9" y="63"/>
                    </a:cxn>
                  </a:cxnLst>
                  <a:rect l="0" t="0" r="r" b="b"/>
                  <a:pathLst>
                    <a:path w="32" h="68">
                      <a:moveTo>
                        <a:pt x="9" y="63"/>
                      </a:moveTo>
                      <a:lnTo>
                        <a:pt x="9" y="63"/>
                      </a:lnTo>
                      <a:lnTo>
                        <a:pt x="10" y="61"/>
                      </a:lnTo>
                      <a:lnTo>
                        <a:pt x="13" y="57"/>
                      </a:lnTo>
                      <a:lnTo>
                        <a:pt x="18" y="51"/>
                      </a:lnTo>
                      <a:lnTo>
                        <a:pt x="25" y="43"/>
                      </a:lnTo>
                      <a:lnTo>
                        <a:pt x="29" y="34"/>
                      </a:lnTo>
                      <a:lnTo>
                        <a:pt x="32" y="24"/>
                      </a:lnTo>
                      <a:lnTo>
                        <a:pt x="31" y="12"/>
                      </a:lnTo>
                      <a:lnTo>
                        <a:pt x="24" y="0"/>
                      </a:lnTo>
                      <a:lnTo>
                        <a:pt x="17" y="6"/>
                      </a:lnTo>
                      <a:lnTo>
                        <a:pt x="23" y="14"/>
                      </a:lnTo>
                      <a:lnTo>
                        <a:pt x="24" y="24"/>
                      </a:lnTo>
                      <a:lnTo>
                        <a:pt x="21" y="31"/>
                      </a:lnTo>
                      <a:lnTo>
                        <a:pt x="16" y="39"/>
                      </a:lnTo>
                      <a:lnTo>
                        <a:pt x="12" y="44"/>
                      </a:lnTo>
                      <a:lnTo>
                        <a:pt x="7" y="51"/>
                      </a:lnTo>
                      <a:lnTo>
                        <a:pt x="1" y="57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1" y="67"/>
                      </a:lnTo>
                      <a:lnTo>
                        <a:pt x="5" y="68"/>
                      </a:lnTo>
                      <a:lnTo>
                        <a:pt x="8" y="67"/>
                      </a:lnTo>
                      <a:lnTo>
                        <a:pt x="9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19" name="Freeform 471"/>
                <p:cNvSpPr>
                  <a:spLocks/>
                </p:cNvSpPr>
                <p:nvPr/>
              </p:nvSpPr>
              <p:spPr bwMode="auto">
                <a:xfrm>
                  <a:off x="4576" y="2140"/>
                  <a:ext cx="6" cy="37"/>
                </a:xfrm>
                <a:custGeom>
                  <a:avLst/>
                  <a:gdLst/>
                  <a:ahLst/>
                  <a:cxnLst>
                    <a:cxn ang="0">
                      <a:pos x="6" y="110"/>
                    </a:cxn>
                    <a:cxn ang="0">
                      <a:pos x="9" y="106"/>
                    </a:cxn>
                    <a:cxn ang="0">
                      <a:pos x="8" y="66"/>
                    </a:cxn>
                    <a:cxn ang="0">
                      <a:pos x="11" y="41"/>
                    </a:cxn>
                    <a:cxn ang="0">
                      <a:pos x="16" y="22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7" y="22"/>
                    </a:cxn>
                    <a:cxn ang="0">
                      <a:pos x="3" y="41"/>
                    </a:cxn>
                    <a:cxn ang="0">
                      <a:pos x="0" y="66"/>
                    </a:cxn>
                    <a:cxn ang="0">
                      <a:pos x="1" y="106"/>
                    </a:cxn>
                    <a:cxn ang="0">
                      <a:pos x="4" y="102"/>
                    </a:cxn>
                    <a:cxn ang="0">
                      <a:pos x="1" y="106"/>
                    </a:cxn>
                    <a:cxn ang="0">
                      <a:pos x="2" y="109"/>
                    </a:cxn>
                    <a:cxn ang="0">
                      <a:pos x="5" y="110"/>
                    </a:cxn>
                    <a:cxn ang="0">
                      <a:pos x="8" y="109"/>
                    </a:cxn>
                    <a:cxn ang="0">
                      <a:pos x="9" y="106"/>
                    </a:cxn>
                    <a:cxn ang="0">
                      <a:pos x="6" y="110"/>
                    </a:cxn>
                  </a:cxnLst>
                  <a:rect l="0" t="0" r="r" b="b"/>
                  <a:pathLst>
                    <a:path w="17" h="110">
                      <a:moveTo>
                        <a:pt x="6" y="110"/>
                      </a:moveTo>
                      <a:lnTo>
                        <a:pt x="9" y="106"/>
                      </a:lnTo>
                      <a:lnTo>
                        <a:pt x="8" y="66"/>
                      </a:lnTo>
                      <a:lnTo>
                        <a:pt x="11" y="41"/>
                      </a:lnTo>
                      <a:lnTo>
                        <a:pt x="16" y="22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7" y="22"/>
                      </a:lnTo>
                      <a:lnTo>
                        <a:pt x="3" y="41"/>
                      </a:lnTo>
                      <a:lnTo>
                        <a:pt x="0" y="66"/>
                      </a:lnTo>
                      <a:lnTo>
                        <a:pt x="1" y="106"/>
                      </a:lnTo>
                      <a:lnTo>
                        <a:pt x="4" y="102"/>
                      </a:lnTo>
                      <a:lnTo>
                        <a:pt x="1" y="106"/>
                      </a:lnTo>
                      <a:lnTo>
                        <a:pt x="2" y="109"/>
                      </a:lnTo>
                      <a:lnTo>
                        <a:pt x="5" y="110"/>
                      </a:lnTo>
                      <a:lnTo>
                        <a:pt x="8" y="109"/>
                      </a:lnTo>
                      <a:lnTo>
                        <a:pt x="9" y="106"/>
                      </a:lnTo>
                      <a:lnTo>
                        <a:pt x="6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0" name="Freeform 472"/>
                <p:cNvSpPr>
                  <a:spLocks/>
                </p:cNvSpPr>
                <p:nvPr/>
              </p:nvSpPr>
              <p:spPr bwMode="auto">
                <a:xfrm>
                  <a:off x="4570" y="2174"/>
                  <a:ext cx="8" cy="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4" y="9"/>
                    </a:cxn>
                    <a:cxn ang="0">
                      <a:pos x="11" y="10"/>
                    </a:cxn>
                    <a:cxn ang="0">
                      <a:pos x="17" y="9"/>
                    </a:cxn>
                    <a:cxn ang="0">
                      <a:pos x="21" y="8"/>
                    </a:cxn>
                    <a:cxn ang="0">
                      <a:pos x="24" y="8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17" y="1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8" y="5"/>
                    </a:cxn>
                    <a:cxn ang="0">
                      <a:pos x="4" y="1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24" h="10">
                      <a:moveTo>
                        <a:pt x="0" y="5"/>
                      </a:moveTo>
                      <a:lnTo>
                        <a:pt x="4" y="9"/>
                      </a:lnTo>
                      <a:lnTo>
                        <a:pt x="11" y="10"/>
                      </a:lnTo>
                      <a:lnTo>
                        <a:pt x="17" y="9"/>
                      </a:lnTo>
                      <a:lnTo>
                        <a:pt x="21" y="8"/>
                      </a:lnTo>
                      <a:lnTo>
                        <a:pt x="24" y="8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8" y="5"/>
                      </a:ln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1" name="Freeform 473"/>
                <p:cNvSpPr>
                  <a:spLocks/>
                </p:cNvSpPr>
                <p:nvPr/>
              </p:nvSpPr>
              <p:spPr bwMode="auto">
                <a:xfrm>
                  <a:off x="4553" y="2165"/>
                  <a:ext cx="20" cy="1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7" y="14"/>
                    </a:cxn>
                    <a:cxn ang="0">
                      <a:pos x="27" y="18"/>
                    </a:cxn>
                    <a:cxn ang="0">
                      <a:pos x="37" y="22"/>
                    </a:cxn>
                    <a:cxn ang="0">
                      <a:pos x="43" y="24"/>
                    </a:cxn>
                    <a:cxn ang="0">
                      <a:pos x="47" y="28"/>
                    </a:cxn>
                    <a:cxn ang="0">
                      <a:pos x="49" y="29"/>
                    </a:cxn>
                    <a:cxn ang="0">
                      <a:pos x="50" y="30"/>
                    </a:cxn>
                    <a:cxn ang="0">
                      <a:pos x="52" y="33"/>
                    </a:cxn>
                    <a:cxn ang="0">
                      <a:pos x="60" y="33"/>
                    </a:cxn>
                    <a:cxn ang="0">
                      <a:pos x="59" y="28"/>
                    </a:cxn>
                    <a:cxn ang="0">
                      <a:pos x="56" y="22"/>
                    </a:cxn>
                    <a:cxn ang="0">
                      <a:pos x="52" y="19"/>
                    </a:cxn>
                    <a:cxn ang="0">
                      <a:pos x="47" y="16"/>
                    </a:cxn>
                    <a:cxn ang="0">
                      <a:pos x="39" y="14"/>
                    </a:cxn>
                    <a:cxn ang="0">
                      <a:pos x="31" y="9"/>
                    </a:cxn>
                    <a:cxn ang="0">
                      <a:pos x="19" y="5"/>
                    </a:cxn>
                    <a:cxn ang="0">
                      <a:pos x="6" y="0"/>
                    </a:cxn>
                    <a:cxn ang="0">
                      <a:pos x="9" y="4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60" h="33">
                      <a:moveTo>
                        <a:pt x="0" y="4"/>
                      </a:moveTo>
                      <a:lnTo>
                        <a:pt x="3" y="8"/>
                      </a:lnTo>
                      <a:lnTo>
                        <a:pt x="17" y="14"/>
                      </a:lnTo>
                      <a:lnTo>
                        <a:pt x="27" y="18"/>
                      </a:lnTo>
                      <a:lnTo>
                        <a:pt x="37" y="22"/>
                      </a:lnTo>
                      <a:lnTo>
                        <a:pt x="43" y="24"/>
                      </a:lnTo>
                      <a:lnTo>
                        <a:pt x="47" y="28"/>
                      </a:lnTo>
                      <a:lnTo>
                        <a:pt x="49" y="29"/>
                      </a:lnTo>
                      <a:lnTo>
                        <a:pt x="50" y="30"/>
                      </a:lnTo>
                      <a:lnTo>
                        <a:pt x="52" y="33"/>
                      </a:lnTo>
                      <a:lnTo>
                        <a:pt x="60" y="33"/>
                      </a:lnTo>
                      <a:lnTo>
                        <a:pt x="59" y="28"/>
                      </a:lnTo>
                      <a:lnTo>
                        <a:pt x="56" y="22"/>
                      </a:lnTo>
                      <a:lnTo>
                        <a:pt x="52" y="19"/>
                      </a:lnTo>
                      <a:lnTo>
                        <a:pt x="47" y="16"/>
                      </a:lnTo>
                      <a:lnTo>
                        <a:pt x="39" y="14"/>
                      </a:lnTo>
                      <a:lnTo>
                        <a:pt x="31" y="9"/>
                      </a:lnTo>
                      <a:lnTo>
                        <a:pt x="19" y="5"/>
                      </a:lnTo>
                      <a:lnTo>
                        <a:pt x="6" y="0"/>
                      </a:lnTo>
                      <a:lnTo>
                        <a:pt x="9" y="4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2" name="Freeform 474"/>
                <p:cNvSpPr>
                  <a:spLocks/>
                </p:cNvSpPr>
                <p:nvPr/>
              </p:nvSpPr>
              <p:spPr bwMode="auto">
                <a:xfrm>
                  <a:off x="4542" y="2139"/>
                  <a:ext cx="14" cy="27"/>
                </a:xfrm>
                <a:custGeom>
                  <a:avLst/>
                  <a:gdLst/>
                  <a:ahLst/>
                  <a:cxnLst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7" y="13"/>
                    </a:cxn>
                    <a:cxn ang="0">
                      <a:pos x="11" y="18"/>
                    </a:cxn>
                    <a:cxn ang="0">
                      <a:pos x="15" y="26"/>
                    </a:cxn>
                    <a:cxn ang="0">
                      <a:pos x="19" y="34"/>
                    </a:cxn>
                    <a:cxn ang="0">
                      <a:pos x="24" y="44"/>
                    </a:cxn>
                    <a:cxn ang="0">
                      <a:pos x="27" y="55"/>
                    </a:cxn>
                    <a:cxn ang="0">
                      <a:pos x="30" y="66"/>
                    </a:cxn>
                    <a:cxn ang="0">
                      <a:pos x="32" y="81"/>
                    </a:cxn>
                    <a:cxn ang="0">
                      <a:pos x="41" y="81"/>
                    </a:cxn>
                    <a:cxn ang="0">
                      <a:pos x="39" y="66"/>
                    </a:cxn>
                    <a:cxn ang="0">
                      <a:pos x="35" y="52"/>
                    </a:cxn>
                    <a:cxn ang="0">
                      <a:pos x="32" y="42"/>
                    </a:cxn>
                    <a:cxn ang="0">
                      <a:pos x="28" y="30"/>
                    </a:cxn>
                    <a:cxn ang="0">
                      <a:pos x="24" y="22"/>
                    </a:cxn>
                    <a:cxn ang="0">
                      <a:pos x="19" y="14"/>
                    </a:cxn>
                    <a:cxn ang="0">
                      <a:pos x="13" y="7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41" h="81">
                      <a:moveTo>
                        <a:pt x="1" y="8"/>
                      </a:moveTo>
                      <a:lnTo>
                        <a:pt x="1" y="8"/>
                      </a:lnTo>
                      <a:lnTo>
                        <a:pt x="7" y="13"/>
                      </a:lnTo>
                      <a:lnTo>
                        <a:pt x="11" y="18"/>
                      </a:lnTo>
                      <a:lnTo>
                        <a:pt x="15" y="26"/>
                      </a:lnTo>
                      <a:lnTo>
                        <a:pt x="19" y="34"/>
                      </a:lnTo>
                      <a:lnTo>
                        <a:pt x="24" y="44"/>
                      </a:lnTo>
                      <a:lnTo>
                        <a:pt x="27" y="55"/>
                      </a:lnTo>
                      <a:lnTo>
                        <a:pt x="30" y="66"/>
                      </a:lnTo>
                      <a:lnTo>
                        <a:pt x="32" y="81"/>
                      </a:lnTo>
                      <a:lnTo>
                        <a:pt x="41" y="81"/>
                      </a:lnTo>
                      <a:lnTo>
                        <a:pt x="39" y="66"/>
                      </a:lnTo>
                      <a:lnTo>
                        <a:pt x="35" y="52"/>
                      </a:lnTo>
                      <a:lnTo>
                        <a:pt x="32" y="42"/>
                      </a:lnTo>
                      <a:lnTo>
                        <a:pt x="28" y="30"/>
                      </a:lnTo>
                      <a:lnTo>
                        <a:pt x="24" y="22"/>
                      </a:lnTo>
                      <a:lnTo>
                        <a:pt x="19" y="14"/>
                      </a:lnTo>
                      <a:lnTo>
                        <a:pt x="13" y="7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3" name="Freeform 475"/>
                <p:cNvSpPr>
                  <a:spLocks/>
                </p:cNvSpPr>
                <p:nvPr/>
              </p:nvSpPr>
              <p:spPr bwMode="auto">
                <a:xfrm>
                  <a:off x="4518" y="2135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7" y="20"/>
                    </a:cxn>
                    <a:cxn ang="0">
                      <a:pos x="12" y="16"/>
                    </a:cxn>
                    <a:cxn ang="0">
                      <a:pos x="21" y="13"/>
                    </a:cxn>
                    <a:cxn ang="0">
                      <a:pos x="29" y="11"/>
                    </a:cxn>
                    <a:cxn ang="0">
                      <a:pos x="38" y="9"/>
                    </a:cxn>
                    <a:cxn ang="0">
                      <a:pos x="47" y="9"/>
                    </a:cxn>
                    <a:cxn ang="0">
                      <a:pos x="56" y="11"/>
                    </a:cxn>
                    <a:cxn ang="0">
                      <a:pos x="65" y="15"/>
                    </a:cxn>
                    <a:cxn ang="0">
                      <a:pos x="73" y="21"/>
                    </a:cxn>
                    <a:cxn ang="0">
                      <a:pos x="80" y="14"/>
                    </a:cxn>
                    <a:cxn ang="0">
                      <a:pos x="69" y="7"/>
                    </a:cxn>
                    <a:cxn ang="0">
                      <a:pos x="58" y="3"/>
                    </a:cxn>
                    <a:cxn ang="0">
                      <a:pos x="47" y="0"/>
                    </a:cxn>
                    <a:cxn ang="0">
                      <a:pos x="38" y="0"/>
                    </a:cxn>
                    <a:cxn ang="0">
                      <a:pos x="27" y="3"/>
                    </a:cxn>
                    <a:cxn ang="0">
                      <a:pos x="19" y="5"/>
                    </a:cxn>
                    <a:cxn ang="0">
                      <a:pos x="10" y="8"/>
                    </a:cxn>
                    <a:cxn ang="0">
                      <a:pos x="3" y="11"/>
                    </a:cxn>
                    <a:cxn ang="0">
                      <a:pos x="9" y="14"/>
                    </a:cxn>
                    <a:cxn ang="0">
                      <a:pos x="3" y="11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4" y="20"/>
                    </a:cxn>
                    <a:cxn ang="0">
                      <a:pos x="7" y="20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80" h="21">
                      <a:moveTo>
                        <a:pt x="0" y="16"/>
                      </a:moveTo>
                      <a:lnTo>
                        <a:pt x="7" y="20"/>
                      </a:lnTo>
                      <a:lnTo>
                        <a:pt x="12" y="16"/>
                      </a:lnTo>
                      <a:lnTo>
                        <a:pt x="21" y="13"/>
                      </a:lnTo>
                      <a:lnTo>
                        <a:pt x="29" y="11"/>
                      </a:lnTo>
                      <a:lnTo>
                        <a:pt x="38" y="9"/>
                      </a:lnTo>
                      <a:lnTo>
                        <a:pt x="47" y="9"/>
                      </a:lnTo>
                      <a:lnTo>
                        <a:pt x="56" y="11"/>
                      </a:lnTo>
                      <a:lnTo>
                        <a:pt x="65" y="15"/>
                      </a:lnTo>
                      <a:lnTo>
                        <a:pt x="73" y="21"/>
                      </a:lnTo>
                      <a:lnTo>
                        <a:pt x="80" y="14"/>
                      </a:lnTo>
                      <a:lnTo>
                        <a:pt x="69" y="7"/>
                      </a:lnTo>
                      <a:lnTo>
                        <a:pt x="58" y="3"/>
                      </a:lnTo>
                      <a:lnTo>
                        <a:pt x="47" y="0"/>
                      </a:lnTo>
                      <a:lnTo>
                        <a:pt x="38" y="0"/>
                      </a:lnTo>
                      <a:lnTo>
                        <a:pt x="27" y="3"/>
                      </a:lnTo>
                      <a:lnTo>
                        <a:pt x="19" y="5"/>
                      </a:lnTo>
                      <a:lnTo>
                        <a:pt x="10" y="8"/>
                      </a:lnTo>
                      <a:lnTo>
                        <a:pt x="3" y="11"/>
                      </a:lnTo>
                      <a:lnTo>
                        <a:pt x="9" y="14"/>
                      </a:lnTo>
                      <a:lnTo>
                        <a:pt x="3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7" y="2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4" name="Freeform 476"/>
                <p:cNvSpPr>
                  <a:spLocks/>
                </p:cNvSpPr>
                <p:nvPr/>
              </p:nvSpPr>
              <p:spPr bwMode="auto">
                <a:xfrm>
                  <a:off x="4512" y="2113"/>
                  <a:ext cx="9" cy="27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4" y="0"/>
                    </a:cxn>
                    <a:cxn ang="0">
                      <a:pos x="3" y="9"/>
                    </a:cxn>
                    <a:cxn ang="0">
                      <a:pos x="0" y="20"/>
                    </a:cxn>
                    <a:cxn ang="0">
                      <a:pos x="0" y="30"/>
                    </a:cxn>
                    <a:cxn ang="0">
                      <a:pos x="3" y="42"/>
                    </a:cxn>
                    <a:cxn ang="0">
                      <a:pos x="8" y="54"/>
                    </a:cxn>
                    <a:cxn ang="0">
                      <a:pos x="13" y="66"/>
                    </a:cxn>
                    <a:cxn ang="0">
                      <a:pos x="17" y="74"/>
                    </a:cxn>
                    <a:cxn ang="0">
                      <a:pos x="20" y="80"/>
                    </a:cxn>
                    <a:cxn ang="0">
                      <a:pos x="29" y="78"/>
                    </a:cxn>
                    <a:cxn ang="0">
                      <a:pos x="26" y="70"/>
                    </a:cxn>
                    <a:cxn ang="0">
                      <a:pos x="22" y="61"/>
                    </a:cxn>
                    <a:cxn ang="0">
                      <a:pos x="16" y="52"/>
                    </a:cxn>
                    <a:cxn ang="0">
                      <a:pos x="12" y="40"/>
                    </a:cxn>
                    <a:cxn ang="0">
                      <a:pos x="9" y="30"/>
                    </a:cxn>
                    <a:cxn ang="0">
                      <a:pos x="9" y="20"/>
                    </a:cxn>
                    <a:cxn ang="0">
                      <a:pos x="12" y="13"/>
                    </a:cxn>
                    <a:cxn ang="0">
                      <a:pos x="18" y="8"/>
                    </a:cxn>
                    <a:cxn ang="0">
                      <a:pos x="20" y="4"/>
                    </a:cxn>
                    <a:cxn ang="0">
                      <a:pos x="18" y="8"/>
                    </a:cxn>
                    <a:cxn ang="0">
                      <a:pos x="20" y="6"/>
                    </a:cxn>
                    <a:cxn ang="0">
                      <a:pos x="20" y="2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29" h="80">
                      <a:moveTo>
                        <a:pt x="12" y="4"/>
                      </a:moveTo>
                      <a:lnTo>
                        <a:pt x="14" y="0"/>
                      </a:lnTo>
                      <a:lnTo>
                        <a:pt x="3" y="9"/>
                      </a:lnTo>
                      <a:lnTo>
                        <a:pt x="0" y="20"/>
                      </a:lnTo>
                      <a:lnTo>
                        <a:pt x="0" y="30"/>
                      </a:lnTo>
                      <a:lnTo>
                        <a:pt x="3" y="42"/>
                      </a:lnTo>
                      <a:lnTo>
                        <a:pt x="8" y="54"/>
                      </a:lnTo>
                      <a:lnTo>
                        <a:pt x="13" y="66"/>
                      </a:lnTo>
                      <a:lnTo>
                        <a:pt x="17" y="74"/>
                      </a:lnTo>
                      <a:lnTo>
                        <a:pt x="20" y="80"/>
                      </a:lnTo>
                      <a:lnTo>
                        <a:pt x="29" y="78"/>
                      </a:lnTo>
                      <a:lnTo>
                        <a:pt x="26" y="70"/>
                      </a:lnTo>
                      <a:lnTo>
                        <a:pt x="22" y="61"/>
                      </a:lnTo>
                      <a:lnTo>
                        <a:pt x="16" y="52"/>
                      </a:lnTo>
                      <a:lnTo>
                        <a:pt x="12" y="40"/>
                      </a:lnTo>
                      <a:lnTo>
                        <a:pt x="9" y="30"/>
                      </a:lnTo>
                      <a:lnTo>
                        <a:pt x="9" y="20"/>
                      </a:lnTo>
                      <a:lnTo>
                        <a:pt x="12" y="13"/>
                      </a:lnTo>
                      <a:lnTo>
                        <a:pt x="18" y="8"/>
                      </a:lnTo>
                      <a:lnTo>
                        <a:pt x="20" y="4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0" y="2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5" name="Freeform 477"/>
                <p:cNvSpPr>
                  <a:spLocks/>
                </p:cNvSpPr>
                <p:nvPr/>
              </p:nvSpPr>
              <p:spPr bwMode="auto">
                <a:xfrm>
                  <a:off x="4516" y="2068"/>
                  <a:ext cx="21" cy="47"/>
                </a:xfrm>
                <a:custGeom>
                  <a:avLst/>
                  <a:gdLst/>
                  <a:ahLst/>
                  <a:cxnLst>
                    <a:cxn ang="0">
                      <a:pos x="57" y="4"/>
                    </a:cxn>
                    <a:cxn ang="0">
                      <a:pos x="61" y="0"/>
                    </a:cxn>
                    <a:cxn ang="0">
                      <a:pos x="45" y="4"/>
                    </a:cxn>
                    <a:cxn ang="0">
                      <a:pos x="31" y="17"/>
                    </a:cxn>
                    <a:cxn ang="0">
                      <a:pos x="21" y="38"/>
                    </a:cxn>
                    <a:cxn ang="0">
                      <a:pos x="14" y="61"/>
                    </a:cxn>
                    <a:cxn ang="0">
                      <a:pos x="8" y="87"/>
                    </a:cxn>
                    <a:cxn ang="0">
                      <a:pos x="4" y="110"/>
                    </a:cxn>
                    <a:cxn ang="0">
                      <a:pos x="1" y="128"/>
                    </a:cxn>
                    <a:cxn ang="0">
                      <a:pos x="0" y="140"/>
                    </a:cxn>
                    <a:cxn ang="0">
                      <a:pos x="8" y="140"/>
                    </a:cxn>
                    <a:cxn ang="0">
                      <a:pos x="10" y="128"/>
                    </a:cxn>
                    <a:cxn ang="0">
                      <a:pos x="13" y="110"/>
                    </a:cxn>
                    <a:cxn ang="0">
                      <a:pos x="17" y="87"/>
                    </a:cxn>
                    <a:cxn ang="0">
                      <a:pos x="22" y="63"/>
                    </a:cxn>
                    <a:cxn ang="0">
                      <a:pos x="30" y="40"/>
                    </a:cxn>
                    <a:cxn ang="0">
                      <a:pos x="39" y="22"/>
                    </a:cxn>
                    <a:cxn ang="0">
                      <a:pos x="49" y="12"/>
                    </a:cxn>
                    <a:cxn ang="0">
                      <a:pos x="61" y="9"/>
                    </a:cxn>
                    <a:cxn ang="0">
                      <a:pos x="65" y="6"/>
                    </a:cxn>
                    <a:cxn ang="0">
                      <a:pos x="61" y="9"/>
                    </a:cxn>
                    <a:cxn ang="0">
                      <a:pos x="64" y="8"/>
                    </a:cxn>
                    <a:cxn ang="0">
                      <a:pos x="65" y="5"/>
                    </a:cxn>
                    <a:cxn ang="0">
                      <a:pos x="64" y="1"/>
                    </a:cxn>
                    <a:cxn ang="0">
                      <a:pos x="61" y="0"/>
                    </a:cxn>
                    <a:cxn ang="0">
                      <a:pos x="57" y="4"/>
                    </a:cxn>
                  </a:cxnLst>
                  <a:rect l="0" t="0" r="r" b="b"/>
                  <a:pathLst>
                    <a:path w="65" h="140">
                      <a:moveTo>
                        <a:pt x="57" y="4"/>
                      </a:moveTo>
                      <a:lnTo>
                        <a:pt x="61" y="0"/>
                      </a:lnTo>
                      <a:lnTo>
                        <a:pt x="45" y="4"/>
                      </a:lnTo>
                      <a:lnTo>
                        <a:pt x="31" y="17"/>
                      </a:lnTo>
                      <a:lnTo>
                        <a:pt x="21" y="38"/>
                      </a:lnTo>
                      <a:lnTo>
                        <a:pt x="14" y="61"/>
                      </a:lnTo>
                      <a:lnTo>
                        <a:pt x="8" y="87"/>
                      </a:lnTo>
                      <a:lnTo>
                        <a:pt x="4" y="110"/>
                      </a:lnTo>
                      <a:lnTo>
                        <a:pt x="1" y="128"/>
                      </a:lnTo>
                      <a:lnTo>
                        <a:pt x="0" y="140"/>
                      </a:lnTo>
                      <a:lnTo>
                        <a:pt x="8" y="140"/>
                      </a:lnTo>
                      <a:lnTo>
                        <a:pt x="10" y="128"/>
                      </a:lnTo>
                      <a:lnTo>
                        <a:pt x="13" y="110"/>
                      </a:lnTo>
                      <a:lnTo>
                        <a:pt x="17" y="87"/>
                      </a:lnTo>
                      <a:lnTo>
                        <a:pt x="22" y="63"/>
                      </a:lnTo>
                      <a:lnTo>
                        <a:pt x="30" y="40"/>
                      </a:lnTo>
                      <a:lnTo>
                        <a:pt x="39" y="22"/>
                      </a:lnTo>
                      <a:lnTo>
                        <a:pt x="49" y="12"/>
                      </a:lnTo>
                      <a:lnTo>
                        <a:pt x="61" y="9"/>
                      </a:lnTo>
                      <a:lnTo>
                        <a:pt x="65" y="6"/>
                      </a:lnTo>
                      <a:lnTo>
                        <a:pt x="61" y="9"/>
                      </a:lnTo>
                      <a:lnTo>
                        <a:pt x="64" y="8"/>
                      </a:lnTo>
                      <a:lnTo>
                        <a:pt x="65" y="5"/>
                      </a:lnTo>
                      <a:lnTo>
                        <a:pt x="64" y="1"/>
                      </a:lnTo>
                      <a:lnTo>
                        <a:pt x="61" y="0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6" name="Freeform 478"/>
                <p:cNvSpPr>
                  <a:spLocks/>
                </p:cNvSpPr>
                <p:nvPr/>
              </p:nvSpPr>
              <p:spPr bwMode="auto">
                <a:xfrm>
                  <a:off x="4535" y="2050"/>
                  <a:ext cx="46" cy="20"/>
                </a:xfrm>
                <a:custGeom>
                  <a:avLst/>
                  <a:gdLst/>
                  <a:ahLst/>
                  <a:cxnLst>
                    <a:cxn ang="0">
                      <a:pos x="132" y="4"/>
                    </a:cxn>
                    <a:cxn ang="0">
                      <a:pos x="135" y="3"/>
                    </a:cxn>
                    <a:cxn ang="0">
                      <a:pos x="108" y="0"/>
                    </a:cxn>
                    <a:cxn ang="0">
                      <a:pos x="83" y="3"/>
                    </a:cxn>
                    <a:cxn ang="0">
                      <a:pos x="61" y="9"/>
                    </a:cxn>
                    <a:cxn ang="0">
                      <a:pos x="40" y="17"/>
                    </a:cxn>
                    <a:cxn ang="0">
                      <a:pos x="25" y="27"/>
                    </a:cxn>
                    <a:cxn ang="0">
                      <a:pos x="12" y="37"/>
                    </a:cxn>
                    <a:cxn ang="0">
                      <a:pos x="4" y="48"/>
                    </a:cxn>
                    <a:cxn ang="0">
                      <a:pos x="0" y="57"/>
                    </a:cxn>
                    <a:cxn ang="0">
                      <a:pos x="8" y="59"/>
                    </a:cxn>
                    <a:cxn ang="0">
                      <a:pos x="12" y="52"/>
                    </a:cxn>
                    <a:cxn ang="0">
                      <a:pos x="19" y="44"/>
                    </a:cxn>
                    <a:cxn ang="0">
                      <a:pos x="30" y="35"/>
                    </a:cxn>
                    <a:cxn ang="0">
                      <a:pos x="44" y="26"/>
                    </a:cxn>
                    <a:cxn ang="0">
                      <a:pos x="63" y="17"/>
                    </a:cxn>
                    <a:cxn ang="0">
                      <a:pos x="83" y="12"/>
                    </a:cxn>
                    <a:cxn ang="0">
                      <a:pos x="108" y="11"/>
                    </a:cxn>
                    <a:cxn ang="0">
                      <a:pos x="135" y="12"/>
                    </a:cxn>
                    <a:cxn ang="0">
                      <a:pos x="139" y="11"/>
                    </a:cxn>
                    <a:cxn ang="0">
                      <a:pos x="135" y="12"/>
                    </a:cxn>
                    <a:cxn ang="0">
                      <a:pos x="139" y="11"/>
                    </a:cxn>
                    <a:cxn ang="0">
                      <a:pos x="140" y="8"/>
                    </a:cxn>
                    <a:cxn ang="0">
                      <a:pos x="139" y="4"/>
                    </a:cxn>
                    <a:cxn ang="0">
                      <a:pos x="135" y="3"/>
                    </a:cxn>
                    <a:cxn ang="0">
                      <a:pos x="132" y="4"/>
                    </a:cxn>
                  </a:cxnLst>
                  <a:rect l="0" t="0" r="r" b="b"/>
                  <a:pathLst>
                    <a:path w="140" h="59">
                      <a:moveTo>
                        <a:pt x="132" y="4"/>
                      </a:moveTo>
                      <a:lnTo>
                        <a:pt x="135" y="3"/>
                      </a:lnTo>
                      <a:lnTo>
                        <a:pt x="108" y="0"/>
                      </a:lnTo>
                      <a:lnTo>
                        <a:pt x="83" y="3"/>
                      </a:lnTo>
                      <a:lnTo>
                        <a:pt x="61" y="9"/>
                      </a:lnTo>
                      <a:lnTo>
                        <a:pt x="40" y="17"/>
                      </a:lnTo>
                      <a:lnTo>
                        <a:pt x="25" y="27"/>
                      </a:lnTo>
                      <a:lnTo>
                        <a:pt x="12" y="37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8" y="59"/>
                      </a:lnTo>
                      <a:lnTo>
                        <a:pt x="12" y="52"/>
                      </a:lnTo>
                      <a:lnTo>
                        <a:pt x="19" y="44"/>
                      </a:lnTo>
                      <a:lnTo>
                        <a:pt x="30" y="35"/>
                      </a:lnTo>
                      <a:lnTo>
                        <a:pt x="44" y="26"/>
                      </a:lnTo>
                      <a:lnTo>
                        <a:pt x="63" y="17"/>
                      </a:lnTo>
                      <a:lnTo>
                        <a:pt x="83" y="12"/>
                      </a:lnTo>
                      <a:lnTo>
                        <a:pt x="108" y="11"/>
                      </a:lnTo>
                      <a:lnTo>
                        <a:pt x="135" y="12"/>
                      </a:lnTo>
                      <a:lnTo>
                        <a:pt x="139" y="11"/>
                      </a:lnTo>
                      <a:lnTo>
                        <a:pt x="135" y="12"/>
                      </a:lnTo>
                      <a:lnTo>
                        <a:pt x="139" y="11"/>
                      </a:lnTo>
                      <a:lnTo>
                        <a:pt x="140" y="8"/>
                      </a:lnTo>
                      <a:lnTo>
                        <a:pt x="139" y="4"/>
                      </a:lnTo>
                      <a:lnTo>
                        <a:pt x="135" y="3"/>
                      </a:lnTo>
                      <a:lnTo>
                        <a:pt x="13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7" name="Freeform 479"/>
                <p:cNvSpPr>
                  <a:spLocks/>
                </p:cNvSpPr>
                <p:nvPr/>
              </p:nvSpPr>
              <p:spPr bwMode="auto">
                <a:xfrm>
                  <a:off x="4579" y="2046"/>
                  <a:ext cx="31" cy="8"/>
                </a:xfrm>
                <a:custGeom>
                  <a:avLst/>
                  <a:gdLst/>
                  <a:ahLst/>
                  <a:cxnLst>
                    <a:cxn ang="0">
                      <a:pos x="88" y="13"/>
                    </a:cxn>
                    <a:cxn ang="0">
                      <a:pos x="93" y="15"/>
                    </a:cxn>
                    <a:cxn ang="0">
                      <a:pos x="85" y="7"/>
                    </a:cxn>
                    <a:cxn ang="0">
                      <a:pos x="74" y="2"/>
                    </a:cxn>
                    <a:cxn ang="0">
                      <a:pos x="61" y="0"/>
                    </a:cxn>
                    <a:cxn ang="0">
                      <a:pos x="48" y="0"/>
                    </a:cxn>
                    <a:cxn ang="0">
                      <a:pos x="35" y="2"/>
                    </a:cxn>
                    <a:cxn ang="0">
                      <a:pos x="22" y="6"/>
                    </a:cxn>
                    <a:cxn ang="0">
                      <a:pos x="10" y="10"/>
                    </a:cxn>
                    <a:cxn ang="0">
                      <a:pos x="0" y="16"/>
                    </a:cxn>
                    <a:cxn ang="0">
                      <a:pos x="7" y="23"/>
                    </a:cxn>
                    <a:cxn ang="0">
                      <a:pos x="14" y="18"/>
                    </a:cxn>
                    <a:cxn ang="0">
                      <a:pos x="24" y="14"/>
                    </a:cxn>
                    <a:cxn ang="0">
                      <a:pos x="35" y="11"/>
                    </a:cxn>
                    <a:cxn ang="0">
                      <a:pos x="48" y="11"/>
                    </a:cxn>
                    <a:cxn ang="0">
                      <a:pos x="61" y="11"/>
                    </a:cxn>
                    <a:cxn ang="0">
                      <a:pos x="72" y="11"/>
                    </a:cxn>
                    <a:cxn ang="0">
                      <a:pos x="80" y="15"/>
                    </a:cxn>
                    <a:cxn ang="0">
                      <a:pos x="85" y="20"/>
                    </a:cxn>
                    <a:cxn ang="0">
                      <a:pos x="90" y="22"/>
                    </a:cxn>
                    <a:cxn ang="0">
                      <a:pos x="85" y="20"/>
                    </a:cxn>
                    <a:cxn ang="0">
                      <a:pos x="87" y="22"/>
                    </a:cxn>
                    <a:cxn ang="0">
                      <a:pos x="91" y="22"/>
                    </a:cxn>
                    <a:cxn ang="0">
                      <a:pos x="93" y="18"/>
                    </a:cxn>
                    <a:cxn ang="0">
                      <a:pos x="93" y="15"/>
                    </a:cxn>
                    <a:cxn ang="0">
                      <a:pos x="88" y="13"/>
                    </a:cxn>
                  </a:cxnLst>
                  <a:rect l="0" t="0" r="r" b="b"/>
                  <a:pathLst>
                    <a:path w="93" h="23">
                      <a:moveTo>
                        <a:pt x="88" y="13"/>
                      </a:moveTo>
                      <a:lnTo>
                        <a:pt x="93" y="15"/>
                      </a:lnTo>
                      <a:lnTo>
                        <a:pt x="85" y="7"/>
                      </a:lnTo>
                      <a:lnTo>
                        <a:pt x="74" y="2"/>
                      </a:lnTo>
                      <a:lnTo>
                        <a:pt x="61" y="0"/>
                      </a:lnTo>
                      <a:lnTo>
                        <a:pt x="48" y="0"/>
                      </a:lnTo>
                      <a:lnTo>
                        <a:pt x="35" y="2"/>
                      </a:lnTo>
                      <a:lnTo>
                        <a:pt x="22" y="6"/>
                      </a:lnTo>
                      <a:lnTo>
                        <a:pt x="10" y="10"/>
                      </a:lnTo>
                      <a:lnTo>
                        <a:pt x="0" y="16"/>
                      </a:lnTo>
                      <a:lnTo>
                        <a:pt x="7" y="23"/>
                      </a:lnTo>
                      <a:lnTo>
                        <a:pt x="14" y="18"/>
                      </a:lnTo>
                      <a:lnTo>
                        <a:pt x="24" y="14"/>
                      </a:lnTo>
                      <a:lnTo>
                        <a:pt x="35" y="11"/>
                      </a:lnTo>
                      <a:lnTo>
                        <a:pt x="48" y="11"/>
                      </a:lnTo>
                      <a:lnTo>
                        <a:pt x="61" y="11"/>
                      </a:lnTo>
                      <a:lnTo>
                        <a:pt x="72" y="11"/>
                      </a:lnTo>
                      <a:lnTo>
                        <a:pt x="80" y="15"/>
                      </a:lnTo>
                      <a:lnTo>
                        <a:pt x="85" y="20"/>
                      </a:lnTo>
                      <a:lnTo>
                        <a:pt x="90" y="22"/>
                      </a:lnTo>
                      <a:lnTo>
                        <a:pt x="85" y="20"/>
                      </a:lnTo>
                      <a:lnTo>
                        <a:pt x="87" y="22"/>
                      </a:lnTo>
                      <a:lnTo>
                        <a:pt x="91" y="22"/>
                      </a:lnTo>
                      <a:lnTo>
                        <a:pt x="93" y="18"/>
                      </a:lnTo>
                      <a:lnTo>
                        <a:pt x="93" y="15"/>
                      </a:lnTo>
                      <a:lnTo>
                        <a:pt x="8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8" name="Freeform 480"/>
                <p:cNvSpPr>
                  <a:spLocks/>
                </p:cNvSpPr>
                <p:nvPr/>
              </p:nvSpPr>
              <p:spPr bwMode="auto">
                <a:xfrm>
                  <a:off x="4608" y="2048"/>
                  <a:ext cx="25" cy="8"/>
                </a:xfrm>
                <a:custGeom>
                  <a:avLst/>
                  <a:gdLst/>
                  <a:ahLst/>
                  <a:cxnLst>
                    <a:cxn ang="0">
                      <a:pos x="73" y="14"/>
                    </a:cxn>
                    <a:cxn ang="0">
                      <a:pos x="76" y="18"/>
                    </a:cxn>
                    <a:cxn ang="0">
                      <a:pos x="72" y="8"/>
                    </a:cxn>
                    <a:cxn ang="0">
                      <a:pos x="63" y="4"/>
                    </a:cxn>
                    <a:cxn ang="0">
                      <a:pos x="53" y="2"/>
                    </a:cxn>
                    <a:cxn ang="0">
                      <a:pos x="43" y="0"/>
                    </a:cxn>
                    <a:cxn ang="0">
                      <a:pos x="31" y="2"/>
                    </a:cxn>
                    <a:cxn ang="0">
                      <a:pos x="20" y="3"/>
                    </a:cxn>
                    <a:cxn ang="0">
                      <a:pos x="8" y="5"/>
                    </a:cxn>
                    <a:cxn ang="0">
                      <a:pos x="0" y="7"/>
                    </a:cxn>
                    <a:cxn ang="0">
                      <a:pos x="2" y="16"/>
                    </a:cxn>
                    <a:cxn ang="0">
                      <a:pos x="11" y="14"/>
                    </a:cxn>
                    <a:cxn ang="0">
                      <a:pos x="20" y="11"/>
                    </a:cxn>
                    <a:cxn ang="0">
                      <a:pos x="31" y="10"/>
                    </a:cxn>
                    <a:cxn ang="0">
                      <a:pos x="43" y="10"/>
                    </a:cxn>
                    <a:cxn ang="0">
                      <a:pos x="53" y="10"/>
                    </a:cxn>
                    <a:cxn ang="0">
                      <a:pos x="61" y="12"/>
                    </a:cxn>
                    <a:cxn ang="0">
                      <a:pos x="65" y="15"/>
                    </a:cxn>
                    <a:cxn ang="0">
                      <a:pos x="67" y="18"/>
                    </a:cxn>
                    <a:cxn ang="0">
                      <a:pos x="70" y="22"/>
                    </a:cxn>
                    <a:cxn ang="0">
                      <a:pos x="67" y="18"/>
                    </a:cxn>
                    <a:cxn ang="0">
                      <a:pos x="68" y="21"/>
                    </a:cxn>
                    <a:cxn ang="0">
                      <a:pos x="72" y="22"/>
                    </a:cxn>
                    <a:cxn ang="0">
                      <a:pos x="75" y="21"/>
                    </a:cxn>
                    <a:cxn ang="0">
                      <a:pos x="76" y="18"/>
                    </a:cxn>
                    <a:cxn ang="0">
                      <a:pos x="73" y="14"/>
                    </a:cxn>
                  </a:cxnLst>
                  <a:rect l="0" t="0" r="r" b="b"/>
                  <a:pathLst>
                    <a:path w="76" h="22">
                      <a:moveTo>
                        <a:pt x="73" y="14"/>
                      </a:moveTo>
                      <a:lnTo>
                        <a:pt x="76" y="18"/>
                      </a:lnTo>
                      <a:lnTo>
                        <a:pt x="72" y="8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3" y="0"/>
                      </a:lnTo>
                      <a:lnTo>
                        <a:pt x="31" y="2"/>
                      </a:lnTo>
                      <a:lnTo>
                        <a:pt x="20" y="3"/>
                      </a:lnTo>
                      <a:lnTo>
                        <a:pt x="8" y="5"/>
                      </a:lnTo>
                      <a:lnTo>
                        <a:pt x="0" y="7"/>
                      </a:lnTo>
                      <a:lnTo>
                        <a:pt x="2" y="16"/>
                      </a:lnTo>
                      <a:lnTo>
                        <a:pt x="11" y="14"/>
                      </a:lnTo>
                      <a:lnTo>
                        <a:pt x="20" y="11"/>
                      </a:lnTo>
                      <a:lnTo>
                        <a:pt x="31" y="10"/>
                      </a:lnTo>
                      <a:lnTo>
                        <a:pt x="43" y="10"/>
                      </a:lnTo>
                      <a:lnTo>
                        <a:pt x="53" y="10"/>
                      </a:lnTo>
                      <a:lnTo>
                        <a:pt x="61" y="12"/>
                      </a:lnTo>
                      <a:lnTo>
                        <a:pt x="65" y="15"/>
                      </a:lnTo>
                      <a:lnTo>
                        <a:pt x="67" y="18"/>
                      </a:lnTo>
                      <a:lnTo>
                        <a:pt x="70" y="22"/>
                      </a:lnTo>
                      <a:lnTo>
                        <a:pt x="67" y="18"/>
                      </a:lnTo>
                      <a:lnTo>
                        <a:pt x="68" y="21"/>
                      </a:lnTo>
                      <a:lnTo>
                        <a:pt x="72" y="22"/>
                      </a:lnTo>
                      <a:lnTo>
                        <a:pt x="75" y="21"/>
                      </a:lnTo>
                      <a:lnTo>
                        <a:pt x="76" y="18"/>
                      </a:lnTo>
                      <a:lnTo>
                        <a:pt x="7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29" name="Freeform 481"/>
                <p:cNvSpPr>
                  <a:spLocks/>
                </p:cNvSpPr>
                <p:nvPr/>
              </p:nvSpPr>
              <p:spPr bwMode="auto">
                <a:xfrm>
                  <a:off x="4631" y="2053"/>
                  <a:ext cx="22" cy="28"/>
                </a:xfrm>
                <a:custGeom>
                  <a:avLst/>
                  <a:gdLst/>
                  <a:ahLst/>
                  <a:cxnLst>
                    <a:cxn ang="0">
                      <a:pos x="58" y="74"/>
                    </a:cxn>
                    <a:cxn ang="0">
                      <a:pos x="59" y="82"/>
                    </a:cxn>
                    <a:cxn ang="0">
                      <a:pos x="65" y="70"/>
                    </a:cxn>
                    <a:cxn ang="0">
                      <a:pos x="64" y="58"/>
                    </a:cxn>
                    <a:cxn ang="0">
                      <a:pos x="58" y="45"/>
                    </a:cxn>
                    <a:cxn ang="0">
                      <a:pos x="49" y="33"/>
                    </a:cxn>
                    <a:cxn ang="0">
                      <a:pos x="39" y="22"/>
                    </a:cxn>
                    <a:cxn ang="0">
                      <a:pos x="26" y="11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10" y="12"/>
                    </a:cxn>
                    <a:cxn ang="0">
                      <a:pos x="22" y="20"/>
                    </a:cxn>
                    <a:cxn ang="0">
                      <a:pos x="33" y="28"/>
                    </a:cxn>
                    <a:cxn ang="0">
                      <a:pos x="42" y="39"/>
                    </a:cxn>
                    <a:cxn ang="0">
                      <a:pos x="50" y="50"/>
                    </a:cxn>
                    <a:cxn ang="0">
                      <a:pos x="55" y="60"/>
                    </a:cxn>
                    <a:cxn ang="0">
                      <a:pos x="56" y="70"/>
                    </a:cxn>
                    <a:cxn ang="0">
                      <a:pos x="53" y="75"/>
                    </a:cxn>
                    <a:cxn ang="0">
                      <a:pos x="54" y="83"/>
                    </a:cxn>
                    <a:cxn ang="0">
                      <a:pos x="53" y="75"/>
                    </a:cxn>
                    <a:cxn ang="0">
                      <a:pos x="52" y="78"/>
                    </a:cxn>
                    <a:cxn ang="0">
                      <a:pos x="53" y="82"/>
                    </a:cxn>
                    <a:cxn ang="0">
                      <a:pos x="56" y="83"/>
                    </a:cxn>
                    <a:cxn ang="0">
                      <a:pos x="59" y="82"/>
                    </a:cxn>
                    <a:cxn ang="0">
                      <a:pos x="58" y="74"/>
                    </a:cxn>
                  </a:cxnLst>
                  <a:rect l="0" t="0" r="r" b="b"/>
                  <a:pathLst>
                    <a:path w="65" h="83">
                      <a:moveTo>
                        <a:pt x="58" y="74"/>
                      </a:moveTo>
                      <a:lnTo>
                        <a:pt x="59" y="82"/>
                      </a:lnTo>
                      <a:lnTo>
                        <a:pt x="65" y="70"/>
                      </a:lnTo>
                      <a:lnTo>
                        <a:pt x="64" y="58"/>
                      </a:lnTo>
                      <a:lnTo>
                        <a:pt x="58" y="45"/>
                      </a:lnTo>
                      <a:lnTo>
                        <a:pt x="49" y="33"/>
                      </a:lnTo>
                      <a:lnTo>
                        <a:pt x="39" y="22"/>
                      </a:lnTo>
                      <a:lnTo>
                        <a:pt x="26" y="11"/>
                      </a:ln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0" y="12"/>
                      </a:lnTo>
                      <a:lnTo>
                        <a:pt x="22" y="20"/>
                      </a:lnTo>
                      <a:lnTo>
                        <a:pt x="33" y="28"/>
                      </a:lnTo>
                      <a:lnTo>
                        <a:pt x="42" y="39"/>
                      </a:lnTo>
                      <a:lnTo>
                        <a:pt x="50" y="50"/>
                      </a:lnTo>
                      <a:lnTo>
                        <a:pt x="55" y="60"/>
                      </a:lnTo>
                      <a:lnTo>
                        <a:pt x="56" y="70"/>
                      </a:lnTo>
                      <a:lnTo>
                        <a:pt x="53" y="75"/>
                      </a:lnTo>
                      <a:lnTo>
                        <a:pt x="54" y="83"/>
                      </a:lnTo>
                      <a:lnTo>
                        <a:pt x="53" y="75"/>
                      </a:lnTo>
                      <a:lnTo>
                        <a:pt x="52" y="78"/>
                      </a:lnTo>
                      <a:lnTo>
                        <a:pt x="53" y="82"/>
                      </a:lnTo>
                      <a:lnTo>
                        <a:pt x="56" y="83"/>
                      </a:lnTo>
                      <a:lnTo>
                        <a:pt x="59" y="82"/>
                      </a:lnTo>
                      <a:lnTo>
                        <a:pt x="58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0" name="Freeform 482"/>
                <p:cNvSpPr>
                  <a:spLocks/>
                </p:cNvSpPr>
                <p:nvPr/>
              </p:nvSpPr>
              <p:spPr bwMode="auto">
                <a:xfrm>
                  <a:off x="4649" y="2078"/>
                  <a:ext cx="8" cy="21"/>
                </a:xfrm>
                <a:custGeom>
                  <a:avLst/>
                  <a:gdLst/>
                  <a:ahLst/>
                  <a:cxnLst>
                    <a:cxn ang="0">
                      <a:pos x="7" y="64"/>
                    </a:cxn>
                    <a:cxn ang="0">
                      <a:pos x="13" y="65"/>
                    </a:cxn>
                    <a:cxn ang="0">
                      <a:pos x="23" y="50"/>
                    </a:cxn>
                    <a:cxn ang="0">
                      <a:pos x="23" y="32"/>
                    </a:cxn>
                    <a:cxn ang="0">
                      <a:pos x="17" y="14"/>
                    </a:cxn>
                    <a:cxn ang="0">
                      <a:pos x="4" y="0"/>
                    </a:cxn>
                    <a:cxn ang="0">
                      <a:pos x="0" y="9"/>
                    </a:cxn>
                    <a:cxn ang="0">
                      <a:pos x="9" y="18"/>
                    </a:cxn>
                    <a:cxn ang="0">
                      <a:pos x="15" y="32"/>
                    </a:cxn>
                    <a:cxn ang="0">
                      <a:pos x="15" y="48"/>
                    </a:cxn>
                    <a:cxn ang="0">
                      <a:pos x="9" y="56"/>
                    </a:cxn>
                    <a:cxn ang="0">
                      <a:pos x="14" y="58"/>
                    </a:cxn>
                    <a:cxn ang="0">
                      <a:pos x="9" y="56"/>
                    </a:cxn>
                    <a:cxn ang="0">
                      <a:pos x="6" y="59"/>
                    </a:cxn>
                    <a:cxn ang="0">
                      <a:pos x="6" y="62"/>
                    </a:cxn>
                    <a:cxn ang="0">
                      <a:pos x="10" y="65"/>
                    </a:cxn>
                    <a:cxn ang="0">
                      <a:pos x="13" y="65"/>
                    </a:cxn>
                    <a:cxn ang="0">
                      <a:pos x="7" y="64"/>
                    </a:cxn>
                  </a:cxnLst>
                  <a:rect l="0" t="0" r="r" b="b"/>
                  <a:pathLst>
                    <a:path w="23" h="65">
                      <a:moveTo>
                        <a:pt x="7" y="64"/>
                      </a:moveTo>
                      <a:lnTo>
                        <a:pt x="13" y="65"/>
                      </a:lnTo>
                      <a:lnTo>
                        <a:pt x="23" y="50"/>
                      </a:lnTo>
                      <a:lnTo>
                        <a:pt x="23" y="32"/>
                      </a:lnTo>
                      <a:lnTo>
                        <a:pt x="17" y="14"/>
                      </a:ln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9" y="18"/>
                      </a:lnTo>
                      <a:lnTo>
                        <a:pt x="15" y="32"/>
                      </a:lnTo>
                      <a:lnTo>
                        <a:pt x="15" y="48"/>
                      </a:lnTo>
                      <a:lnTo>
                        <a:pt x="9" y="56"/>
                      </a:lnTo>
                      <a:lnTo>
                        <a:pt x="14" y="58"/>
                      </a:lnTo>
                      <a:lnTo>
                        <a:pt x="9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10" y="65"/>
                      </a:lnTo>
                      <a:lnTo>
                        <a:pt x="13" y="65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1" name="Freeform 483"/>
                <p:cNvSpPr>
                  <a:spLocks/>
                </p:cNvSpPr>
                <p:nvPr/>
              </p:nvSpPr>
              <p:spPr bwMode="auto">
                <a:xfrm>
                  <a:off x="4606" y="2120"/>
                  <a:ext cx="45" cy="14"/>
                </a:xfrm>
                <a:custGeom>
                  <a:avLst/>
                  <a:gdLst/>
                  <a:ahLst/>
                  <a:cxnLst>
                    <a:cxn ang="0">
                      <a:pos x="130" y="8"/>
                    </a:cxn>
                    <a:cxn ang="0">
                      <a:pos x="120" y="4"/>
                    </a:cxn>
                    <a:cxn ang="0">
                      <a:pos x="107" y="1"/>
                    </a:cxn>
                    <a:cxn ang="0">
                      <a:pos x="92" y="0"/>
                    </a:cxn>
                    <a:cxn ang="0">
                      <a:pos x="76" y="1"/>
                    </a:cxn>
                    <a:cxn ang="0">
                      <a:pos x="59" y="3"/>
                    </a:cxn>
                    <a:cxn ang="0">
                      <a:pos x="42" y="6"/>
                    </a:cxn>
                    <a:cxn ang="0">
                      <a:pos x="27" y="11"/>
                    </a:cxn>
                    <a:cxn ang="0">
                      <a:pos x="14" y="18"/>
                    </a:cxn>
                    <a:cxn ang="0">
                      <a:pos x="6" y="24"/>
                    </a:cxn>
                    <a:cxn ang="0">
                      <a:pos x="2" y="31"/>
                    </a:cxn>
                    <a:cxn ang="0">
                      <a:pos x="0" y="35"/>
                    </a:cxn>
                    <a:cxn ang="0">
                      <a:pos x="3" y="38"/>
                    </a:cxn>
                    <a:cxn ang="0">
                      <a:pos x="6" y="40"/>
                    </a:cxn>
                    <a:cxn ang="0">
                      <a:pos x="11" y="41"/>
                    </a:cxn>
                    <a:cxn ang="0">
                      <a:pos x="18" y="40"/>
                    </a:cxn>
                    <a:cxn ang="0">
                      <a:pos x="24" y="37"/>
                    </a:cxn>
                    <a:cxn ang="0">
                      <a:pos x="33" y="34"/>
                    </a:cxn>
                    <a:cxn ang="0">
                      <a:pos x="44" y="30"/>
                    </a:cxn>
                    <a:cxn ang="0">
                      <a:pos x="59" y="26"/>
                    </a:cxn>
                    <a:cxn ang="0">
                      <a:pos x="75" y="24"/>
                    </a:cxn>
                    <a:cxn ang="0">
                      <a:pos x="90" y="23"/>
                    </a:cxn>
                    <a:cxn ang="0">
                      <a:pos x="104" y="23"/>
                    </a:cxn>
                    <a:cxn ang="0">
                      <a:pos x="115" y="26"/>
                    </a:cxn>
                    <a:cxn ang="0">
                      <a:pos x="121" y="31"/>
                    </a:cxn>
                    <a:cxn ang="0">
                      <a:pos x="129" y="35"/>
                    </a:cxn>
                    <a:cxn ang="0">
                      <a:pos x="135" y="30"/>
                    </a:cxn>
                    <a:cxn ang="0">
                      <a:pos x="136" y="19"/>
                    </a:cxn>
                    <a:cxn ang="0">
                      <a:pos x="130" y="8"/>
                    </a:cxn>
                  </a:cxnLst>
                  <a:rect l="0" t="0" r="r" b="b"/>
                  <a:pathLst>
                    <a:path w="136" h="41">
                      <a:moveTo>
                        <a:pt x="130" y="8"/>
                      </a:moveTo>
                      <a:lnTo>
                        <a:pt x="120" y="4"/>
                      </a:lnTo>
                      <a:lnTo>
                        <a:pt x="107" y="1"/>
                      </a:lnTo>
                      <a:lnTo>
                        <a:pt x="92" y="0"/>
                      </a:lnTo>
                      <a:lnTo>
                        <a:pt x="76" y="1"/>
                      </a:lnTo>
                      <a:lnTo>
                        <a:pt x="59" y="3"/>
                      </a:lnTo>
                      <a:lnTo>
                        <a:pt x="42" y="6"/>
                      </a:lnTo>
                      <a:lnTo>
                        <a:pt x="27" y="11"/>
                      </a:lnTo>
                      <a:lnTo>
                        <a:pt x="14" y="18"/>
                      </a:lnTo>
                      <a:lnTo>
                        <a:pt x="6" y="24"/>
                      </a:lnTo>
                      <a:lnTo>
                        <a:pt x="2" y="31"/>
                      </a:lnTo>
                      <a:lnTo>
                        <a:pt x="0" y="35"/>
                      </a:lnTo>
                      <a:lnTo>
                        <a:pt x="3" y="38"/>
                      </a:lnTo>
                      <a:lnTo>
                        <a:pt x="6" y="40"/>
                      </a:lnTo>
                      <a:lnTo>
                        <a:pt x="11" y="41"/>
                      </a:lnTo>
                      <a:lnTo>
                        <a:pt x="18" y="40"/>
                      </a:lnTo>
                      <a:lnTo>
                        <a:pt x="24" y="37"/>
                      </a:lnTo>
                      <a:lnTo>
                        <a:pt x="33" y="34"/>
                      </a:lnTo>
                      <a:lnTo>
                        <a:pt x="44" y="30"/>
                      </a:lnTo>
                      <a:lnTo>
                        <a:pt x="59" y="26"/>
                      </a:lnTo>
                      <a:lnTo>
                        <a:pt x="75" y="24"/>
                      </a:lnTo>
                      <a:lnTo>
                        <a:pt x="90" y="23"/>
                      </a:lnTo>
                      <a:lnTo>
                        <a:pt x="104" y="23"/>
                      </a:lnTo>
                      <a:lnTo>
                        <a:pt x="115" y="26"/>
                      </a:lnTo>
                      <a:lnTo>
                        <a:pt x="121" y="31"/>
                      </a:lnTo>
                      <a:lnTo>
                        <a:pt x="129" y="35"/>
                      </a:lnTo>
                      <a:lnTo>
                        <a:pt x="135" y="30"/>
                      </a:lnTo>
                      <a:lnTo>
                        <a:pt x="136" y="19"/>
                      </a:lnTo>
                      <a:lnTo>
                        <a:pt x="13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2" name="Freeform 484"/>
                <p:cNvSpPr>
                  <a:spLocks/>
                </p:cNvSpPr>
                <p:nvPr/>
              </p:nvSpPr>
              <p:spPr bwMode="auto">
                <a:xfrm>
                  <a:off x="4610" y="2118"/>
                  <a:ext cx="40" cy="9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5" y="28"/>
                    </a:cxn>
                    <a:cxn ang="0">
                      <a:pos x="16" y="22"/>
                    </a:cxn>
                    <a:cxn ang="0">
                      <a:pos x="31" y="16"/>
                    </a:cxn>
                    <a:cxn ang="0">
                      <a:pos x="47" y="13"/>
                    </a:cxn>
                    <a:cxn ang="0">
                      <a:pos x="64" y="11"/>
                    </a:cxn>
                    <a:cxn ang="0">
                      <a:pos x="80" y="11"/>
                    </a:cxn>
                    <a:cxn ang="0">
                      <a:pos x="95" y="11"/>
                    </a:cxn>
                    <a:cxn ang="0">
                      <a:pos x="107" y="14"/>
                    </a:cxn>
                    <a:cxn ang="0">
                      <a:pos x="116" y="19"/>
                    </a:cxn>
                    <a:cxn ang="0">
                      <a:pos x="120" y="10"/>
                    </a:cxn>
                    <a:cxn ang="0">
                      <a:pos x="109" y="6"/>
                    </a:cxn>
                    <a:cxn ang="0">
                      <a:pos x="95" y="3"/>
                    </a:cxn>
                    <a:cxn ang="0">
                      <a:pos x="80" y="0"/>
                    </a:cxn>
                    <a:cxn ang="0">
                      <a:pos x="64" y="3"/>
                    </a:cxn>
                    <a:cxn ang="0">
                      <a:pos x="47" y="5"/>
                    </a:cxn>
                    <a:cxn ang="0">
                      <a:pos x="29" y="8"/>
                    </a:cxn>
                    <a:cxn ang="0">
                      <a:pos x="14" y="13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120" h="28">
                      <a:moveTo>
                        <a:pt x="5" y="28"/>
                      </a:moveTo>
                      <a:lnTo>
                        <a:pt x="5" y="28"/>
                      </a:lnTo>
                      <a:lnTo>
                        <a:pt x="16" y="22"/>
                      </a:lnTo>
                      <a:lnTo>
                        <a:pt x="31" y="16"/>
                      </a:lnTo>
                      <a:lnTo>
                        <a:pt x="47" y="13"/>
                      </a:lnTo>
                      <a:lnTo>
                        <a:pt x="64" y="11"/>
                      </a:lnTo>
                      <a:lnTo>
                        <a:pt x="80" y="11"/>
                      </a:lnTo>
                      <a:lnTo>
                        <a:pt x="95" y="11"/>
                      </a:lnTo>
                      <a:lnTo>
                        <a:pt x="107" y="14"/>
                      </a:lnTo>
                      <a:lnTo>
                        <a:pt x="116" y="19"/>
                      </a:lnTo>
                      <a:lnTo>
                        <a:pt x="120" y="10"/>
                      </a:lnTo>
                      <a:lnTo>
                        <a:pt x="109" y="6"/>
                      </a:lnTo>
                      <a:lnTo>
                        <a:pt x="95" y="3"/>
                      </a:lnTo>
                      <a:lnTo>
                        <a:pt x="80" y="0"/>
                      </a:lnTo>
                      <a:lnTo>
                        <a:pt x="64" y="3"/>
                      </a:lnTo>
                      <a:lnTo>
                        <a:pt x="47" y="5"/>
                      </a:lnTo>
                      <a:lnTo>
                        <a:pt x="29" y="8"/>
                      </a:lnTo>
                      <a:lnTo>
                        <a:pt x="14" y="13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3" name="Freeform 485"/>
                <p:cNvSpPr>
                  <a:spLocks/>
                </p:cNvSpPr>
                <p:nvPr/>
              </p:nvSpPr>
              <p:spPr bwMode="auto">
                <a:xfrm>
                  <a:off x="4604" y="2125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26" y="19"/>
                    </a:cxn>
                    <a:cxn ang="0">
                      <a:pos x="26" y="19"/>
                    </a:cxn>
                    <a:cxn ang="0">
                      <a:pos x="21" y="22"/>
                    </a:cxn>
                    <a:cxn ang="0">
                      <a:pos x="15" y="22"/>
                    </a:cxn>
                    <a:cxn ang="0">
                      <a:pos x="11" y="22"/>
                    </a:cxn>
                    <a:cxn ang="0">
                      <a:pos x="10" y="21"/>
                    </a:cxn>
                    <a:cxn ang="0">
                      <a:pos x="9" y="21"/>
                    </a:cxn>
                    <a:cxn ang="0">
                      <a:pos x="10" y="19"/>
                    </a:cxn>
                    <a:cxn ang="0">
                      <a:pos x="13" y="13"/>
                    </a:cxn>
                    <a:cxn ang="0">
                      <a:pos x="21" y="8"/>
                    </a:cxn>
                    <a:cxn ang="0">
                      <a:pos x="16" y="0"/>
                    </a:cxn>
                    <a:cxn ang="0">
                      <a:pos x="7" y="7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3" y="27"/>
                    </a:cxn>
                    <a:cxn ang="0">
                      <a:pos x="9" y="30"/>
                    </a:cxn>
                    <a:cxn ang="0">
                      <a:pos x="15" y="33"/>
                    </a:cxn>
                    <a:cxn ang="0">
                      <a:pos x="23" y="30"/>
                    </a:cxn>
                    <a:cxn ang="0">
                      <a:pos x="30" y="27"/>
                    </a:cxn>
                    <a:cxn ang="0">
                      <a:pos x="30" y="27"/>
                    </a:cxn>
                    <a:cxn ang="0">
                      <a:pos x="26" y="19"/>
                    </a:cxn>
                  </a:cxnLst>
                  <a:rect l="0" t="0" r="r" b="b"/>
                  <a:pathLst>
                    <a:path w="30" h="33">
                      <a:moveTo>
                        <a:pt x="26" y="19"/>
                      </a:moveTo>
                      <a:lnTo>
                        <a:pt x="26" y="19"/>
                      </a:lnTo>
                      <a:lnTo>
                        <a:pt x="21" y="22"/>
                      </a:lnTo>
                      <a:lnTo>
                        <a:pt x="15" y="22"/>
                      </a:lnTo>
                      <a:lnTo>
                        <a:pt x="11" y="22"/>
                      </a:ln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10" y="19"/>
                      </a:lnTo>
                      <a:lnTo>
                        <a:pt x="13" y="13"/>
                      </a:lnTo>
                      <a:lnTo>
                        <a:pt x="21" y="8"/>
                      </a:lnTo>
                      <a:lnTo>
                        <a:pt x="16" y="0"/>
                      </a:lnTo>
                      <a:lnTo>
                        <a:pt x="7" y="7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3" y="27"/>
                      </a:lnTo>
                      <a:lnTo>
                        <a:pt x="9" y="30"/>
                      </a:lnTo>
                      <a:lnTo>
                        <a:pt x="15" y="33"/>
                      </a:lnTo>
                      <a:lnTo>
                        <a:pt x="23" y="30"/>
                      </a:lnTo>
                      <a:lnTo>
                        <a:pt x="30" y="27"/>
                      </a:lnTo>
                      <a:lnTo>
                        <a:pt x="30" y="27"/>
                      </a:lnTo>
                      <a:lnTo>
                        <a:pt x="2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4" name="Freeform 486"/>
                <p:cNvSpPr>
                  <a:spLocks/>
                </p:cNvSpPr>
                <p:nvPr/>
              </p:nvSpPr>
              <p:spPr bwMode="auto">
                <a:xfrm>
                  <a:off x="4613" y="2126"/>
                  <a:ext cx="35" cy="8"/>
                </a:xfrm>
                <a:custGeom>
                  <a:avLst/>
                  <a:gdLst/>
                  <a:ahLst/>
                  <a:cxnLst>
                    <a:cxn ang="0">
                      <a:pos x="104" y="10"/>
                    </a:cxn>
                    <a:cxn ang="0">
                      <a:pos x="104" y="10"/>
                    </a:cxn>
                    <a:cxn ang="0">
                      <a:pos x="94" y="4"/>
                    </a:cxn>
                    <a:cxn ang="0">
                      <a:pos x="82" y="1"/>
                    </a:cxn>
                    <a:cxn ang="0">
                      <a:pos x="68" y="0"/>
                    </a:cxn>
                    <a:cxn ang="0">
                      <a:pos x="53" y="2"/>
                    </a:cxn>
                    <a:cxn ang="0">
                      <a:pos x="37" y="4"/>
                    </a:cxn>
                    <a:cxn ang="0">
                      <a:pos x="21" y="7"/>
                    </a:cxn>
                    <a:cxn ang="0">
                      <a:pos x="9" y="12"/>
                    </a:cxn>
                    <a:cxn ang="0">
                      <a:pos x="0" y="15"/>
                    </a:cxn>
                    <a:cxn ang="0">
                      <a:pos x="4" y="23"/>
                    </a:cxn>
                    <a:cxn ang="0">
                      <a:pos x="12" y="20"/>
                    </a:cxn>
                    <a:cxn ang="0">
                      <a:pos x="23" y="16"/>
                    </a:cxn>
                    <a:cxn ang="0">
                      <a:pos x="37" y="13"/>
                    </a:cxn>
                    <a:cxn ang="0">
                      <a:pos x="53" y="10"/>
                    </a:cxn>
                    <a:cxn ang="0">
                      <a:pos x="68" y="10"/>
                    </a:cxn>
                    <a:cxn ang="0">
                      <a:pos x="82" y="9"/>
                    </a:cxn>
                    <a:cxn ang="0">
                      <a:pos x="92" y="13"/>
                    </a:cxn>
                    <a:cxn ang="0">
                      <a:pos x="95" y="15"/>
                    </a:cxn>
                    <a:cxn ang="0">
                      <a:pos x="95" y="15"/>
                    </a:cxn>
                    <a:cxn ang="0">
                      <a:pos x="104" y="10"/>
                    </a:cxn>
                  </a:cxnLst>
                  <a:rect l="0" t="0" r="r" b="b"/>
                  <a:pathLst>
                    <a:path w="104" h="23">
                      <a:moveTo>
                        <a:pt x="104" y="10"/>
                      </a:moveTo>
                      <a:lnTo>
                        <a:pt x="104" y="10"/>
                      </a:lnTo>
                      <a:lnTo>
                        <a:pt x="94" y="4"/>
                      </a:lnTo>
                      <a:lnTo>
                        <a:pt x="82" y="1"/>
                      </a:lnTo>
                      <a:lnTo>
                        <a:pt x="68" y="0"/>
                      </a:lnTo>
                      <a:lnTo>
                        <a:pt x="53" y="2"/>
                      </a:lnTo>
                      <a:lnTo>
                        <a:pt x="37" y="4"/>
                      </a:lnTo>
                      <a:lnTo>
                        <a:pt x="21" y="7"/>
                      </a:lnTo>
                      <a:lnTo>
                        <a:pt x="9" y="12"/>
                      </a:lnTo>
                      <a:lnTo>
                        <a:pt x="0" y="15"/>
                      </a:lnTo>
                      <a:lnTo>
                        <a:pt x="4" y="23"/>
                      </a:lnTo>
                      <a:lnTo>
                        <a:pt x="12" y="20"/>
                      </a:lnTo>
                      <a:lnTo>
                        <a:pt x="23" y="16"/>
                      </a:lnTo>
                      <a:lnTo>
                        <a:pt x="37" y="13"/>
                      </a:lnTo>
                      <a:lnTo>
                        <a:pt x="53" y="10"/>
                      </a:lnTo>
                      <a:lnTo>
                        <a:pt x="68" y="10"/>
                      </a:lnTo>
                      <a:lnTo>
                        <a:pt x="82" y="9"/>
                      </a:lnTo>
                      <a:lnTo>
                        <a:pt x="92" y="13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10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5" name="Freeform 487"/>
                <p:cNvSpPr>
                  <a:spLocks/>
                </p:cNvSpPr>
                <p:nvPr/>
              </p:nvSpPr>
              <p:spPr bwMode="auto">
                <a:xfrm>
                  <a:off x="4645" y="2121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11" y="9"/>
                    </a:cxn>
                    <a:cxn ang="0">
                      <a:pos x="11" y="9"/>
                    </a:cxn>
                    <a:cxn ang="0">
                      <a:pos x="15" y="16"/>
                    </a:cxn>
                    <a:cxn ang="0">
                      <a:pos x="14" y="23"/>
                    </a:cxn>
                    <a:cxn ang="0">
                      <a:pos x="12" y="27"/>
                    </a:cxn>
                    <a:cxn ang="0">
                      <a:pos x="9" y="24"/>
                    </a:cxn>
                    <a:cxn ang="0">
                      <a:pos x="0" y="29"/>
                    </a:cxn>
                    <a:cxn ang="0">
                      <a:pos x="12" y="35"/>
                    </a:cxn>
                    <a:cxn ang="0">
                      <a:pos x="23" y="28"/>
                    </a:cxn>
                    <a:cxn ang="0">
                      <a:pos x="24" y="14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1" y="9"/>
                    </a:cxn>
                  </a:cxnLst>
                  <a:rect l="0" t="0" r="r" b="b"/>
                  <a:pathLst>
                    <a:path w="24" h="35">
                      <a:moveTo>
                        <a:pt x="11" y="9"/>
                      </a:moveTo>
                      <a:lnTo>
                        <a:pt x="11" y="9"/>
                      </a:lnTo>
                      <a:lnTo>
                        <a:pt x="15" y="16"/>
                      </a:lnTo>
                      <a:lnTo>
                        <a:pt x="14" y="23"/>
                      </a:lnTo>
                      <a:lnTo>
                        <a:pt x="12" y="27"/>
                      </a:lnTo>
                      <a:lnTo>
                        <a:pt x="9" y="24"/>
                      </a:lnTo>
                      <a:lnTo>
                        <a:pt x="0" y="29"/>
                      </a:lnTo>
                      <a:lnTo>
                        <a:pt x="12" y="35"/>
                      </a:lnTo>
                      <a:lnTo>
                        <a:pt x="23" y="28"/>
                      </a:lnTo>
                      <a:lnTo>
                        <a:pt x="24" y="1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6" name="Freeform 488"/>
                <p:cNvSpPr>
                  <a:spLocks/>
                </p:cNvSpPr>
                <p:nvPr/>
              </p:nvSpPr>
              <p:spPr bwMode="auto">
                <a:xfrm>
                  <a:off x="4553" y="2177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7" name="Freeform 489"/>
                <p:cNvSpPr>
                  <a:spLocks/>
                </p:cNvSpPr>
                <p:nvPr/>
              </p:nvSpPr>
              <p:spPr bwMode="auto">
                <a:xfrm>
                  <a:off x="4554" y="2177"/>
                  <a:ext cx="20" cy="15"/>
                </a:xfrm>
                <a:custGeom>
                  <a:avLst/>
                  <a:gdLst/>
                  <a:ahLst/>
                  <a:cxnLst>
                    <a:cxn ang="0">
                      <a:pos x="59" y="39"/>
                    </a:cxn>
                    <a:cxn ang="0">
                      <a:pos x="56" y="37"/>
                    </a:cxn>
                    <a:cxn ang="0">
                      <a:pos x="53" y="35"/>
                    </a:cxn>
                    <a:cxn ang="0">
                      <a:pos x="46" y="30"/>
                    </a:cxn>
                    <a:cxn ang="0">
                      <a:pos x="38" y="24"/>
                    </a:cxn>
                    <a:cxn ang="0">
                      <a:pos x="28" y="16"/>
                    </a:cxn>
                    <a:cxn ang="0">
                      <a:pos x="20" y="10"/>
                    </a:cxn>
                    <a:cxn ang="0">
                      <a:pos x="11" y="4"/>
                    </a:cxn>
                    <a:cxn ang="0">
                      <a:pos x="5" y="0"/>
                    </a:cxn>
                    <a:cxn ang="0">
                      <a:pos x="0" y="9"/>
                    </a:cxn>
                    <a:cxn ang="0">
                      <a:pos x="7" y="13"/>
                    </a:cxn>
                    <a:cxn ang="0">
                      <a:pos x="15" y="18"/>
                    </a:cxn>
                    <a:cxn ang="0">
                      <a:pos x="24" y="25"/>
                    </a:cxn>
                    <a:cxn ang="0">
                      <a:pos x="34" y="30"/>
                    </a:cxn>
                    <a:cxn ang="0">
                      <a:pos x="40" y="36"/>
                    </a:cxn>
                    <a:cxn ang="0">
                      <a:pos x="46" y="42"/>
                    </a:cxn>
                    <a:cxn ang="0">
                      <a:pos x="52" y="46"/>
                    </a:cxn>
                    <a:cxn ang="0">
                      <a:pos x="53" y="46"/>
                    </a:cxn>
                    <a:cxn ang="0">
                      <a:pos x="59" y="39"/>
                    </a:cxn>
                  </a:cxnLst>
                  <a:rect l="0" t="0" r="r" b="b"/>
                  <a:pathLst>
                    <a:path w="59" h="46">
                      <a:moveTo>
                        <a:pt x="59" y="39"/>
                      </a:moveTo>
                      <a:lnTo>
                        <a:pt x="56" y="37"/>
                      </a:lnTo>
                      <a:lnTo>
                        <a:pt x="53" y="35"/>
                      </a:lnTo>
                      <a:lnTo>
                        <a:pt x="46" y="30"/>
                      </a:lnTo>
                      <a:lnTo>
                        <a:pt x="38" y="24"/>
                      </a:lnTo>
                      <a:lnTo>
                        <a:pt x="28" y="16"/>
                      </a:lnTo>
                      <a:lnTo>
                        <a:pt x="20" y="10"/>
                      </a:lnTo>
                      <a:lnTo>
                        <a:pt x="11" y="4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7" y="13"/>
                      </a:lnTo>
                      <a:lnTo>
                        <a:pt x="15" y="18"/>
                      </a:lnTo>
                      <a:lnTo>
                        <a:pt x="24" y="25"/>
                      </a:lnTo>
                      <a:lnTo>
                        <a:pt x="34" y="30"/>
                      </a:lnTo>
                      <a:lnTo>
                        <a:pt x="40" y="36"/>
                      </a:lnTo>
                      <a:lnTo>
                        <a:pt x="46" y="42"/>
                      </a:lnTo>
                      <a:lnTo>
                        <a:pt x="52" y="46"/>
                      </a:lnTo>
                      <a:lnTo>
                        <a:pt x="53" y="46"/>
                      </a:lnTo>
                      <a:lnTo>
                        <a:pt x="59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8" name="Freeform 490"/>
                <p:cNvSpPr>
                  <a:spLocks/>
                </p:cNvSpPr>
                <p:nvPr/>
              </p:nvSpPr>
              <p:spPr bwMode="auto">
                <a:xfrm>
                  <a:off x="4572" y="2190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6" y="7"/>
                    </a:cxn>
                    <a:cxn ang="0">
                      <a:pos x="7" y="4"/>
                    </a:cxn>
                    <a:cxn ang="0">
                      <a:pos x="6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" h="8">
                      <a:moveTo>
                        <a:pt x="0" y="7"/>
                      </a:moveTo>
                      <a:lnTo>
                        <a:pt x="3" y="8"/>
                      </a:lnTo>
                      <a:lnTo>
                        <a:pt x="6" y="7"/>
                      </a:lnTo>
                      <a:lnTo>
                        <a:pt x="7" y="4"/>
                      </a:lnTo>
                      <a:lnTo>
                        <a:pt x="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39" name="Freeform 491"/>
                <p:cNvSpPr>
                  <a:spLocks/>
                </p:cNvSpPr>
                <p:nvPr/>
              </p:nvSpPr>
              <p:spPr bwMode="auto">
                <a:xfrm>
                  <a:off x="4769" y="2207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8"/>
                    </a:cxn>
                    <a:cxn ang="0">
                      <a:pos x="5" y="1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10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5" y="1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0" name="Freeform 492"/>
                <p:cNvSpPr>
                  <a:spLocks/>
                </p:cNvSpPr>
                <p:nvPr/>
              </p:nvSpPr>
              <p:spPr bwMode="auto">
                <a:xfrm>
                  <a:off x="4771" y="2194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00" y="0"/>
                    </a:cxn>
                    <a:cxn ang="0">
                      <a:pos x="81" y="18"/>
                    </a:cxn>
                    <a:cxn ang="0">
                      <a:pos x="67" y="29"/>
                    </a:cxn>
                    <a:cxn ang="0">
                      <a:pos x="54" y="36"/>
                    </a:cxn>
                    <a:cxn ang="0">
                      <a:pos x="45" y="40"/>
                    </a:cxn>
                    <a:cxn ang="0">
                      <a:pos x="35" y="41"/>
                    </a:cxn>
                    <a:cxn ang="0">
                      <a:pos x="24" y="41"/>
                    </a:cxn>
                    <a:cxn ang="0">
                      <a:pos x="12" y="39"/>
                    </a:cxn>
                    <a:cxn ang="0">
                      <a:pos x="0" y="39"/>
                    </a:cxn>
                    <a:cxn ang="0">
                      <a:pos x="0" y="49"/>
                    </a:cxn>
                    <a:cxn ang="0">
                      <a:pos x="12" y="49"/>
                    </a:cxn>
                    <a:cxn ang="0">
                      <a:pos x="24" y="49"/>
                    </a:cxn>
                    <a:cxn ang="0">
                      <a:pos x="35" y="51"/>
                    </a:cxn>
                    <a:cxn ang="0">
                      <a:pos x="47" y="48"/>
                    </a:cxn>
                    <a:cxn ang="0">
                      <a:pos x="58" y="45"/>
                    </a:cxn>
                    <a:cxn ang="0">
                      <a:pos x="71" y="38"/>
                    </a:cxn>
                    <a:cxn ang="0">
                      <a:pos x="87" y="25"/>
                    </a:cxn>
                    <a:cxn ang="0">
                      <a:pos x="107" y="7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107" h="51">
                      <a:moveTo>
                        <a:pt x="100" y="0"/>
                      </a:moveTo>
                      <a:lnTo>
                        <a:pt x="81" y="18"/>
                      </a:lnTo>
                      <a:lnTo>
                        <a:pt x="67" y="29"/>
                      </a:lnTo>
                      <a:lnTo>
                        <a:pt x="54" y="36"/>
                      </a:lnTo>
                      <a:lnTo>
                        <a:pt x="45" y="40"/>
                      </a:lnTo>
                      <a:lnTo>
                        <a:pt x="35" y="41"/>
                      </a:lnTo>
                      <a:lnTo>
                        <a:pt x="24" y="41"/>
                      </a:lnTo>
                      <a:lnTo>
                        <a:pt x="12" y="39"/>
                      </a:lnTo>
                      <a:lnTo>
                        <a:pt x="0" y="39"/>
                      </a:lnTo>
                      <a:lnTo>
                        <a:pt x="0" y="49"/>
                      </a:lnTo>
                      <a:lnTo>
                        <a:pt x="12" y="49"/>
                      </a:lnTo>
                      <a:lnTo>
                        <a:pt x="24" y="49"/>
                      </a:lnTo>
                      <a:lnTo>
                        <a:pt x="35" y="51"/>
                      </a:lnTo>
                      <a:lnTo>
                        <a:pt x="47" y="48"/>
                      </a:lnTo>
                      <a:lnTo>
                        <a:pt x="58" y="45"/>
                      </a:lnTo>
                      <a:lnTo>
                        <a:pt x="71" y="38"/>
                      </a:lnTo>
                      <a:lnTo>
                        <a:pt x="87" y="25"/>
                      </a:lnTo>
                      <a:lnTo>
                        <a:pt x="107" y="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1" name="Freeform 493"/>
                <p:cNvSpPr>
                  <a:spLocks/>
                </p:cNvSpPr>
                <p:nvPr/>
              </p:nvSpPr>
              <p:spPr bwMode="auto">
                <a:xfrm>
                  <a:off x="4804" y="2194"/>
                  <a:ext cx="3" cy="2"/>
                </a:xfrm>
                <a:custGeom>
                  <a:avLst/>
                  <a:gdLst/>
                  <a:ahLst/>
                  <a:cxnLst>
                    <a:cxn ang="0">
                      <a:pos x="7" y="8"/>
                    </a:cxn>
                    <a:cxn ang="0">
                      <a:pos x="8" y="4"/>
                    </a:cxn>
                    <a:cxn ang="0">
                      <a:pos x="7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7" y="8"/>
                    </a:cxn>
                  </a:cxnLst>
                  <a:rect l="0" t="0" r="r" b="b"/>
                  <a:pathLst>
                    <a:path w="8" h="8">
                      <a:moveTo>
                        <a:pt x="7" y="8"/>
                      </a:move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2" name="Freeform 494"/>
                <p:cNvSpPr>
                  <a:spLocks/>
                </p:cNvSpPr>
                <p:nvPr/>
              </p:nvSpPr>
              <p:spPr bwMode="auto">
                <a:xfrm>
                  <a:off x="4802" y="2215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6" y="8"/>
                    </a:cxn>
                    <a:cxn ang="0">
                      <a:pos x="7" y="4"/>
                    </a:cxn>
                    <a:cxn ang="0">
                      <a:pos x="6" y="1"/>
                    </a:cxn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6" y="8"/>
                    </a:cxn>
                  </a:cxnLst>
                  <a:rect l="0" t="0" r="r" b="b"/>
                  <a:pathLst>
                    <a:path w="7" h="8">
                      <a:moveTo>
                        <a:pt x="6" y="8"/>
                      </a:moveTo>
                      <a:lnTo>
                        <a:pt x="7" y="4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1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3" name="Freeform 495"/>
                <p:cNvSpPr>
                  <a:spLocks/>
                </p:cNvSpPr>
                <p:nvPr/>
              </p:nvSpPr>
              <p:spPr bwMode="auto">
                <a:xfrm>
                  <a:off x="4765" y="2216"/>
                  <a:ext cx="39" cy="14"/>
                </a:xfrm>
                <a:custGeom>
                  <a:avLst/>
                  <a:gdLst/>
                  <a:ahLst/>
                  <a:cxnLst>
                    <a:cxn ang="0">
                      <a:pos x="0" y="32"/>
                    </a:cxn>
                    <a:cxn ang="0">
                      <a:pos x="13" y="40"/>
                    </a:cxn>
                    <a:cxn ang="0">
                      <a:pos x="29" y="43"/>
                    </a:cxn>
                    <a:cxn ang="0">
                      <a:pos x="47" y="40"/>
                    </a:cxn>
                    <a:cxn ang="0">
                      <a:pos x="63" y="34"/>
                    </a:cxn>
                    <a:cxn ang="0">
                      <a:pos x="80" y="28"/>
                    </a:cxn>
                    <a:cxn ang="0">
                      <a:pos x="94" y="20"/>
                    </a:cxn>
                    <a:cxn ang="0">
                      <a:pos x="105" y="13"/>
                    </a:cxn>
                    <a:cxn ang="0">
                      <a:pos x="115" y="7"/>
                    </a:cxn>
                    <a:cxn ang="0">
                      <a:pos x="109" y="0"/>
                    </a:cxn>
                    <a:cxn ang="0">
                      <a:pos x="101" y="4"/>
                    </a:cxn>
                    <a:cxn ang="0">
                      <a:pos x="89" y="12"/>
                    </a:cxn>
                    <a:cxn ang="0">
                      <a:pos x="75" y="19"/>
                    </a:cxn>
                    <a:cxn ang="0">
                      <a:pos x="61" y="26"/>
                    </a:cxn>
                    <a:cxn ang="0">
                      <a:pos x="44" y="31"/>
                    </a:cxn>
                    <a:cxn ang="0">
                      <a:pos x="29" y="32"/>
                    </a:cxn>
                    <a:cxn ang="0">
                      <a:pos x="16" y="31"/>
                    </a:cxn>
                    <a:cxn ang="0">
                      <a:pos x="6" y="26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115" h="43">
                      <a:moveTo>
                        <a:pt x="0" y="32"/>
                      </a:moveTo>
                      <a:lnTo>
                        <a:pt x="13" y="40"/>
                      </a:lnTo>
                      <a:lnTo>
                        <a:pt x="29" y="43"/>
                      </a:lnTo>
                      <a:lnTo>
                        <a:pt x="47" y="40"/>
                      </a:lnTo>
                      <a:lnTo>
                        <a:pt x="63" y="34"/>
                      </a:lnTo>
                      <a:lnTo>
                        <a:pt x="80" y="28"/>
                      </a:lnTo>
                      <a:lnTo>
                        <a:pt x="94" y="20"/>
                      </a:lnTo>
                      <a:lnTo>
                        <a:pt x="105" y="13"/>
                      </a:lnTo>
                      <a:lnTo>
                        <a:pt x="115" y="7"/>
                      </a:lnTo>
                      <a:lnTo>
                        <a:pt x="109" y="0"/>
                      </a:lnTo>
                      <a:lnTo>
                        <a:pt x="101" y="4"/>
                      </a:lnTo>
                      <a:lnTo>
                        <a:pt x="89" y="12"/>
                      </a:lnTo>
                      <a:lnTo>
                        <a:pt x="75" y="19"/>
                      </a:lnTo>
                      <a:lnTo>
                        <a:pt x="61" y="26"/>
                      </a:lnTo>
                      <a:lnTo>
                        <a:pt x="44" y="31"/>
                      </a:lnTo>
                      <a:lnTo>
                        <a:pt x="29" y="32"/>
                      </a:lnTo>
                      <a:lnTo>
                        <a:pt x="16" y="31"/>
                      </a:lnTo>
                      <a:lnTo>
                        <a:pt x="6" y="2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4" name="Freeform 496"/>
                <p:cNvSpPr>
                  <a:spLocks/>
                </p:cNvSpPr>
                <p:nvPr/>
              </p:nvSpPr>
              <p:spPr bwMode="auto">
                <a:xfrm>
                  <a:off x="4765" y="2224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8" h="7">
                      <a:moveTo>
                        <a:pt x="8" y="1"/>
                      </a:move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5" name="Freeform 497"/>
                <p:cNvSpPr>
                  <a:spLocks/>
                </p:cNvSpPr>
                <p:nvPr/>
              </p:nvSpPr>
              <p:spPr bwMode="auto">
                <a:xfrm>
                  <a:off x="4762" y="2240"/>
                  <a:ext cx="1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3" y="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8">
                      <a:moveTo>
                        <a:pt x="5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6" name="Freeform 498"/>
                <p:cNvSpPr>
                  <a:spLocks/>
                </p:cNvSpPr>
                <p:nvPr/>
              </p:nvSpPr>
              <p:spPr bwMode="auto">
                <a:xfrm>
                  <a:off x="4763" y="2233"/>
                  <a:ext cx="34" cy="12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82" y="10"/>
                    </a:cxn>
                    <a:cxn ang="0">
                      <a:pos x="70" y="16"/>
                    </a:cxn>
                    <a:cxn ang="0">
                      <a:pos x="56" y="22"/>
                    </a:cxn>
                    <a:cxn ang="0">
                      <a:pos x="44" y="24"/>
                    </a:cxn>
                    <a:cxn ang="0">
                      <a:pos x="31" y="24"/>
                    </a:cxn>
                    <a:cxn ang="0">
                      <a:pos x="20" y="25"/>
                    </a:cxn>
                    <a:cxn ang="0">
                      <a:pos x="11" y="23"/>
                    </a:cxn>
                    <a:cxn ang="0">
                      <a:pos x="2" y="20"/>
                    </a:cxn>
                    <a:cxn ang="0">
                      <a:pos x="0" y="28"/>
                    </a:cxn>
                    <a:cxn ang="0">
                      <a:pos x="9" y="31"/>
                    </a:cxn>
                    <a:cxn ang="0">
                      <a:pos x="20" y="33"/>
                    </a:cxn>
                    <a:cxn ang="0">
                      <a:pos x="31" y="34"/>
                    </a:cxn>
                    <a:cxn ang="0">
                      <a:pos x="44" y="32"/>
                    </a:cxn>
                    <a:cxn ang="0">
                      <a:pos x="58" y="30"/>
                    </a:cxn>
                    <a:cxn ang="0">
                      <a:pos x="72" y="25"/>
                    </a:cxn>
                    <a:cxn ang="0">
                      <a:pos x="87" y="19"/>
                    </a:cxn>
                    <a:cxn ang="0">
                      <a:pos x="102" y="9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02" h="34">
                      <a:moveTo>
                        <a:pt x="97" y="0"/>
                      </a:moveTo>
                      <a:lnTo>
                        <a:pt x="82" y="10"/>
                      </a:lnTo>
                      <a:lnTo>
                        <a:pt x="70" y="16"/>
                      </a:lnTo>
                      <a:lnTo>
                        <a:pt x="56" y="22"/>
                      </a:lnTo>
                      <a:lnTo>
                        <a:pt x="44" y="24"/>
                      </a:lnTo>
                      <a:lnTo>
                        <a:pt x="31" y="24"/>
                      </a:lnTo>
                      <a:lnTo>
                        <a:pt x="20" y="25"/>
                      </a:lnTo>
                      <a:lnTo>
                        <a:pt x="11" y="23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9" y="31"/>
                      </a:lnTo>
                      <a:lnTo>
                        <a:pt x="20" y="33"/>
                      </a:lnTo>
                      <a:lnTo>
                        <a:pt x="31" y="34"/>
                      </a:lnTo>
                      <a:lnTo>
                        <a:pt x="44" y="32"/>
                      </a:lnTo>
                      <a:lnTo>
                        <a:pt x="58" y="30"/>
                      </a:lnTo>
                      <a:lnTo>
                        <a:pt x="72" y="25"/>
                      </a:lnTo>
                      <a:lnTo>
                        <a:pt x="87" y="19"/>
                      </a:lnTo>
                      <a:lnTo>
                        <a:pt x="102" y="9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7" name="Freeform 499"/>
                <p:cNvSpPr>
                  <a:spLocks/>
                </p:cNvSpPr>
                <p:nvPr/>
              </p:nvSpPr>
              <p:spPr bwMode="auto">
                <a:xfrm>
                  <a:off x="4795" y="2233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7" y="7"/>
                    </a:cxn>
                    <a:cxn ang="0">
                      <a:pos x="7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7" h="9">
                      <a:moveTo>
                        <a:pt x="5" y="9"/>
                      </a:move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8" name="Freeform 500"/>
                <p:cNvSpPr>
                  <a:spLocks/>
                </p:cNvSpPr>
                <p:nvPr/>
              </p:nvSpPr>
              <p:spPr bwMode="auto">
                <a:xfrm>
                  <a:off x="4783" y="2255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5" y="7"/>
                    </a:cxn>
                    <a:cxn ang="0">
                      <a:pos x="5" y="4"/>
                    </a:cxn>
                    <a:cxn ang="0">
                      <a:pos x="3" y="1"/>
                    </a:cxn>
                    <a:cxn ang="0">
                      <a:pos x="0" y="0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5" h="9">
                      <a:moveTo>
                        <a:pt x="2" y="9"/>
                      </a:moveTo>
                      <a:lnTo>
                        <a:pt x="5" y="7"/>
                      </a:lnTo>
                      <a:lnTo>
                        <a:pt x="5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49" name="Freeform 501"/>
                <p:cNvSpPr>
                  <a:spLocks/>
                </p:cNvSpPr>
                <p:nvPr/>
              </p:nvSpPr>
              <p:spPr bwMode="auto">
                <a:xfrm>
                  <a:off x="4775" y="2255"/>
                  <a:ext cx="9" cy="5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3" y="14"/>
                    </a:cxn>
                    <a:cxn ang="0">
                      <a:pos x="9" y="13"/>
                    </a:cxn>
                    <a:cxn ang="0">
                      <a:pos x="18" y="12"/>
                    </a:cxn>
                    <a:cxn ang="0">
                      <a:pos x="27" y="9"/>
                    </a:cxn>
                    <a:cxn ang="0">
                      <a:pos x="25" y="0"/>
                    </a:cxn>
                    <a:cxn ang="0">
                      <a:pos x="15" y="4"/>
                    </a:cxn>
                    <a:cxn ang="0">
                      <a:pos x="9" y="5"/>
                    </a:cxn>
                    <a:cxn ang="0">
                      <a:pos x="3" y="4"/>
                    </a:cxn>
                    <a:cxn ang="0">
                      <a:pos x="0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27" h="14">
                      <a:moveTo>
                        <a:pt x="0" y="13"/>
                      </a:moveTo>
                      <a:lnTo>
                        <a:pt x="3" y="14"/>
                      </a:lnTo>
                      <a:lnTo>
                        <a:pt x="9" y="13"/>
                      </a:lnTo>
                      <a:lnTo>
                        <a:pt x="18" y="12"/>
                      </a:lnTo>
                      <a:lnTo>
                        <a:pt x="27" y="9"/>
                      </a:lnTo>
                      <a:lnTo>
                        <a:pt x="25" y="0"/>
                      </a:lnTo>
                      <a:lnTo>
                        <a:pt x="15" y="4"/>
                      </a:lnTo>
                      <a:lnTo>
                        <a:pt x="9" y="5"/>
                      </a:lnTo>
                      <a:lnTo>
                        <a:pt x="3" y="4"/>
                      </a:lnTo>
                      <a:lnTo>
                        <a:pt x="0" y="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0" name="Freeform 502"/>
                <p:cNvSpPr>
                  <a:spLocks/>
                </p:cNvSpPr>
                <p:nvPr/>
              </p:nvSpPr>
              <p:spPr bwMode="auto">
                <a:xfrm>
                  <a:off x="4773" y="2257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1" y="7"/>
                    </a:cxn>
                    <a:cxn ang="0">
                      <a:pos x="4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8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1" name="Freeform 503"/>
                <p:cNvSpPr>
                  <a:spLocks/>
                </p:cNvSpPr>
                <p:nvPr/>
              </p:nvSpPr>
              <p:spPr bwMode="auto">
                <a:xfrm>
                  <a:off x="4634" y="2185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" y="8"/>
                    </a:cxn>
                    <a:cxn ang="0">
                      <a:pos x="5" y="5"/>
                    </a:cxn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5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2" name="Freeform 504"/>
                <p:cNvSpPr>
                  <a:spLocks/>
                </p:cNvSpPr>
                <p:nvPr/>
              </p:nvSpPr>
              <p:spPr bwMode="auto">
                <a:xfrm>
                  <a:off x="4619" y="2185"/>
                  <a:ext cx="15" cy="14"/>
                </a:xfrm>
                <a:custGeom>
                  <a:avLst/>
                  <a:gdLst/>
                  <a:ahLst/>
                  <a:cxnLst>
                    <a:cxn ang="0">
                      <a:pos x="9" y="42"/>
                    </a:cxn>
                    <a:cxn ang="0">
                      <a:pos x="9" y="35"/>
                    </a:cxn>
                    <a:cxn ang="0">
                      <a:pos x="12" y="29"/>
                    </a:cxn>
                    <a:cxn ang="0">
                      <a:pos x="15" y="24"/>
                    </a:cxn>
                    <a:cxn ang="0">
                      <a:pos x="20" y="20"/>
                    </a:cxn>
                    <a:cxn ang="0">
                      <a:pos x="28" y="16"/>
                    </a:cxn>
                    <a:cxn ang="0">
                      <a:pos x="34" y="12"/>
                    </a:cxn>
                    <a:cxn ang="0">
                      <a:pos x="41" y="10"/>
                    </a:cxn>
                    <a:cxn ang="0">
                      <a:pos x="46" y="10"/>
                    </a:cxn>
                    <a:cxn ang="0">
                      <a:pos x="46" y="0"/>
                    </a:cxn>
                    <a:cxn ang="0">
                      <a:pos x="38" y="2"/>
                    </a:cxn>
                    <a:cxn ang="0">
                      <a:pos x="32" y="4"/>
                    </a:cxn>
                    <a:cxn ang="0">
                      <a:pos x="24" y="7"/>
                    </a:cxn>
                    <a:cxn ang="0">
                      <a:pos x="16" y="11"/>
                    </a:cxn>
                    <a:cxn ang="0">
                      <a:pos x="9" y="18"/>
                    </a:cxn>
                    <a:cxn ang="0">
                      <a:pos x="3" y="25"/>
                    </a:cxn>
                    <a:cxn ang="0">
                      <a:pos x="0" y="33"/>
                    </a:cxn>
                    <a:cxn ang="0">
                      <a:pos x="0" y="42"/>
                    </a:cxn>
                    <a:cxn ang="0">
                      <a:pos x="9" y="42"/>
                    </a:cxn>
                  </a:cxnLst>
                  <a:rect l="0" t="0" r="r" b="b"/>
                  <a:pathLst>
                    <a:path w="46" h="42">
                      <a:moveTo>
                        <a:pt x="9" y="42"/>
                      </a:moveTo>
                      <a:lnTo>
                        <a:pt x="9" y="35"/>
                      </a:lnTo>
                      <a:lnTo>
                        <a:pt x="12" y="29"/>
                      </a:lnTo>
                      <a:lnTo>
                        <a:pt x="15" y="24"/>
                      </a:lnTo>
                      <a:lnTo>
                        <a:pt x="20" y="20"/>
                      </a:lnTo>
                      <a:lnTo>
                        <a:pt x="28" y="16"/>
                      </a:lnTo>
                      <a:lnTo>
                        <a:pt x="34" y="12"/>
                      </a:lnTo>
                      <a:lnTo>
                        <a:pt x="41" y="10"/>
                      </a:lnTo>
                      <a:lnTo>
                        <a:pt x="46" y="10"/>
                      </a:lnTo>
                      <a:lnTo>
                        <a:pt x="46" y="0"/>
                      </a:lnTo>
                      <a:lnTo>
                        <a:pt x="38" y="2"/>
                      </a:lnTo>
                      <a:lnTo>
                        <a:pt x="32" y="4"/>
                      </a:lnTo>
                      <a:lnTo>
                        <a:pt x="24" y="7"/>
                      </a:lnTo>
                      <a:lnTo>
                        <a:pt x="16" y="11"/>
                      </a:lnTo>
                      <a:lnTo>
                        <a:pt x="9" y="18"/>
                      </a:lnTo>
                      <a:lnTo>
                        <a:pt x="3" y="25"/>
                      </a:lnTo>
                      <a:lnTo>
                        <a:pt x="0" y="33"/>
                      </a:lnTo>
                      <a:lnTo>
                        <a:pt x="0" y="42"/>
                      </a:lnTo>
                      <a:lnTo>
                        <a:pt x="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3" name="Freeform 505"/>
                <p:cNvSpPr>
                  <a:spLocks/>
                </p:cNvSpPr>
                <p:nvPr/>
              </p:nvSpPr>
              <p:spPr bwMode="auto">
                <a:xfrm>
                  <a:off x="4619" y="2199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4" y="4"/>
                    </a:cxn>
                    <a:cxn ang="0">
                      <a:pos x="7" y="3"/>
                    </a:cxn>
                    <a:cxn ang="0">
                      <a:pos x="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4" name="Freeform 506"/>
                <p:cNvSpPr>
                  <a:spLocks/>
                </p:cNvSpPr>
                <p:nvPr/>
              </p:nvSpPr>
              <p:spPr bwMode="auto">
                <a:xfrm>
                  <a:off x="4624" y="2188"/>
                  <a:ext cx="3" cy="3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9" y="2"/>
                    </a:cxn>
                  </a:cxnLst>
                  <a:rect l="0" t="0" r="r" b="b"/>
                  <a:pathLst>
                    <a:path w="9" h="7">
                      <a:moveTo>
                        <a:pt x="9" y="2"/>
                      </a:move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5" name="Freeform 507"/>
                <p:cNvSpPr>
                  <a:spLocks/>
                </p:cNvSpPr>
                <p:nvPr/>
              </p:nvSpPr>
              <p:spPr bwMode="auto">
                <a:xfrm>
                  <a:off x="4624" y="2189"/>
                  <a:ext cx="35" cy="16"/>
                </a:xfrm>
                <a:custGeom>
                  <a:avLst/>
                  <a:gdLst/>
                  <a:ahLst/>
                  <a:cxnLst>
                    <a:cxn ang="0">
                      <a:pos x="105" y="38"/>
                    </a:cxn>
                    <a:cxn ang="0">
                      <a:pos x="86" y="38"/>
                    </a:cxn>
                    <a:cxn ang="0">
                      <a:pos x="68" y="33"/>
                    </a:cxn>
                    <a:cxn ang="0">
                      <a:pos x="52" y="28"/>
                    </a:cxn>
                    <a:cxn ang="0">
                      <a:pos x="40" y="22"/>
                    </a:cxn>
                    <a:cxn ang="0">
                      <a:pos x="27" y="15"/>
                    </a:cxn>
                    <a:cxn ang="0">
                      <a:pos x="18" y="10"/>
                    </a:cxn>
                    <a:cxn ang="0">
                      <a:pos x="12" y="4"/>
                    </a:cxn>
                    <a:cxn ang="0">
                      <a:pos x="9" y="0"/>
                    </a:cxn>
                    <a:cxn ang="0">
                      <a:pos x="0" y="5"/>
                    </a:cxn>
                    <a:cxn ang="0">
                      <a:pos x="5" y="10"/>
                    </a:cxn>
                    <a:cxn ang="0">
                      <a:pos x="12" y="16"/>
                    </a:cxn>
                    <a:cxn ang="0">
                      <a:pos x="22" y="24"/>
                    </a:cxn>
                    <a:cxn ang="0">
                      <a:pos x="35" y="30"/>
                    </a:cxn>
                    <a:cxn ang="0">
                      <a:pos x="50" y="37"/>
                    </a:cxn>
                    <a:cxn ang="0">
                      <a:pos x="66" y="42"/>
                    </a:cxn>
                    <a:cxn ang="0">
                      <a:pos x="86" y="46"/>
                    </a:cxn>
                    <a:cxn ang="0">
                      <a:pos x="105" y="48"/>
                    </a:cxn>
                    <a:cxn ang="0">
                      <a:pos x="105" y="38"/>
                    </a:cxn>
                  </a:cxnLst>
                  <a:rect l="0" t="0" r="r" b="b"/>
                  <a:pathLst>
                    <a:path w="105" h="48">
                      <a:moveTo>
                        <a:pt x="105" y="38"/>
                      </a:moveTo>
                      <a:lnTo>
                        <a:pt x="86" y="38"/>
                      </a:lnTo>
                      <a:lnTo>
                        <a:pt x="68" y="33"/>
                      </a:lnTo>
                      <a:lnTo>
                        <a:pt x="52" y="28"/>
                      </a:lnTo>
                      <a:lnTo>
                        <a:pt x="40" y="22"/>
                      </a:lnTo>
                      <a:lnTo>
                        <a:pt x="27" y="15"/>
                      </a:lnTo>
                      <a:lnTo>
                        <a:pt x="18" y="10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12" y="16"/>
                      </a:lnTo>
                      <a:lnTo>
                        <a:pt x="22" y="24"/>
                      </a:lnTo>
                      <a:lnTo>
                        <a:pt x="35" y="30"/>
                      </a:lnTo>
                      <a:lnTo>
                        <a:pt x="50" y="37"/>
                      </a:lnTo>
                      <a:lnTo>
                        <a:pt x="66" y="42"/>
                      </a:lnTo>
                      <a:lnTo>
                        <a:pt x="86" y="46"/>
                      </a:lnTo>
                      <a:lnTo>
                        <a:pt x="105" y="48"/>
                      </a:lnTo>
                      <a:lnTo>
                        <a:pt x="10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156" name="Freeform 508"/>
                <p:cNvSpPr>
                  <a:spLocks/>
                </p:cNvSpPr>
                <p:nvPr/>
              </p:nvSpPr>
              <p:spPr bwMode="auto">
                <a:xfrm>
                  <a:off x="4659" y="2202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" y="8"/>
                    </a:cxn>
                    <a:cxn ang="0">
                      <a:pos x="5" y="5"/>
                    </a:cxn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5" h="10">
                      <a:moveTo>
                        <a:pt x="0" y="10"/>
                      </a:move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8157" name="Freeform 509"/>
              <p:cNvSpPr>
                <a:spLocks/>
              </p:cNvSpPr>
              <p:nvPr/>
            </p:nvSpPr>
            <p:spPr bwMode="auto">
              <a:xfrm>
                <a:off x="4659" y="2166"/>
                <a:ext cx="2" cy="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3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58" name="Freeform 510"/>
              <p:cNvSpPr>
                <a:spLocks/>
              </p:cNvSpPr>
              <p:nvPr/>
            </p:nvSpPr>
            <p:spPr bwMode="auto">
              <a:xfrm>
                <a:off x="4649" y="2166"/>
                <a:ext cx="11" cy="6"/>
              </a:xfrm>
              <a:custGeom>
                <a:avLst/>
                <a:gdLst/>
                <a:ahLst/>
                <a:cxnLst>
                  <a:cxn ang="0">
                    <a:pos x="11" y="20"/>
                  </a:cxn>
                  <a:cxn ang="0">
                    <a:pos x="11" y="20"/>
                  </a:cxn>
                  <a:cxn ang="0">
                    <a:pos x="12" y="14"/>
                  </a:cxn>
                  <a:cxn ang="0">
                    <a:pos x="17" y="11"/>
                  </a:cxn>
                  <a:cxn ang="0">
                    <a:pos x="24" y="11"/>
                  </a:cxn>
                  <a:cxn ang="0">
                    <a:pos x="31" y="11"/>
                  </a:cxn>
                  <a:cxn ang="0">
                    <a:pos x="33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5" y="8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1" y="20"/>
                  </a:cxn>
                </a:cxnLst>
                <a:rect l="0" t="0" r="r" b="b"/>
                <a:pathLst>
                  <a:path w="33" h="20">
                    <a:moveTo>
                      <a:pt x="11" y="20"/>
                    </a:moveTo>
                    <a:lnTo>
                      <a:pt x="11" y="20"/>
                    </a:lnTo>
                    <a:lnTo>
                      <a:pt x="12" y="14"/>
                    </a:lnTo>
                    <a:lnTo>
                      <a:pt x="17" y="11"/>
                    </a:lnTo>
                    <a:lnTo>
                      <a:pt x="24" y="11"/>
                    </a:lnTo>
                    <a:lnTo>
                      <a:pt x="31" y="11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5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59" name="Freeform 511"/>
              <p:cNvSpPr>
                <a:spLocks/>
              </p:cNvSpPr>
              <p:nvPr/>
            </p:nvSpPr>
            <p:spPr bwMode="auto">
              <a:xfrm>
                <a:off x="4649" y="2172"/>
                <a:ext cx="10" cy="9"/>
              </a:xfrm>
              <a:custGeom>
                <a:avLst/>
                <a:gdLst/>
                <a:ahLst/>
                <a:cxnLst>
                  <a:cxn ang="0">
                    <a:pos x="30" y="16"/>
                  </a:cxn>
                  <a:cxn ang="0">
                    <a:pos x="30" y="16"/>
                  </a:cxn>
                  <a:cxn ang="0">
                    <a:pos x="17" y="18"/>
                  </a:cxn>
                  <a:cxn ang="0">
                    <a:pos x="13" y="15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6" y="22"/>
                  </a:cxn>
                  <a:cxn ang="0">
                    <a:pos x="17" y="27"/>
                  </a:cxn>
                  <a:cxn ang="0">
                    <a:pos x="32" y="25"/>
                  </a:cxn>
                  <a:cxn ang="0">
                    <a:pos x="32" y="25"/>
                  </a:cxn>
                  <a:cxn ang="0">
                    <a:pos x="30" y="16"/>
                  </a:cxn>
                </a:cxnLst>
                <a:rect l="0" t="0" r="r" b="b"/>
                <a:pathLst>
                  <a:path w="32" h="27">
                    <a:moveTo>
                      <a:pt x="30" y="16"/>
                    </a:moveTo>
                    <a:lnTo>
                      <a:pt x="30" y="16"/>
                    </a:lnTo>
                    <a:lnTo>
                      <a:pt x="17" y="18"/>
                    </a:lnTo>
                    <a:lnTo>
                      <a:pt x="13" y="15"/>
                    </a:lnTo>
                    <a:lnTo>
                      <a:pt x="11" y="1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6" y="22"/>
                    </a:lnTo>
                    <a:lnTo>
                      <a:pt x="17" y="27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0" name="Freeform 512"/>
              <p:cNvSpPr>
                <a:spLocks/>
              </p:cNvSpPr>
              <p:nvPr/>
            </p:nvSpPr>
            <p:spPr bwMode="auto">
              <a:xfrm>
                <a:off x="4659" y="2177"/>
                <a:ext cx="9" cy="5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29" y="11"/>
                  </a:cxn>
                  <a:cxn ang="0">
                    <a:pos x="26" y="8"/>
                  </a:cxn>
                  <a:cxn ang="0">
                    <a:pos x="22" y="2"/>
                  </a:cxn>
                  <a:cxn ang="0">
                    <a:pos x="14" y="0"/>
                  </a:cxn>
                  <a:cxn ang="0">
                    <a:pos x="0" y="3"/>
                  </a:cxn>
                  <a:cxn ang="0">
                    <a:pos x="2" y="12"/>
                  </a:cxn>
                  <a:cxn ang="0">
                    <a:pos x="14" y="11"/>
                  </a:cxn>
                  <a:cxn ang="0">
                    <a:pos x="18" y="11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23" y="6"/>
                  </a:cxn>
                  <a:cxn ang="0">
                    <a:pos x="18" y="11"/>
                  </a:cxn>
                  <a:cxn ang="0">
                    <a:pos x="20" y="14"/>
                  </a:cxn>
                  <a:cxn ang="0">
                    <a:pos x="23" y="15"/>
                  </a:cxn>
                  <a:cxn ang="0">
                    <a:pos x="26" y="14"/>
                  </a:cxn>
                  <a:cxn ang="0">
                    <a:pos x="29" y="11"/>
                  </a:cxn>
                  <a:cxn ang="0">
                    <a:pos x="23" y="15"/>
                  </a:cxn>
                </a:cxnLst>
                <a:rect l="0" t="0" r="r" b="b"/>
                <a:pathLst>
                  <a:path w="29" h="15">
                    <a:moveTo>
                      <a:pt x="23" y="15"/>
                    </a:moveTo>
                    <a:lnTo>
                      <a:pt x="29" y="11"/>
                    </a:lnTo>
                    <a:lnTo>
                      <a:pt x="26" y="8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2" y="12"/>
                    </a:lnTo>
                    <a:lnTo>
                      <a:pt x="14" y="11"/>
                    </a:lnTo>
                    <a:lnTo>
                      <a:pt x="18" y="11"/>
                    </a:lnTo>
                    <a:lnTo>
                      <a:pt x="20" y="12"/>
                    </a:lnTo>
                    <a:lnTo>
                      <a:pt x="18" y="11"/>
                    </a:lnTo>
                    <a:lnTo>
                      <a:pt x="23" y="6"/>
                    </a:lnTo>
                    <a:lnTo>
                      <a:pt x="18" y="11"/>
                    </a:lnTo>
                    <a:lnTo>
                      <a:pt x="20" y="14"/>
                    </a:lnTo>
                    <a:lnTo>
                      <a:pt x="23" y="15"/>
                    </a:lnTo>
                    <a:lnTo>
                      <a:pt x="26" y="14"/>
                    </a:lnTo>
                    <a:lnTo>
                      <a:pt x="29" y="11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1" name="Freeform 513"/>
              <p:cNvSpPr>
                <a:spLocks/>
              </p:cNvSpPr>
              <p:nvPr/>
            </p:nvSpPr>
            <p:spPr bwMode="auto">
              <a:xfrm>
                <a:off x="4659" y="2178"/>
                <a:ext cx="7" cy="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9"/>
                  </a:cxn>
                  <a:cxn ang="0">
                    <a:pos x="22" y="12"/>
                  </a:cxn>
                  <a:cxn ang="0">
                    <a:pos x="22" y="3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22" h="12">
                    <a:moveTo>
                      <a:pt x="0" y="5"/>
                    </a:moveTo>
                    <a:lnTo>
                      <a:pt x="0" y="9"/>
                    </a:lnTo>
                    <a:lnTo>
                      <a:pt x="22" y="12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2" name="Freeform 514"/>
              <p:cNvSpPr>
                <a:spLocks/>
              </p:cNvSpPr>
              <p:nvPr/>
            </p:nvSpPr>
            <p:spPr bwMode="auto">
              <a:xfrm>
                <a:off x="4658" y="2178"/>
                <a:ext cx="1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8"/>
                  </a:cxn>
                  <a:cxn ang="0">
                    <a:pos x="4" y="9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3" name="Freeform 515"/>
              <p:cNvSpPr>
                <a:spLocks/>
              </p:cNvSpPr>
              <p:nvPr/>
            </p:nvSpPr>
            <p:spPr bwMode="auto">
              <a:xfrm>
                <a:off x="4609" y="2140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7" y="9"/>
                  </a:cxn>
                  <a:cxn ang="0">
                    <a:pos x="2" y="0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4" name="Freeform 516"/>
              <p:cNvSpPr>
                <a:spLocks/>
              </p:cNvSpPr>
              <p:nvPr/>
            </p:nvSpPr>
            <p:spPr bwMode="auto">
              <a:xfrm>
                <a:off x="4610" y="2132"/>
                <a:ext cx="41" cy="11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22" y="11"/>
                  </a:cxn>
                  <a:cxn ang="0">
                    <a:pos x="108" y="3"/>
                  </a:cxn>
                  <a:cxn ang="0">
                    <a:pos x="92" y="0"/>
                  </a:cxn>
                  <a:cxn ang="0">
                    <a:pos x="76" y="0"/>
                  </a:cxn>
                  <a:cxn ang="0">
                    <a:pos x="57" y="3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0" y="18"/>
                  </a:cxn>
                  <a:cxn ang="0">
                    <a:pos x="0" y="23"/>
                  </a:cxn>
                  <a:cxn ang="0">
                    <a:pos x="5" y="32"/>
                  </a:cxn>
                  <a:cxn ang="0">
                    <a:pos x="14" y="27"/>
                  </a:cxn>
                  <a:cxn ang="0">
                    <a:pos x="27" y="21"/>
                  </a:cxn>
                  <a:cxn ang="0">
                    <a:pos x="42" y="16"/>
                  </a:cxn>
                  <a:cxn ang="0">
                    <a:pos x="59" y="12"/>
                  </a:cxn>
                  <a:cxn ang="0">
                    <a:pos x="76" y="9"/>
                  </a:cxn>
                  <a:cxn ang="0">
                    <a:pos x="92" y="9"/>
                  </a:cxn>
                  <a:cxn ang="0">
                    <a:pos x="106" y="12"/>
                  </a:cxn>
                  <a:cxn ang="0">
                    <a:pos x="116" y="17"/>
                  </a:cxn>
                  <a:cxn ang="0">
                    <a:pos x="114" y="14"/>
                  </a:cxn>
                  <a:cxn ang="0">
                    <a:pos x="116" y="17"/>
                  </a:cxn>
                  <a:cxn ang="0">
                    <a:pos x="119" y="18"/>
                  </a:cxn>
                  <a:cxn ang="0">
                    <a:pos x="122" y="17"/>
                  </a:cxn>
                  <a:cxn ang="0">
                    <a:pos x="123" y="14"/>
                  </a:cxn>
                  <a:cxn ang="0">
                    <a:pos x="122" y="11"/>
                  </a:cxn>
                  <a:cxn ang="0">
                    <a:pos x="124" y="14"/>
                  </a:cxn>
                </a:cxnLst>
                <a:rect l="0" t="0" r="r" b="b"/>
                <a:pathLst>
                  <a:path w="124" h="32">
                    <a:moveTo>
                      <a:pt x="124" y="14"/>
                    </a:moveTo>
                    <a:lnTo>
                      <a:pt x="122" y="11"/>
                    </a:lnTo>
                    <a:lnTo>
                      <a:pt x="108" y="3"/>
                    </a:lnTo>
                    <a:lnTo>
                      <a:pt x="92" y="0"/>
                    </a:lnTo>
                    <a:lnTo>
                      <a:pt x="76" y="0"/>
                    </a:lnTo>
                    <a:lnTo>
                      <a:pt x="57" y="3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10" y="18"/>
                    </a:lnTo>
                    <a:lnTo>
                      <a:pt x="0" y="23"/>
                    </a:lnTo>
                    <a:lnTo>
                      <a:pt x="5" y="32"/>
                    </a:lnTo>
                    <a:lnTo>
                      <a:pt x="14" y="27"/>
                    </a:lnTo>
                    <a:lnTo>
                      <a:pt x="27" y="21"/>
                    </a:lnTo>
                    <a:lnTo>
                      <a:pt x="42" y="16"/>
                    </a:lnTo>
                    <a:lnTo>
                      <a:pt x="59" y="12"/>
                    </a:lnTo>
                    <a:lnTo>
                      <a:pt x="76" y="9"/>
                    </a:lnTo>
                    <a:lnTo>
                      <a:pt x="92" y="9"/>
                    </a:lnTo>
                    <a:lnTo>
                      <a:pt x="106" y="12"/>
                    </a:lnTo>
                    <a:lnTo>
                      <a:pt x="116" y="17"/>
                    </a:lnTo>
                    <a:lnTo>
                      <a:pt x="114" y="14"/>
                    </a:lnTo>
                    <a:lnTo>
                      <a:pt x="116" y="17"/>
                    </a:lnTo>
                    <a:lnTo>
                      <a:pt x="119" y="18"/>
                    </a:lnTo>
                    <a:lnTo>
                      <a:pt x="122" y="17"/>
                    </a:lnTo>
                    <a:lnTo>
                      <a:pt x="123" y="14"/>
                    </a:lnTo>
                    <a:lnTo>
                      <a:pt x="122" y="11"/>
                    </a:lnTo>
                    <a:lnTo>
                      <a:pt x="1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5" name="Freeform 517"/>
              <p:cNvSpPr>
                <a:spLocks/>
              </p:cNvSpPr>
              <p:nvPr/>
            </p:nvSpPr>
            <p:spPr bwMode="auto">
              <a:xfrm>
                <a:off x="4644" y="2137"/>
                <a:ext cx="7" cy="5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6" y="15"/>
                  </a:cxn>
                  <a:cxn ang="0">
                    <a:pos x="11" y="10"/>
                  </a:cxn>
                  <a:cxn ang="0">
                    <a:pos x="16" y="7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4" y="16"/>
                  </a:cxn>
                </a:cxnLst>
                <a:rect l="0" t="0" r="r" b="b"/>
                <a:pathLst>
                  <a:path w="20" h="16">
                    <a:moveTo>
                      <a:pt x="4" y="16"/>
                    </a:moveTo>
                    <a:lnTo>
                      <a:pt x="6" y="15"/>
                    </a:lnTo>
                    <a:lnTo>
                      <a:pt x="11" y="10"/>
                    </a:lnTo>
                    <a:lnTo>
                      <a:pt x="16" y="7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6" name="Freeform 518"/>
              <p:cNvSpPr>
                <a:spLocks/>
              </p:cNvSpPr>
              <p:nvPr/>
            </p:nvSpPr>
            <p:spPr bwMode="auto">
              <a:xfrm>
                <a:off x="4644" y="2139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2" y="0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7" name="Freeform 519"/>
              <p:cNvSpPr>
                <a:spLocks/>
              </p:cNvSpPr>
              <p:nvPr/>
            </p:nvSpPr>
            <p:spPr bwMode="auto">
              <a:xfrm>
                <a:off x="4502" y="2476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4" y="5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8" name="Freeform 520"/>
              <p:cNvSpPr>
                <a:spLocks/>
              </p:cNvSpPr>
              <p:nvPr/>
            </p:nvSpPr>
            <p:spPr bwMode="auto">
              <a:xfrm>
                <a:off x="4502" y="2461"/>
                <a:ext cx="13" cy="1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10"/>
                  </a:cxn>
                  <a:cxn ang="0">
                    <a:pos x="13" y="23"/>
                  </a:cxn>
                  <a:cxn ang="0">
                    <a:pos x="6" y="37"/>
                  </a:cxn>
                  <a:cxn ang="0">
                    <a:pos x="0" y="47"/>
                  </a:cxn>
                  <a:cxn ang="0">
                    <a:pos x="9" y="49"/>
                  </a:cxn>
                  <a:cxn ang="0">
                    <a:pos x="14" y="41"/>
                  </a:cxn>
                  <a:cxn ang="0">
                    <a:pos x="22" y="27"/>
                  </a:cxn>
                  <a:cxn ang="0">
                    <a:pos x="31" y="15"/>
                  </a:cxn>
                  <a:cxn ang="0">
                    <a:pos x="38" y="4"/>
                  </a:cxn>
                  <a:cxn ang="0">
                    <a:pos x="29" y="0"/>
                  </a:cxn>
                </a:cxnLst>
                <a:rect l="0" t="0" r="r" b="b"/>
                <a:pathLst>
                  <a:path w="38" h="49">
                    <a:moveTo>
                      <a:pt x="29" y="0"/>
                    </a:moveTo>
                    <a:lnTo>
                      <a:pt x="23" y="10"/>
                    </a:lnTo>
                    <a:lnTo>
                      <a:pt x="13" y="23"/>
                    </a:lnTo>
                    <a:lnTo>
                      <a:pt x="6" y="37"/>
                    </a:lnTo>
                    <a:lnTo>
                      <a:pt x="0" y="47"/>
                    </a:lnTo>
                    <a:lnTo>
                      <a:pt x="9" y="49"/>
                    </a:lnTo>
                    <a:lnTo>
                      <a:pt x="14" y="41"/>
                    </a:lnTo>
                    <a:lnTo>
                      <a:pt x="22" y="27"/>
                    </a:lnTo>
                    <a:lnTo>
                      <a:pt x="31" y="15"/>
                    </a:lnTo>
                    <a:lnTo>
                      <a:pt x="38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69" name="Freeform 521"/>
              <p:cNvSpPr>
                <a:spLocks/>
              </p:cNvSpPr>
              <p:nvPr/>
            </p:nvSpPr>
            <p:spPr bwMode="auto">
              <a:xfrm>
                <a:off x="4512" y="2460"/>
                <a:ext cx="3" cy="2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9" y="6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0" name="Freeform 522"/>
              <p:cNvSpPr>
                <a:spLocks/>
              </p:cNvSpPr>
              <p:nvPr/>
            </p:nvSpPr>
            <p:spPr bwMode="auto">
              <a:xfrm>
                <a:off x="4524" y="2467"/>
                <a:ext cx="3" cy="3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7" y="4"/>
                  </a:cxn>
                  <a:cxn ang="0">
                    <a:pos x="6" y="1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6" y="7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lnTo>
                      <a:pt x="7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1" name="Freeform 523"/>
              <p:cNvSpPr>
                <a:spLocks/>
              </p:cNvSpPr>
              <p:nvPr/>
            </p:nvSpPr>
            <p:spPr bwMode="auto">
              <a:xfrm>
                <a:off x="4508" y="2468"/>
                <a:ext cx="18" cy="18"/>
              </a:xfrm>
              <a:custGeom>
                <a:avLst/>
                <a:gdLst/>
                <a:ahLst/>
                <a:cxnLst>
                  <a:cxn ang="0">
                    <a:pos x="9" y="54"/>
                  </a:cxn>
                  <a:cxn ang="0">
                    <a:pos x="12" y="49"/>
                  </a:cxn>
                  <a:cxn ang="0">
                    <a:pos x="15" y="45"/>
                  </a:cxn>
                  <a:cxn ang="0">
                    <a:pos x="20" y="39"/>
                  </a:cxn>
                  <a:cxn ang="0">
                    <a:pos x="25" y="34"/>
                  </a:cxn>
                  <a:cxn ang="0">
                    <a:pos x="31" y="28"/>
                  </a:cxn>
                  <a:cxn ang="0">
                    <a:pos x="38" y="21"/>
                  </a:cxn>
                  <a:cxn ang="0">
                    <a:pos x="46" y="14"/>
                  </a:cxn>
                  <a:cxn ang="0">
                    <a:pos x="55" y="6"/>
                  </a:cxn>
                  <a:cxn ang="0">
                    <a:pos x="49" y="0"/>
                  </a:cxn>
                  <a:cxn ang="0">
                    <a:pos x="40" y="8"/>
                  </a:cxn>
                  <a:cxn ang="0">
                    <a:pos x="31" y="15"/>
                  </a:cxn>
                  <a:cxn ang="0">
                    <a:pos x="25" y="21"/>
                  </a:cxn>
                  <a:cxn ang="0">
                    <a:pos x="19" y="28"/>
                  </a:cxn>
                  <a:cxn ang="0">
                    <a:pos x="13" y="33"/>
                  </a:cxn>
                  <a:cxn ang="0">
                    <a:pos x="9" y="38"/>
                  </a:cxn>
                  <a:cxn ang="0">
                    <a:pos x="4" y="45"/>
                  </a:cxn>
                  <a:cxn ang="0">
                    <a:pos x="0" y="50"/>
                  </a:cxn>
                  <a:cxn ang="0">
                    <a:pos x="9" y="54"/>
                  </a:cxn>
                </a:cxnLst>
                <a:rect l="0" t="0" r="r" b="b"/>
                <a:pathLst>
                  <a:path w="55" h="54">
                    <a:moveTo>
                      <a:pt x="9" y="54"/>
                    </a:moveTo>
                    <a:lnTo>
                      <a:pt x="12" y="49"/>
                    </a:lnTo>
                    <a:lnTo>
                      <a:pt x="15" y="45"/>
                    </a:lnTo>
                    <a:lnTo>
                      <a:pt x="20" y="39"/>
                    </a:lnTo>
                    <a:lnTo>
                      <a:pt x="25" y="34"/>
                    </a:lnTo>
                    <a:lnTo>
                      <a:pt x="31" y="28"/>
                    </a:lnTo>
                    <a:lnTo>
                      <a:pt x="38" y="21"/>
                    </a:lnTo>
                    <a:lnTo>
                      <a:pt x="46" y="14"/>
                    </a:lnTo>
                    <a:lnTo>
                      <a:pt x="55" y="6"/>
                    </a:lnTo>
                    <a:lnTo>
                      <a:pt x="49" y="0"/>
                    </a:lnTo>
                    <a:lnTo>
                      <a:pt x="40" y="8"/>
                    </a:lnTo>
                    <a:lnTo>
                      <a:pt x="31" y="15"/>
                    </a:lnTo>
                    <a:lnTo>
                      <a:pt x="25" y="21"/>
                    </a:lnTo>
                    <a:lnTo>
                      <a:pt x="19" y="28"/>
                    </a:lnTo>
                    <a:lnTo>
                      <a:pt x="13" y="33"/>
                    </a:lnTo>
                    <a:lnTo>
                      <a:pt x="9" y="38"/>
                    </a:lnTo>
                    <a:lnTo>
                      <a:pt x="4" y="45"/>
                    </a:lnTo>
                    <a:lnTo>
                      <a:pt x="0" y="50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2" name="Freeform 524"/>
              <p:cNvSpPr>
                <a:spLocks/>
              </p:cNvSpPr>
              <p:nvPr/>
            </p:nvSpPr>
            <p:spPr bwMode="auto">
              <a:xfrm>
                <a:off x="4508" y="2484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3" name="Freeform 525"/>
              <p:cNvSpPr>
                <a:spLocks/>
              </p:cNvSpPr>
              <p:nvPr/>
            </p:nvSpPr>
            <p:spPr bwMode="auto">
              <a:xfrm>
                <a:off x="4564" y="2300"/>
                <a:ext cx="3" cy="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7" y="6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" y="8"/>
                  </a:cxn>
                </a:cxnLst>
                <a:rect l="0" t="0" r="r" b="b"/>
                <a:pathLst>
                  <a:path w="7" h="8">
                    <a:moveTo>
                      <a:pt x="5" y="8"/>
                    </a:moveTo>
                    <a:lnTo>
                      <a:pt x="7" y="6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4" name="Freeform 526"/>
              <p:cNvSpPr>
                <a:spLocks/>
              </p:cNvSpPr>
              <p:nvPr/>
            </p:nvSpPr>
            <p:spPr bwMode="auto">
              <a:xfrm>
                <a:off x="4554" y="2300"/>
                <a:ext cx="12" cy="32"/>
              </a:xfrm>
              <a:custGeom>
                <a:avLst/>
                <a:gdLst/>
                <a:ahLst/>
                <a:cxnLst>
                  <a:cxn ang="0">
                    <a:pos x="4" y="94"/>
                  </a:cxn>
                  <a:cxn ang="0">
                    <a:pos x="10" y="90"/>
                  </a:cxn>
                  <a:cxn ang="0">
                    <a:pos x="11" y="79"/>
                  </a:cxn>
                  <a:cxn ang="0">
                    <a:pos x="11" y="67"/>
                  </a:cxn>
                  <a:cxn ang="0">
                    <a:pos x="14" y="54"/>
                  </a:cxn>
                  <a:cxn ang="0">
                    <a:pos x="19" y="41"/>
                  </a:cxn>
                  <a:cxn ang="0">
                    <a:pos x="24" y="29"/>
                  </a:cxn>
                  <a:cxn ang="0">
                    <a:pos x="29" y="19"/>
                  </a:cxn>
                  <a:cxn ang="0">
                    <a:pos x="34" y="10"/>
                  </a:cxn>
                  <a:cxn ang="0">
                    <a:pos x="36" y="8"/>
                  </a:cxn>
                  <a:cxn ang="0">
                    <a:pos x="31" y="0"/>
                  </a:cxn>
                  <a:cxn ang="0">
                    <a:pos x="25" y="6"/>
                  </a:cxn>
                  <a:cxn ang="0">
                    <a:pos x="21" y="14"/>
                  </a:cxn>
                  <a:cxn ang="0">
                    <a:pos x="15" y="25"/>
                  </a:cxn>
                  <a:cxn ang="0">
                    <a:pos x="10" y="39"/>
                  </a:cxn>
                  <a:cxn ang="0">
                    <a:pos x="6" y="52"/>
                  </a:cxn>
                  <a:cxn ang="0">
                    <a:pos x="3" y="67"/>
                  </a:cxn>
                  <a:cxn ang="0">
                    <a:pos x="0" y="79"/>
                  </a:cxn>
                  <a:cxn ang="0">
                    <a:pos x="1" y="90"/>
                  </a:cxn>
                  <a:cxn ang="0">
                    <a:pos x="8" y="86"/>
                  </a:cxn>
                  <a:cxn ang="0">
                    <a:pos x="1" y="90"/>
                  </a:cxn>
                  <a:cxn ang="0">
                    <a:pos x="3" y="93"/>
                  </a:cxn>
                  <a:cxn ang="0">
                    <a:pos x="6" y="94"/>
                  </a:cxn>
                  <a:cxn ang="0">
                    <a:pos x="9" y="93"/>
                  </a:cxn>
                  <a:cxn ang="0">
                    <a:pos x="10" y="90"/>
                  </a:cxn>
                  <a:cxn ang="0">
                    <a:pos x="4" y="94"/>
                  </a:cxn>
                </a:cxnLst>
                <a:rect l="0" t="0" r="r" b="b"/>
                <a:pathLst>
                  <a:path w="36" h="94">
                    <a:moveTo>
                      <a:pt x="4" y="94"/>
                    </a:moveTo>
                    <a:lnTo>
                      <a:pt x="10" y="90"/>
                    </a:lnTo>
                    <a:lnTo>
                      <a:pt x="11" y="79"/>
                    </a:lnTo>
                    <a:lnTo>
                      <a:pt x="11" y="67"/>
                    </a:lnTo>
                    <a:lnTo>
                      <a:pt x="14" y="54"/>
                    </a:lnTo>
                    <a:lnTo>
                      <a:pt x="19" y="41"/>
                    </a:lnTo>
                    <a:lnTo>
                      <a:pt x="24" y="29"/>
                    </a:lnTo>
                    <a:lnTo>
                      <a:pt x="29" y="19"/>
                    </a:lnTo>
                    <a:lnTo>
                      <a:pt x="34" y="10"/>
                    </a:lnTo>
                    <a:lnTo>
                      <a:pt x="36" y="8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21" y="14"/>
                    </a:lnTo>
                    <a:lnTo>
                      <a:pt x="15" y="25"/>
                    </a:lnTo>
                    <a:lnTo>
                      <a:pt x="10" y="39"/>
                    </a:lnTo>
                    <a:lnTo>
                      <a:pt x="6" y="52"/>
                    </a:lnTo>
                    <a:lnTo>
                      <a:pt x="3" y="67"/>
                    </a:lnTo>
                    <a:lnTo>
                      <a:pt x="0" y="79"/>
                    </a:lnTo>
                    <a:lnTo>
                      <a:pt x="1" y="90"/>
                    </a:lnTo>
                    <a:lnTo>
                      <a:pt x="8" y="86"/>
                    </a:lnTo>
                    <a:lnTo>
                      <a:pt x="1" y="90"/>
                    </a:lnTo>
                    <a:lnTo>
                      <a:pt x="3" y="93"/>
                    </a:lnTo>
                    <a:lnTo>
                      <a:pt x="6" y="94"/>
                    </a:lnTo>
                    <a:lnTo>
                      <a:pt x="9" y="93"/>
                    </a:lnTo>
                    <a:lnTo>
                      <a:pt x="10" y="90"/>
                    </a:lnTo>
                    <a:lnTo>
                      <a:pt x="4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5" name="Freeform 527"/>
              <p:cNvSpPr>
                <a:spLocks/>
              </p:cNvSpPr>
              <p:nvPr/>
            </p:nvSpPr>
            <p:spPr bwMode="auto">
              <a:xfrm>
                <a:off x="4528" y="2280"/>
                <a:ext cx="29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"/>
                  </a:cxn>
                  <a:cxn ang="0">
                    <a:pos x="7" y="36"/>
                  </a:cxn>
                  <a:cxn ang="0">
                    <a:pos x="15" y="60"/>
                  </a:cxn>
                  <a:cxn ang="0">
                    <a:pos x="27" y="84"/>
                  </a:cxn>
                  <a:cxn ang="0">
                    <a:pos x="41" y="107"/>
                  </a:cxn>
                  <a:cxn ang="0">
                    <a:pos x="55" y="128"/>
                  </a:cxn>
                  <a:cxn ang="0">
                    <a:pos x="69" y="145"/>
                  </a:cxn>
                  <a:cxn ang="0">
                    <a:pos x="81" y="154"/>
                  </a:cxn>
                  <a:cxn ang="0">
                    <a:pos x="85" y="146"/>
                  </a:cxn>
                  <a:cxn ang="0">
                    <a:pos x="75" y="138"/>
                  </a:cxn>
                  <a:cxn ang="0">
                    <a:pos x="63" y="123"/>
                  </a:cxn>
                  <a:cxn ang="0">
                    <a:pos x="50" y="103"/>
                  </a:cxn>
                  <a:cxn ang="0">
                    <a:pos x="36" y="80"/>
                  </a:cxn>
                  <a:cxn ang="0">
                    <a:pos x="24" y="57"/>
                  </a:cxn>
                  <a:cxn ang="0">
                    <a:pos x="15" y="34"/>
                  </a:cxn>
                  <a:cxn ang="0">
                    <a:pos x="9" y="16"/>
                  </a:cxn>
                  <a:cxn ang="0">
                    <a:pos x="9" y="2"/>
                  </a:cxn>
                  <a:cxn ang="0">
                    <a:pos x="0" y="0"/>
                  </a:cxn>
                </a:cxnLst>
                <a:rect l="0" t="0" r="r" b="b"/>
                <a:pathLst>
                  <a:path w="85" h="154">
                    <a:moveTo>
                      <a:pt x="0" y="0"/>
                    </a:moveTo>
                    <a:lnTo>
                      <a:pt x="0" y="16"/>
                    </a:lnTo>
                    <a:lnTo>
                      <a:pt x="7" y="36"/>
                    </a:lnTo>
                    <a:lnTo>
                      <a:pt x="15" y="60"/>
                    </a:lnTo>
                    <a:lnTo>
                      <a:pt x="27" y="84"/>
                    </a:lnTo>
                    <a:lnTo>
                      <a:pt x="41" y="107"/>
                    </a:lnTo>
                    <a:lnTo>
                      <a:pt x="55" y="128"/>
                    </a:lnTo>
                    <a:lnTo>
                      <a:pt x="69" y="145"/>
                    </a:lnTo>
                    <a:lnTo>
                      <a:pt x="81" y="154"/>
                    </a:lnTo>
                    <a:lnTo>
                      <a:pt x="85" y="146"/>
                    </a:lnTo>
                    <a:lnTo>
                      <a:pt x="75" y="138"/>
                    </a:lnTo>
                    <a:lnTo>
                      <a:pt x="63" y="123"/>
                    </a:lnTo>
                    <a:lnTo>
                      <a:pt x="50" y="103"/>
                    </a:lnTo>
                    <a:lnTo>
                      <a:pt x="36" y="80"/>
                    </a:lnTo>
                    <a:lnTo>
                      <a:pt x="24" y="57"/>
                    </a:lnTo>
                    <a:lnTo>
                      <a:pt x="15" y="34"/>
                    </a:lnTo>
                    <a:lnTo>
                      <a:pt x="9" y="16"/>
                    </a:lnTo>
                    <a:lnTo>
                      <a:pt x="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6" name="Freeform 528"/>
              <p:cNvSpPr>
                <a:spLocks/>
              </p:cNvSpPr>
              <p:nvPr/>
            </p:nvSpPr>
            <p:spPr bwMode="auto">
              <a:xfrm>
                <a:off x="4528" y="2279"/>
                <a:ext cx="3" cy="2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9" y="5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7" name="Freeform 529"/>
              <p:cNvSpPr>
                <a:spLocks/>
              </p:cNvSpPr>
              <p:nvPr/>
            </p:nvSpPr>
            <p:spPr bwMode="auto">
              <a:xfrm>
                <a:off x="4595" y="2330"/>
                <a:ext cx="3" cy="2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9" y="2"/>
                  </a:cxn>
                </a:cxnLst>
                <a:rect l="0" t="0" r="r" b="b"/>
                <a:pathLst>
                  <a:path w="9" h="6">
                    <a:moveTo>
                      <a:pt x="9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8" name="Freeform 530"/>
              <p:cNvSpPr>
                <a:spLocks/>
              </p:cNvSpPr>
              <p:nvPr/>
            </p:nvSpPr>
            <p:spPr bwMode="auto">
              <a:xfrm>
                <a:off x="4595" y="2331"/>
                <a:ext cx="5" cy="34"/>
              </a:xfrm>
              <a:custGeom>
                <a:avLst/>
                <a:gdLst/>
                <a:ahLst/>
                <a:cxnLst>
                  <a:cxn ang="0">
                    <a:pos x="13" y="102"/>
                  </a:cxn>
                  <a:cxn ang="0">
                    <a:pos x="13" y="79"/>
                  </a:cxn>
                  <a:cxn ang="0">
                    <a:pos x="14" y="49"/>
                  </a:cxn>
                  <a:cxn ang="0">
                    <a:pos x="12" y="2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4" y="20"/>
                  </a:cxn>
                  <a:cxn ang="0">
                    <a:pos x="4" y="49"/>
                  </a:cxn>
                  <a:cxn ang="0">
                    <a:pos x="3" y="79"/>
                  </a:cxn>
                  <a:cxn ang="0">
                    <a:pos x="3" y="102"/>
                  </a:cxn>
                  <a:cxn ang="0">
                    <a:pos x="13" y="102"/>
                  </a:cxn>
                </a:cxnLst>
                <a:rect l="0" t="0" r="r" b="b"/>
                <a:pathLst>
                  <a:path w="14" h="102">
                    <a:moveTo>
                      <a:pt x="13" y="102"/>
                    </a:moveTo>
                    <a:lnTo>
                      <a:pt x="13" y="79"/>
                    </a:lnTo>
                    <a:lnTo>
                      <a:pt x="14" y="49"/>
                    </a:lnTo>
                    <a:lnTo>
                      <a:pt x="12" y="2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4" y="20"/>
                    </a:lnTo>
                    <a:lnTo>
                      <a:pt x="4" y="49"/>
                    </a:lnTo>
                    <a:lnTo>
                      <a:pt x="3" y="79"/>
                    </a:lnTo>
                    <a:lnTo>
                      <a:pt x="3" y="102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79" name="Freeform 531"/>
              <p:cNvSpPr>
                <a:spLocks/>
              </p:cNvSpPr>
              <p:nvPr/>
            </p:nvSpPr>
            <p:spPr bwMode="auto">
              <a:xfrm>
                <a:off x="4596" y="236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2" y="4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0" name="Freeform 532"/>
              <p:cNvSpPr>
                <a:spLocks/>
              </p:cNvSpPr>
              <p:nvPr/>
            </p:nvSpPr>
            <p:spPr bwMode="auto">
              <a:xfrm>
                <a:off x="4613" y="2303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6" y="4"/>
                  </a:cxn>
                  <a:cxn ang="0">
                    <a:pos x="8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1" name="Freeform 533"/>
              <p:cNvSpPr>
                <a:spLocks/>
              </p:cNvSpPr>
              <p:nvPr/>
            </p:nvSpPr>
            <p:spPr bwMode="auto">
              <a:xfrm>
                <a:off x="4613" y="2280"/>
                <a:ext cx="12" cy="2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7" y="3"/>
                  </a:cxn>
                  <a:cxn ang="0">
                    <a:pos x="23" y="10"/>
                  </a:cxn>
                  <a:cxn ang="0">
                    <a:pos x="17" y="29"/>
                  </a:cxn>
                  <a:cxn ang="0">
                    <a:pos x="8" y="50"/>
                  </a:cxn>
                  <a:cxn ang="0">
                    <a:pos x="0" y="70"/>
                  </a:cxn>
                  <a:cxn ang="0">
                    <a:pos x="8" y="72"/>
                  </a:cxn>
                  <a:cxn ang="0">
                    <a:pos x="17" y="52"/>
                  </a:cxn>
                  <a:cxn ang="0">
                    <a:pos x="26" y="31"/>
                  </a:cxn>
                  <a:cxn ang="0">
                    <a:pos x="32" y="13"/>
                  </a:cxn>
                  <a:cxn ang="0">
                    <a:pos x="35" y="5"/>
                  </a:cxn>
                  <a:cxn ang="0">
                    <a:pos x="29" y="8"/>
                  </a:cxn>
                  <a:cxn ang="0">
                    <a:pos x="35" y="5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7" y="3"/>
                  </a:cxn>
                  <a:cxn ang="0">
                    <a:pos x="33" y="0"/>
                  </a:cxn>
                </a:cxnLst>
                <a:rect l="0" t="0" r="r" b="b"/>
                <a:pathLst>
                  <a:path w="35" h="72">
                    <a:moveTo>
                      <a:pt x="33" y="0"/>
                    </a:moveTo>
                    <a:lnTo>
                      <a:pt x="27" y="3"/>
                    </a:lnTo>
                    <a:lnTo>
                      <a:pt x="23" y="10"/>
                    </a:lnTo>
                    <a:lnTo>
                      <a:pt x="17" y="29"/>
                    </a:lnTo>
                    <a:lnTo>
                      <a:pt x="8" y="50"/>
                    </a:lnTo>
                    <a:lnTo>
                      <a:pt x="0" y="70"/>
                    </a:lnTo>
                    <a:lnTo>
                      <a:pt x="8" y="72"/>
                    </a:lnTo>
                    <a:lnTo>
                      <a:pt x="17" y="52"/>
                    </a:lnTo>
                    <a:lnTo>
                      <a:pt x="26" y="31"/>
                    </a:lnTo>
                    <a:lnTo>
                      <a:pt x="32" y="13"/>
                    </a:lnTo>
                    <a:lnTo>
                      <a:pt x="35" y="5"/>
                    </a:lnTo>
                    <a:lnTo>
                      <a:pt x="29" y="8"/>
                    </a:lnTo>
                    <a:lnTo>
                      <a:pt x="35" y="5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7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2" name="Freeform 534"/>
              <p:cNvSpPr>
                <a:spLocks/>
              </p:cNvSpPr>
              <p:nvPr/>
            </p:nvSpPr>
            <p:spPr bwMode="auto">
              <a:xfrm>
                <a:off x="4623" y="2280"/>
                <a:ext cx="18" cy="27"/>
              </a:xfrm>
              <a:custGeom>
                <a:avLst/>
                <a:gdLst/>
                <a:ahLst/>
                <a:cxnLst>
                  <a:cxn ang="0">
                    <a:pos x="46" y="76"/>
                  </a:cxn>
                  <a:cxn ang="0">
                    <a:pos x="54" y="79"/>
                  </a:cxn>
                  <a:cxn ang="0">
                    <a:pos x="52" y="68"/>
                  </a:cxn>
                  <a:cxn ang="0">
                    <a:pos x="48" y="56"/>
                  </a:cxn>
                  <a:cxn ang="0">
                    <a:pos x="42" y="45"/>
                  </a:cxn>
                  <a:cxn ang="0">
                    <a:pos x="35" y="34"/>
                  </a:cxn>
                  <a:cxn ang="0">
                    <a:pos x="28" y="23"/>
                  </a:cxn>
                  <a:cxn ang="0">
                    <a:pos x="20" y="15"/>
                  </a:cxn>
                  <a:cxn ang="0">
                    <a:pos x="13" y="6"/>
                  </a:cxn>
                  <a:cxn ang="0">
                    <a:pos x="4" y="0"/>
                  </a:cxn>
                  <a:cxn ang="0">
                    <a:pos x="0" y="8"/>
                  </a:cxn>
                  <a:cxn ang="0">
                    <a:pos x="6" y="13"/>
                  </a:cxn>
                  <a:cxn ang="0">
                    <a:pos x="14" y="21"/>
                  </a:cxn>
                  <a:cxn ang="0">
                    <a:pos x="21" y="30"/>
                  </a:cxn>
                  <a:cxn ang="0">
                    <a:pos x="27" y="38"/>
                  </a:cxn>
                  <a:cxn ang="0">
                    <a:pos x="33" y="49"/>
                  </a:cxn>
                  <a:cxn ang="0">
                    <a:pos x="39" y="61"/>
                  </a:cxn>
                  <a:cxn ang="0">
                    <a:pos x="44" y="70"/>
                  </a:cxn>
                  <a:cxn ang="0">
                    <a:pos x="46" y="79"/>
                  </a:cxn>
                  <a:cxn ang="0">
                    <a:pos x="54" y="81"/>
                  </a:cxn>
                  <a:cxn ang="0">
                    <a:pos x="46" y="79"/>
                  </a:cxn>
                  <a:cxn ang="0">
                    <a:pos x="47" y="82"/>
                  </a:cxn>
                  <a:cxn ang="0">
                    <a:pos x="50" y="83"/>
                  </a:cxn>
                  <a:cxn ang="0">
                    <a:pos x="53" y="82"/>
                  </a:cxn>
                  <a:cxn ang="0">
                    <a:pos x="54" y="79"/>
                  </a:cxn>
                  <a:cxn ang="0">
                    <a:pos x="46" y="76"/>
                  </a:cxn>
                </a:cxnLst>
                <a:rect l="0" t="0" r="r" b="b"/>
                <a:pathLst>
                  <a:path w="54" h="83">
                    <a:moveTo>
                      <a:pt x="46" y="76"/>
                    </a:moveTo>
                    <a:lnTo>
                      <a:pt x="54" y="79"/>
                    </a:lnTo>
                    <a:lnTo>
                      <a:pt x="52" y="68"/>
                    </a:lnTo>
                    <a:lnTo>
                      <a:pt x="48" y="56"/>
                    </a:lnTo>
                    <a:lnTo>
                      <a:pt x="42" y="45"/>
                    </a:lnTo>
                    <a:lnTo>
                      <a:pt x="35" y="34"/>
                    </a:lnTo>
                    <a:lnTo>
                      <a:pt x="28" y="23"/>
                    </a:lnTo>
                    <a:lnTo>
                      <a:pt x="20" y="15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6" y="13"/>
                    </a:lnTo>
                    <a:lnTo>
                      <a:pt x="14" y="21"/>
                    </a:lnTo>
                    <a:lnTo>
                      <a:pt x="21" y="30"/>
                    </a:lnTo>
                    <a:lnTo>
                      <a:pt x="27" y="38"/>
                    </a:lnTo>
                    <a:lnTo>
                      <a:pt x="33" y="49"/>
                    </a:lnTo>
                    <a:lnTo>
                      <a:pt x="39" y="61"/>
                    </a:lnTo>
                    <a:lnTo>
                      <a:pt x="44" y="70"/>
                    </a:lnTo>
                    <a:lnTo>
                      <a:pt x="46" y="79"/>
                    </a:lnTo>
                    <a:lnTo>
                      <a:pt x="54" y="81"/>
                    </a:lnTo>
                    <a:lnTo>
                      <a:pt x="46" y="79"/>
                    </a:lnTo>
                    <a:lnTo>
                      <a:pt x="47" y="82"/>
                    </a:lnTo>
                    <a:lnTo>
                      <a:pt x="50" y="83"/>
                    </a:lnTo>
                    <a:lnTo>
                      <a:pt x="53" y="82"/>
                    </a:lnTo>
                    <a:lnTo>
                      <a:pt x="54" y="79"/>
                    </a:lnTo>
                    <a:lnTo>
                      <a:pt x="46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3" name="Freeform 535"/>
              <p:cNvSpPr>
                <a:spLocks/>
              </p:cNvSpPr>
              <p:nvPr/>
            </p:nvSpPr>
            <p:spPr bwMode="auto">
              <a:xfrm>
                <a:off x="4638" y="2251"/>
                <a:ext cx="12" cy="5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24" y="24"/>
                  </a:cxn>
                  <a:cxn ang="0">
                    <a:pos x="28" y="47"/>
                  </a:cxn>
                  <a:cxn ang="0">
                    <a:pos x="27" y="72"/>
                  </a:cxn>
                  <a:cxn ang="0">
                    <a:pos x="22" y="97"/>
                  </a:cxn>
                  <a:cxn ang="0">
                    <a:pos x="17" y="118"/>
                  </a:cxn>
                  <a:cxn ang="0">
                    <a:pos x="10" y="138"/>
                  </a:cxn>
                  <a:cxn ang="0">
                    <a:pos x="4" y="153"/>
                  </a:cxn>
                  <a:cxn ang="0">
                    <a:pos x="0" y="161"/>
                  </a:cxn>
                  <a:cxn ang="0">
                    <a:pos x="8" y="166"/>
                  </a:cxn>
                  <a:cxn ang="0">
                    <a:pos x="13" y="155"/>
                  </a:cxn>
                  <a:cxn ang="0">
                    <a:pos x="19" y="140"/>
                  </a:cxn>
                  <a:cxn ang="0">
                    <a:pos x="25" y="120"/>
                  </a:cxn>
                  <a:cxn ang="0">
                    <a:pos x="31" y="97"/>
                  </a:cxn>
                  <a:cxn ang="0">
                    <a:pos x="35" y="72"/>
                  </a:cxn>
                  <a:cxn ang="0">
                    <a:pos x="36" y="47"/>
                  </a:cxn>
                  <a:cxn ang="0">
                    <a:pos x="33" y="22"/>
                  </a:cxn>
                  <a:cxn ang="0">
                    <a:pos x="24" y="0"/>
                  </a:cxn>
                  <a:cxn ang="0">
                    <a:pos x="16" y="4"/>
                  </a:cxn>
                </a:cxnLst>
                <a:rect l="0" t="0" r="r" b="b"/>
                <a:pathLst>
                  <a:path w="36" h="166">
                    <a:moveTo>
                      <a:pt x="16" y="4"/>
                    </a:moveTo>
                    <a:lnTo>
                      <a:pt x="24" y="24"/>
                    </a:lnTo>
                    <a:lnTo>
                      <a:pt x="28" y="47"/>
                    </a:lnTo>
                    <a:lnTo>
                      <a:pt x="27" y="72"/>
                    </a:lnTo>
                    <a:lnTo>
                      <a:pt x="22" y="97"/>
                    </a:lnTo>
                    <a:lnTo>
                      <a:pt x="17" y="118"/>
                    </a:lnTo>
                    <a:lnTo>
                      <a:pt x="10" y="138"/>
                    </a:lnTo>
                    <a:lnTo>
                      <a:pt x="4" y="153"/>
                    </a:lnTo>
                    <a:lnTo>
                      <a:pt x="0" y="161"/>
                    </a:lnTo>
                    <a:lnTo>
                      <a:pt x="8" y="166"/>
                    </a:lnTo>
                    <a:lnTo>
                      <a:pt x="13" y="155"/>
                    </a:lnTo>
                    <a:lnTo>
                      <a:pt x="19" y="140"/>
                    </a:lnTo>
                    <a:lnTo>
                      <a:pt x="25" y="120"/>
                    </a:lnTo>
                    <a:lnTo>
                      <a:pt x="31" y="97"/>
                    </a:lnTo>
                    <a:lnTo>
                      <a:pt x="35" y="72"/>
                    </a:lnTo>
                    <a:lnTo>
                      <a:pt x="36" y="47"/>
                    </a:lnTo>
                    <a:lnTo>
                      <a:pt x="33" y="22"/>
                    </a:lnTo>
                    <a:lnTo>
                      <a:pt x="2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4" name="Freeform 536"/>
              <p:cNvSpPr>
                <a:spLocks/>
              </p:cNvSpPr>
              <p:nvPr/>
            </p:nvSpPr>
            <p:spPr bwMode="auto">
              <a:xfrm>
                <a:off x="4644" y="2251"/>
                <a:ext cx="2" cy="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8" y="2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5" name="Freeform 537"/>
              <p:cNvSpPr>
                <a:spLocks/>
              </p:cNvSpPr>
              <p:nvPr/>
            </p:nvSpPr>
            <p:spPr bwMode="auto">
              <a:xfrm>
                <a:off x="4672" y="2298"/>
                <a:ext cx="2" cy="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7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" y="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7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6" name="Freeform 538"/>
              <p:cNvSpPr>
                <a:spLocks/>
              </p:cNvSpPr>
              <p:nvPr/>
            </p:nvSpPr>
            <p:spPr bwMode="auto">
              <a:xfrm>
                <a:off x="4647" y="2298"/>
                <a:ext cx="27" cy="21"/>
              </a:xfrm>
              <a:custGeom>
                <a:avLst/>
                <a:gdLst/>
                <a:ahLst/>
                <a:cxnLst>
                  <a:cxn ang="0">
                    <a:pos x="9" y="63"/>
                  </a:cxn>
                  <a:cxn ang="0">
                    <a:pos x="13" y="57"/>
                  </a:cxn>
                  <a:cxn ang="0">
                    <a:pos x="22" y="48"/>
                  </a:cxn>
                  <a:cxn ang="0">
                    <a:pos x="33" y="40"/>
                  </a:cxn>
                  <a:cxn ang="0">
                    <a:pos x="43" y="32"/>
                  </a:cxn>
                  <a:cxn ang="0">
                    <a:pos x="55" y="25"/>
                  </a:cxn>
                  <a:cxn ang="0">
                    <a:pos x="66" y="17"/>
                  </a:cxn>
                  <a:cxn ang="0">
                    <a:pos x="74" y="12"/>
                  </a:cxn>
                  <a:cxn ang="0">
                    <a:pos x="81" y="9"/>
                  </a:cxn>
                  <a:cxn ang="0">
                    <a:pos x="76" y="0"/>
                  </a:cxn>
                  <a:cxn ang="0">
                    <a:pos x="70" y="3"/>
                  </a:cxn>
                  <a:cxn ang="0">
                    <a:pos x="61" y="9"/>
                  </a:cxn>
                  <a:cxn ang="0">
                    <a:pos x="51" y="16"/>
                  </a:cxn>
                  <a:cxn ang="0">
                    <a:pos x="39" y="24"/>
                  </a:cxn>
                  <a:cxn ang="0">
                    <a:pos x="26" y="33"/>
                  </a:cxn>
                  <a:cxn ang="0">
                    <a:pos x="15" y="42"/>
                  </a:cxn>
                  <a:cxn ang="0">
                    <a:pos x="7" y="50"/>
                  </a:cxn>
                  <a:cxn ang="0">
                    <a:pos x="0" y="59"/>
                  </a:cxn>
                  <a:cxn ang="0">
                    <a:pos x="9" y="63"/>
                  </a:cxn>
                </a:cxnLst>
                <a:rect l="0" t="0" r="r" b="b"/>
                <a:pathLst>
                  <a:path w="81" h="63">
                    <a:moveTo>
                      <a:pt x="9" y="63"/>
                    </a:moveTo>
                    <a:lnTo>
                      <a:pt x="13" y="57"/>
                    </a:lnTo>
                    <a:lnTo>
                      <a:pt x="22" y="48"/>
                    </a:lnTo>
                    <a:lnTo>
                      <a:pt x="33" y="40"/>
                    </a:lnTo>
                    <a:lnTo>
                      <a:pt x="43" y="32"/>
                    </a:lnTo>
                    <a:lnTo>
                      <a:pt x="55" y="25"/>
                    </a:lnTo>
                    <a:lnTo>
                      <a:pt x="66" y="17"/>
                    </a:lnTo>
                    <a:lnTo>
                      <a:pt x="74" y="12"/>
                    </a:lnTo>
                    <a:lnTo>
                      <a:pt x="81" y="9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9"/>
                    </a:lnTo>
                    <a:lnTo>
                      <a:pt x="51" y="16"/>
                    </a:lnTo>
                    <a:lnTo>
                      <a:pt x="39" y="24"/>
                    </a:lnTo>
                    <a:lnTo>
                      <a:pt x="26" y="33"/>
                    </a:lnTo>
                    <a:lnTo>
                      <a:pt x="15" y="42"/>
                    </a:lnTo>
                    <a:lnTo>
                      <a:pt x="7" y="50"/>
                    </a:lnTo>
                    <a:lnTo>
                      <a:pt x="0" y="59"/>
                    </a:lnTo>
                    <a:lnTo>
                      <a:pt x="9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7" name="Freeform 539"/>
              <p:cNvSpPr>
                <a:spLocks/>
              </p:cNvSpPr>
              <p:nvPr/>
            </p:nvSpPr>
            <p:spPr bwMode="auto">
              <a:xfrm>
                <a:off x="4647" y="2318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3"/>
                    </a:lnTo>
                    <a:lnTo>
                      <a:pt x="4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8" name="Freeform 540"/>
              <p:cNvSpPr>
                <a:spLocks/>
              </p:cNvSpPr>
              <p:nvPr/>
            </p:nvSpPr>
            <p:spPr bwMode="auto">
              <a:xfrm>
                <a:off x="4441" y="2270"/>
                <a:ext cx="2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7" y="0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89" name="Freeform 541"/>
              <p:cNvSpPr>
                <a:spLocks/>
              </p:cNvSpPr>
              <p:nvPr/>
            </p:nvSpPr>
            <p:spPr bwMode="auto">
              <a:xfrm>
                <a:off x="4441" y="2270"/>
                <a:ext cx="24" cy="19"/>
              </a:xfrm>
              <a:custGeom>
                <a:avLst/>
                <a:gdLst/>
                <a:ahLst/>
                <a:cxnLst>
                  <a:cxn ang="0">
                    <a:pos x="72" y="50"/>
                  </a:cxn>
                  <a:cxn ang="0">
                    <a:pos x="67" y="47"/>
                  </a:cxn>
                  <a:cxn ang="0">
                    <a:pos x="60" y="42"/>
                  </a:cxn>
                  <a:cxn ang="0">
                    <a:pos x="52" y="34"/>
                  </a:cxn>
                  <a:cxn ang="0">
                    <a:pos x="42" y="27"/>
                  </a:cxn>
                  <a:cxn ang="0">
                    <a:pos x="32" y="19"/>
                  </a:cxn>
                  <a:cxn ang="0">
                    <a:pos x="22" y="11"/>
                  </a:cxn>
                  <a:cxn ang="0">
                    <a:pos x="12" y="4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8" y="13"/>
                  </a:cxn>
                  <a:cxn ang="0">
                    <a:pos x="18" y="19"/>
                  </a:cxn>
                  <a:cxn ang="0">
                    <a:pos x="26" y="26"/>
                  </a:cxn>
                  <a:cxn ang="0">
                    <a:pos x="36" y="33"/>
                  </a:cxn>
                  <a:cxn ang="0">
                    <a:pos x="45" y="40"/>
                  </a:cxn>
                  <a:cxn ang="0">
                    <a:pos x="54" y="48"/>
                  </a:cxn>
                  <a:cxn ang="0">
                    <a:pos x="62" y="53"/>
                  </a:cxn>
                  <a:cxn ang="0">
                    <a:pos x="68" y="59"/>
                  </a:cxn>
                  <a:cxn ang="0">
                    <a:pos x="72" y="50"/>
                  </a:cxn>
                </a:cxnLst>
                <a:rect l="0" t="0" r="r" b="b"/>
                <a:pathLst>
                  <a:path w="72" h="59">
                    <a:moveTo>
                      <a:pt x="72" y="50"/>
                    </a:moveTo>
                    <a:lnTo>
                      <a:pt x="67" y="47"/>
                    </a:lnTo>
                    <a:lnTo>
                      <a:pt x="60" y="42"/>
                    </a:lnTo>
                    <a:lnTo>
                      <a:pt x="52" y="34"/>
                    </a:lnTo>
                    <a:lnTo>
                      <a:pt x="42" y="27"/>
                    </a:lnTo>
                    <a:lnTo>
                      <a:pt x="32" y="19"/>
                    </a:lnTo>
                    <a:lnTo>
                      <a:pt x="22" y="11"/>
                    </a:lnTo>
                    <a:lnTo>
                      <a:pt x="12" y="4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8" y="13"/>
                    </a:lnTo>
                    <a:lnTo>
                      <a:pt x="18" y="19"/>
                    </a:lnTo>
                    <a:lnTo>
                      <a:pt x="26" y="26"/>
                    </a:lnTo>
                    <a:lnTo>
                      <a:pt x="36" y="33"/>
                    </a:lnTo>
                    <a:lnTo>
                      <a:pt x="45" y="40"/>
                    </a:lnTo>
                    <a:lnTo>
                      <a:pt x="54" y="48"/>
                    </a:lnTo>
                    <a:lnTo>
                      <a:pt x="62" y="53"/>
                    </a:lnTo>
                    <a:lnTo>
                      <a:pt x="68" y="59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90" name="Freeform 542"/>
              <p:cNvSpPr>
                <a:spLocks/>
              </p:cNvSpPr>
              <p:nvPr/>
            </p:nvSpPr>
            <p:spPr bwMode="auto">
              <a:xfrm>
                <a:off x="4464" y="2286"/>
                <a:ext cx="2" cy="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3" name="Group 543"/>
            <p:cNvGrpSpPr>
              <a:grpSpLocks/>
            </p:cNvGrpSpPr>
            <p:nvPr/>
          </p:nvGrpSpPr>
          <p:grpSpPr bwMode="auto">
            <a:xfrm>
              <a:off x="2005" y="3307"/>
              <a:ext cx="377" cy="613"/>
              <a:chOff x="2017" y="3241"/>
              <a:chExt cx="377" cy="613"/>
            </a:xfrm>
          </p:grpSpPr>
          <p:sp>
            <p:nvSpPr>
              <p:cNvPr id="28192" name="Rectangle 544"/>
              <p:cNvSpPr>
                <a:spLocks noChangeArrowheads="1"/>
              </p:cNvSpPr>
              <p:nvPr/>
            </p:nvSpPr>
            <p:spPr bwMode="auto">
              <a:xfrm>
                <a:off x="2136" y="3470"/>
                <a:ext cx="258" cy="3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93" name="Freeform 545"/>
              <p:cNvSpPr>
                <a:spLocks/>
              </p:cNvSpPr>
              <p:nvPr/>
            </p:nvSpPr>
            <p:spPr bwMode="auto">
              <a:xfrm>
                <a:off x="2247" y="3360"/>
                <a:ext cx="130" cy="120"/>
              </a:xfrm>
              <a:custGeom>
                <a:avLst/>
                <a:gdLst/>
                <a:ahLst/>
                <a:cxnLst>
                  <a:cxn ang="0">
                    <a:pos x="217" y="167"/>
                  </a:cxn>
                  <a:cxn ang="0">
                    <a:pos x="201" y="160"/>
                  </a:cxn>
                  <a:cxn ang="0">
                    <a:pos x="190" y="180"/>
                  </a:cxn>
                  <a:cxn ang="0">
                    <a:pos x="186" y="185"/>
                  </a:cxn>
                  <a:cxn ang="0">
                    <a:pos x="182" y="185"/>
                  </a:cxn>
                  <a:cxn ang="0">
                    <a:pos x="176" y="189"/>
                  </a:cxn>
                  <a:cxn ang="0">
                    <a:pos x="167" y="189"/>
                  </a:cxn>
                  <a:cxn ang="0">
                    <a:pos x="149" y="178"/>
                  </a:cxn>
                  <a:cxn ang="0">
                    <a:pos x="129" y="165"/>
                  </a:cxn>
                  <a:cxn ang="0">
                    <a:pos x="113" y="155"/>
                  </a:cxn>
                  <a:cxn ang="0">
                    <a:pos x="106" y="141"/>
                  </a:cxn>
                  <a:cxn ang="0">
                    <a:pos x="99" y="114"/>
                  </a:cxn>
                  <a:cxn ang="0">
                    <a:pos x="103" y="107"/>
                  </a:cxn>
                  <a:cxn ang="0">
                    <a:pos x="113" y="104"/>
                  </a:cxn>
                  <a:cxn ang="0">
                    <a:pos x="113" y="85"/>
                  </a:cxn>
                  <a:cxn ang="0">
                    <a:pos x="108" y="49"/>
                  </a:cxn>
                  <a:cxn ang="0">
                    <a:pos x="93" y="15"/>
                  </a:cxn>
                  <a:cxn ang="0">
                    <a:pos x="60" y="0"/>
                  </a:cxn>
                  <a:cxn ang="0">
                    <a:pos x="18" y="10"/>
                  </a:cxn>
                  <a:cxn ang="0">
                    <a:pos x="2" y="42"/>
                  </a:cxn>
                  <a:cxn ang="0">
                    <a:pos x="0" y="81"/>
                  </a:cxn>
                  <a:cxn ang="0">
                    <a:pos x="2" y="113"/>
                  </a:cxn>
                  <a:cxn ang="0">
                    <a:pos x="9" y="121"/>
                  </a:cxn>
                  <a:cxn ang="0">
                    <a:pos x="19" y="121"/>
                  </a:cxn>
                  <a:cxn ang="0">
                    <a:pos x="25" y="136"/>
                  </a:cxn>
                  <a:cxn ang="0">
                    <a:pos x="41" y="178"/>
                  </a:cxn>
                  <a:cxn ang="0">
                    <a:pos x="54" y="197"/>
                  </a:cxn>
                  <a:cxn ang="0">
                    <a:pos x="60" y="201"/>
                  </a:cxn>
                  <a:cxn ang="0">
                    <a:pos x="71" y="205"/>
                  </a:cxn>
                  <a:cxn ang="0">
                    <a:pos x="107" y="217"/>
                  </a:cxn>
                  <a:cxn ang="0">
                    <a:pos x="155" y="230"/>
                  </a:cxn>
                  <a:cxn ang="0">
                    <a:pos x="197" y="237"/>
                  </a:cxn>
                  <a:cxn ang="0">
                    <a:pos x="214" y="239"/>
                  </a:cxn>
                  <a:cxn ang="0">
                    <a:pos x="223" y="240"/>
                  </a:cxn>
                  <a:cxn ang="0">
                    <a:pos x="233" y="238"/>
                  </a:cxn>
                  <a:cxn ang="0">
                    <a:pos x="244" y="232"/>
                  </a:cxn>
                  <a:cxn ang="0">
                    <a:pos x="259" y="216"/>
                  </a:cxn>
                  <a:cxn ang="0">
                    <a:pos x="261" y="203"/>
                  </a:cxn>
                  <a:cxn ang="0">
                    <a:pos x="255" y="198"/>
                  </a:cxn>
                  <a:cxn ang="0">
                    <a:pos x="247" y="189"/>
                  </a:cxn>
                  <a:cxn ang="0">
                    <a:pos x="237" y="178"/>
                  </a:cxn>
                  <a:cxn ang="0">
                    <a:pos x="225" y="173"/>
                  </a:cxn>
                </a:cxnLst>
                <a:rect l="0" t="0" r="r" b="b"/>
                <a:pathLst>
                  <a:path w="261" h="240">
                    <a:moveTo>
                      <a:pt x="220" y="175"/>
                    </a:moveTo>
                    <a:lnTo>
                      <a:pt x="217" y="167"/>
                    </a:lnTo>
                    <a:lnTo>
                      <a:pt x="210" y="162"/>
                    </a:lnTo>
                    <a:lnTo>
                      <a:pt x="201" y="160"/>
                    </a:lnTo>
                    <a:lnTo>
                      <a:pt x="194" y="170"/>
                    </a:lnTo>
                    <a:lnTo>
                      <a:pt x="190" y="180"/>
                    </a:lnTo>
                    <a:lnTo>
                      <a:pt x="187" y="183"/>
                    </a:lnTo>
                    <a:lnTo>
                      <a:pt x="186" y="185"/>
                    </a:lnTo>
                    <a:lnTo>
                      <a:pt x="184" y="183"/>
                    </a:lnTo>
                    <a:lnTo>
                      <a:pt x="182" y="185"/>
                    </a:lnTo>
                    <a:lnTo>
                      <a:pt x="178" y="187"/>
                    </a:lnTo>
                    <a:lnTo>
                      <a:pt x="176" y="189"/>
                    </a:lnTo>
                    <a:lnTo>
                      <a:pt x="172" y="194"/>
                    </a:lnTo>
                    <a:lnTo>
                      <a:pt x="167" y="189"/>
                    </a:lnTo>
                    <a:lnTo>
                      <a:pt x="159" y="183"/>
                    </a:lnTo>
                    <a:lnTo>
                      <a:pt x="149" y="178"/>
                    </a:lnTo>
                    <a:lnTo>
                      <a:pt x="139" y="171"/>
                    </a:lnTo>
                    <a:lnTo>
                      <a:pt x="129" y="165"/>
                    </a:lnTo>
                    <a:lnTo>
                      <a:pt x="119" y="159"/>
                    </a:lnTo>
                    <a:lnTo>
                      <a:pt x="113" y="155"/>
                    </a:lnTo>
                    <a:lnTo>
                      <a:pt x="107" y="152"/>
                    </a:lnTo>
                    <a:lnTo>
                      <a:pt x="106" y="141"/>
                    </a:lnTo>
                    <a:lnTo>
                      <a:pt x="102" y="127"/>
                    </a:lnTo>
                    <a:lnTo>
                      <a:pt x="99" y="114"/>
                    </a:lnTo>
                    <a:lnTo>
                      <a:pt x="98" y="109"/>
                    </a:lnTo>
                    <a:lnTo>
                      <a:pt x="103" y="107"/>
                    </a:lnTo>
                    <a:lnTo>
                      <a:pt x="108" y="105"/>
                    </a:lnTo>
                    <a:lnTo>
                      <a:pt x="113" y="104"/>
                    </a:lnTo>
                    <a:lnTo>
                      <a:pt x="114" y="103"/>
                    </a:lnTo>
                    <a:lnTo>
                      <a:pt x="113" y="85"/>
                    </a:lnTo>
                    <a:lnTo>
                      <a:pt x="110" y="67"/>
                    </a:lnTo>
                    <a:lnTo>
                      <a:pt x="108" y="49"/>
                    </a:lnTo>
                    <a:lnTo>
                      <a:pt x="102" y="30"/>
                    </a:lnTo>
                    <a:lnTo>
                      <a:pt x="93" y="15"/>
                    </a:lnTo>
                    <a:lnTo>
                      <a:pt x="80" y="5"/>
                    </a:lnTo>
                    <a:lnTo>
                      <a:pt x="60" y="0"/>
                    </a:lnTo>
                    <a:lnTo>
                      <a:pt x="33" y="2"/>
                    </a:lnTo>
                    <a:lnTo>
                      <a:pt x="18" y="10"/>
                    </a:lnTo>
                    <a:lnTo>
                      <a:pt x="8" y="23"/>
                    </a:lnTo>
                    <a:lnTo>
                      <a:pt x="2" y="42"/>
                    </a:lnTo>
                    <a:lnTo>
                      <a:pt x="0" y="61"/>
                    </a:lnTo>
                    <a:lnTo>
                      <a:pt x="0" y="81"/>
                    </a:lnTo>
                    <a:lnTo>
                      <a:pt x="1" y="99"/>
                    </a:lnTo>
                    <a:lnTo>
                      <a:pt x="2" y="113"/>
                    </a:lnTo>
                    <a:lnTo>
                      <a:pt x="3" y="121"/>
                    </a:lnTo>
                    <a:lnTo>
                      <a:pt x="9" y="121"/>
                    </a:lnTo>
                    <a:lnTo>
                      <a:pt x="16" y="121"/>
                    </a:lnTo>
                    <a:lnTo>
                      <a:pt x="19" y="121"/>
                    </a:lnTo>
                    <a:lnTo>
                      <a:pt x="22" y="121"/>
                    </a:lnTo>
                    <a:lnTo>
                      <a:pt x="25" y="136"/>
                    </a:lnTo>
                    <a:lnTo>
                      <a:pt x="33" y="157"/>
                    </a:lnTo>
                    <a:lnTo>
                      <a:pt x="41" y="178"/>
                    </a:lnTo>
                    <a:lnTo>
                      <a:pt x="49" y="192"/>
                    </a:lnTo>
                    <a:lnTo>
                      <a:pt x="54" y="197"/>
                    </a:lnTo>
                    <a:lnTo>
                      <a:pt x="57" y="200"/>
                    </a:lnTo>
                    <a:lnTo>
                      <a:pt x="60" y="201"/>
                    </a:lnTo>
                    <a:lnTo>
                      <a:pt x="63" y="201"/>
                    </a:lnTo>
                    <a:lnTo>
                      <a:pt x="71" y="205"/>
                    </a:lnTo>
                    <a:lnTo>
                      <a:pt x="86" y="211"/>
                    </a:lnTo>
                    <a:lnTo>
                      <a:pt x="107" y="217"/>
                    </a:lnTo>
                    <a:lnTo>
                      <a:pt x="131" y="224"/>
                    </a:lnTo>
                    <a:lnTo>
                      <a:pt x="155" y="230"/>
                    </a:lnTo>
                    <a:lnTo>
                      <a:pt x="177" y="234"/>
                    </a:lnTo>
                    <a:lnTo>
                      <a:pt x="197" y="237"/>
                    </a:lnTo>
                    <a:lnTo>
                      <a:pt x="209" y="237"/>
                    </a:lnTo>
                    <a:lnTo>
                      <a:pt x="214" y="239"/>
                    </a:lnTo>
                    <a:lnTo>
                      <a:pt x="218" y="240"/>
                    </a:lnTo>
                    <a:lnTo>
                      <a:pt x="223" y="240"/>
                    </a:lnTo>
                    <a:lnTo>
                      <a:pt x="228" y="240"/>
                    </a:lnTo>
                    <a:lnTo>
                      <a:pt x="233" y="238"/>
                    </a:lnTo>
                    <a:lnTo>
                      <a:pt x="238" y="235"/>
                    </a:lnTo>
                    <a:lnTo>
                      <a:pt x="244" y="232"/>
                    </a:lnTo>
                    <a:lnTo>
                      <a:pt x="249" y="226"/>
                    </a:lnTo>
                    <a:lnTo>
                      <a:pt x="259" y="216"/>
                    </a:lnTo>
                    <a:lnTo>
                      <a:pt x="261" y="208"/>
                    </a:lnTo>
                    <a:lnTo>
                      <a:pt x="261" y="203"/>
                    </a:lnTo>
                    <a:lnTo>
                      <a:pt x="258" y="201"/>
                    </a:lnTo>
                    <a:lnTo>
                      <a:pt x="255" y="198"/>
                    </a:lnTo>
                    <a:lnTo>
                      <a:pt x="252" y="194"/>
                    </a:lnTo>
                    <a:lnTo>
                      <a:pt x="247" y="189"/>
                    </a:lnTo>
                    <a:lnTo>
                      <a:pt x="243" y="183"/>
                    </a:lnTo>
                    <a:lnTo>
                      <a:pt x="237" y="178"/>
                    </a:lnTo>
                    <a:lnTo>
                      <a:pt x="231" y="174"/>
                    </a:lnTo>
                    <a:lnTo>
                      <a:pt x="225" y="173"/>
                    </a:lnTo>
                    <a:lnTo>
                      <a:pt x="22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94" name="Freeform 546"/>
              <p:cNvSpPr>
                <a:spLocks/>
              </p:cNvSpPr>
              <p:nvPr/>
            </p:nvSpPr>
            <p:spPr bwMode="auto">
              <a:xfrm>
                <a:off x="2017" y="3523"/>
                <a:ext cx="267" cy="287"/>
              </a:xfrm>
              <a:custGeom>
                <a:avLst/>
                <a:gdLst/>
                <a:ahLst/>
                <a:cxnLst>
                  <a:cxn ang="0">
                    <a:pos x="469" y="1"/>
                  </a:cxn>
                  <a:cxn ang="0">
                    <a:pos x="424" y="4"/>
                  </a:cxn>
                  <a:cxn ang="0">
                    <a:pos x="384" y="56"/>
                  </a:cxn>
                  <a:cxn ang="0">
                    <a:pos x="359" y="107"/>
                  </a:cxn>
                  <a:cxn ang="0">
                    <a:pos x="325" y="179"/>
                  </a:cxn>
                  <a:cxn ang="0">
                    <a:pos x="311" y="224"/>
                  </a:cxn>
                  <a:cxn ang="0">
                    <a:pos x="298" y="244"/>
                  </a:cxn>
                  <a:cxn ang="0">
                    <a:pos x="280" y="254"/>
                  </a:cxn>
                  <a:cxn ang="0">
                    <a:pos x="264" y="261"/>
                  </a:cxn>
                  <a:cxn ang="0">
                    <a:pos x="229" y="281"/>
                  </a:cxn>
                  <a:cxn ang="0">
                    <a:pos x="178" y="310"/>
                  </a:cxn>
                  <a:cxn ang="0">
                    <a:pos x="124" y="346"/>
                  </a:cxn>
                  <a:cxn ang="0">
                    <a:pos x="79" y="382"/>
                  </a:cxn>
                  <a:cxn ang="0">
                    <a:pos x="63" y="414"/>
                  </a:cxn>
                  <a:cxn ang="0">
                    <a:pos x="42" y="411"/>
                  </a:cxn>
                  <a:cxn ang="0">
                    <a:pos x="17" y="411"/>
                  </a:cxn>
                  <a:cxn ang="0">
                    <a:pos x="0" y="442"/>
                  </a:cxn>
                  <a:cxn ang="0">
                    <a:pos x="12" y="507"/>
                  </a:cxn>
                  <a:cxn ang="0">
                    <a:pos x="39" y="538"/>
                  </a:cxn>
                  <a:cxn ang="0">
                    <a:pos x="84" y="567"/>
                  </a:cxn>
                  <a:cxn ang="0">
                    <a:pos x="129" y="568"/>
                  </a:cxn>
                  <a:cxn ang="0">
                    <a:pos x="125" y="545"/>
                  </a:cxn>
                  <a:cxn ang="0">
                    <a:pos x="103" y="525"/>
                  </a:cxn>
                  <a:cxn ang="0">
                    <a:pos x="97" y="487"/>
                  </a:cxn>
                  <a:cxn ang="0">
                    <a:pos x="102" y="461"/>
                  </a:cxn>
                  <a:cxn ang="0">
                    <a:pos x="118" y="448"/>
                  </a:cxn>
                  <a:cxn ang="0">
                    <a:pos x="138" y="435"/>
                  </a:cxn>
                  <a:cxn ang="0">
                    <a:pos x="160" y="432"/>
                  </a:cxn>
                  <a:cxn ang="0">
                    <a:pos x="183" y="427"/>
                  </a:cxn>
                  <a:cxn ang="0">
                    <a:pos x="215" y="418"/>
                  </a:cxn>
                  <a:cxn ang="0">
                    <a:pos x="257" y="402"/>
                  </a:cxn>
                  <a:cxn ang="0">
                    <a:pos x="306" y="375"/>
                  </a:cxn>
                  <a:cxn ang="0">
                    <a:pos x="362" y="337"/>
                  </a:cxn>
                  <a:cxn ang="0">
                    <a:pos x="383" y="326"/>
                  </a:cxn>
                  <a:cxn ang="0">
                    <a:pos x="404" y="304"/>
                  </a:cxn>
                  <a:cxn ang="0">
                    <a:pos x="421" y="280"/>
                  </a:cxn>
                  <a:cxn ang="0">
                    <a:pos x="444" y="245"/>
                  </a:cxn>
                  <a:cxn ang="0">
                    <a:pos x="463" y="207"/>
                  </a:cxn>
                  <a:cxn ang="0">
                    <a:pos x="484" y="170"/>
                  </a:cxn>
                  <a:cxn ang="0">
                    <a:pos x="512" y="119"/>
                  </a:cxn>
                  <a:cxn ang="0">
                    <a:pos x="530" y="81"/>
                  </a:cxn>
                  <a:cxn ang="0">
                    <a:pos x="534" y="54"/>
                  </a:cxn>
                  <a:cxn ang="0">
                    <a:pos x="520" y="23"/>
                  </a:cxn>
                </a:cxnLst>
                <a:rect l="0" t="0" r="r" b="b"/>
                <a:pathLst>
                  <a:path w="534" h="573">
                    <a:moveTo>
                      <a:pt x="493" y="8"/>
                    </a:moveTo>
                    <a:lnTo>
                      <a:pt x="482" y="4"/>
                    </a:lnTo>
                    <a:lnTo>
                      <a:pt x="469" y="1"/>
                    </a:lnTo>
                    <a:lnTo>
                      <a:pt x="454" y="0"/>
                    </a:lnTo>
                    <a:lnTo>
                      <a:pt x="439" y="0"/>
                    </a:lnTo>
                    <a:lnTo>
                      <a:pt x="424" y="4"/>
                    </a:lnTo>
                    <a:lnTo>
                      <a:pt x="409" y="15"/>
                    </a:lnTo>
                    <a:lnTo>
                      <a:pt x="395" y="32"/>
                    </a:lnTo>
                    <a:lnTo>
                      <a:pt x="384" y="56"/>
                    </a:lnTo>
                    <a:lnTo>
                      <a:pt x="378" y="68"/>
                    </a:lnTo>
                    <a:lnTo>
                      <a:pt x="370" y="85"/>
                    </a:lnTo>
                    <a:lnTo>
                      <a:pt x="359" y="107"/>
                    </a:lnTo>
                    <a:lnTo>
                      <a:pt x="347" y="131"/>
                    </a:lnTo>
                    <a:lnTo>
                      <a:pt x="336" y="156"/>
                    </a:lnTo>
                    <a:lnTo>
                      <a:pt x="325" y="179"/>
                    </a:lnTo>
                    <a:lnTo>
                      <a:pt x="317" y="200"/>
                    </a:lnTo>
                    <a:lnTo>
                      <a:pt x="314" y="214"/>
                    </a:lnTo>
                    <a:lnTo>
                      <a:pt x="311" y="224"/>
                    </a:lnTo>
                    <a:lnTo>
                      <a:pt x="308" y="232"/>
                    </a:lnTo>
                    <a:lnTo>
                      <a:pt x="303" y="239"/>
                    </a:lnTo>
                    <a:lnTo>
                      <a:pt x="298" y="244"/>
                    </a:lnTo>
                    <a:lnTo>
                      <a:pt x="292" y="249"/>
                    </a:lnTo>
                    <a:lnTo>
                      <a:pt x="286" y="252"/>
                    </a:lnTo>
                    <a:lnTo>
                      <a:pt x="280" y="254"/>
                    </a:lnTo>
                    <a:lnTo>
                      <a:pt x="276" y="257"/>
                    </a:lnTo>
                    <a:lnTo>
                      <a:pt x="272" y="258"/>
                    </a:lnTo>
                    <a:lnTo>
                      <a:pt x="264" y="261"/>
                    </a:lnTo>
                    <a:lnTo>
                      <a:pt x="255" y="267"/>
                    </a:lnTo>
                    <a:lnTo>
                      <a:pt x="242" y="273"/>
                    </a:lnTo>
                    <a:lnTo>
                      <a:pt x="229" y="281"/>
                    </a:lnTo>
                    <a:lnTo>
                      <a:pt x="213" y="290"/>
                    </a:lnTo>
                    <a:lnTo>
                      <a:pt x="195" y="299"/>
                    </a:lnTo>
                    <a:lnTo>
                      <a:pt x="178" y="310"/>
                    </a:lnTo>
                    <a:lnTo>
                      <a:pt x="160" y="321"/>
                    </a:lnTo>
                    <a:lnTo>
                      <a:pt x="141" y="334"/>
                    </a:lnTo>
                    <a:lnTo>
                      <a:pt x="124" y="346"/>
                    </a:lnTo>
                    <a:lnTo>
                      <a:pt x="108" y="358"/>
                    </a:lnTo>
                    <a:lnTo>
                      <a:pt x="93" y="370"/>
                    </a:lnTo>
                    <a:lnTo>
                      <a:pt x="79" y="382"/>
                    </a:lnTo>
                    <a:lnTo>
                      <a:pt x="68" y="394"/>
                    </a:lnTo>
                    <a:lnTo>
                      <a:pt x="59" y="405"/>
                    </a:lnTo>
                    <a:lnTo>
                      <a:pt x="63" y="414"/>
                    </a:lnTo>
                    <a:lnTo>
                      <a:pt x="57" y="414"/>
                    </a:lnTo>
                    <a:lnTo>
                      <a:pt x="50" y="412"/>
                    </a:lnTo>
                    <a:lnTo>
                      <a:pt x="42" y="411"/>
                    </a:lnTo>
                    <a:lnTo>
                      <a:pt x="34" y="410"/>
                    </a:lnTo>
                    <a:lnTo>
                      <a:pt x="26" y="410"/>
                    </a:lnTo>
                    <a:lnTo>
                      <a:pt x="17" y="411"/>
                    </a:lnTo>
                    <a:lnTo>
                      <a:pt x="9" y="416"/>
                    </a:lnTo>
                    <a:lnTo>
                      <a:pt x="1" y="424"/>
                    </a:lnTo>
                    <a:lnTo>
                      <a:pt x="0" y="442"/>
                    </a:lnTo>
                    <a:lnTo>
                      <a:pt x="1" y="465"/>
                    </a:lnTo>
                    <a:lnTo>
                      <a:pt x="4" y="489"/>
                    </a:lnTo>
                    <a:lnTo>
                      <a:pt x="12" y="507"/>
                    </a:lnTo>
                    <a:lnTo>
                      <a:pt x="19" y="516"/>
                    </a:lnTo>
                    <a:lnTo>
                      <a:pt x="27" y="527"/>
                    </a:lnTo>
                    <a:lnTo>
                      <a:pt x="39" y="538"/>
                    </a:lnTo>
                    <a:lnTo>
                      <a:pt x="51" y="550"/>
                    </a:lnTo>
                    <a:lnTo>
                      <a:pt x="66" y="559"/>
                    </a:lnTo>
                    <a:lnTo>
                      <a:pt x="84" y="567"/>
                    </a:lnTo>
                    <a:lnTo>
                      <a:pt x="101" y="572"/>
                    </a:lnTo>
                    <a:lnTo>
                      <a:pt x="120" y="573"/>
                    </a:lnTo>
                    <a:lnTo>
                      <a:pt x="129" y="568"/>
                    </a:lnTo>
                    <a:lnTo>
                      <a:pt x="131" y="559"/>
                    </a:lnTo>
                    <a:lnTo>
                      <a:pt x="130" y="550"/>
                    </a:lnTo>
                    <a:lnTo>
                      <a:pt x="125" y="545"/>
                    </a:lnTo>
                    <a:lnTo>
                      <a:pt x="118" y="540"/>
                    </a:lnTo>
                    <a:lnTo>
                      <a:pt x="110" y="534"/>
                    </a:lnTo>
                    <a:lnTo>
                      <a:pt x="103" y="525"/>
                    </a:lnTo>
                    <a:lnTo>
                      <a:pt x="100" y="519"/>
                    </a:lnTo>
                    <a:lnTo>
                      <a:pt x="99" y="507"/>
                    </a:lnTo>
                    <a:lnTo>
                      <a:pt x="97" y="487"/>
                    </a:lnTo>
                    <a:lnTo>
                      <a:pt x="95" y="468"/>
                    </a:lnTo>
                    <a:lnTo>
                      <a:pt x="94" y="457"/>
                    </a:lnTo>
                    <a:lnTo>
                      <a:pt x="102" y="461"/>
                    </a:lnTo>
                    <a:lnTo>
                      <a:pt x="108" y="456"/>
                    </a:lnTo>
                    <a:lnTo>
                      <a:pt x="112" y="453"/>
                    </a:lnTo>
                    <a:lnTo>
                      <a:pt x="118" y="448"/>
                    </a:lnTo>
                    <a:lnTo>
                      <a:pt x="124" y="444"/>
                    </a:lnTo>
                    <a:lnTo>
                      <a:pt x="131" y="439"/>
                    </a:lnTo>
                    <a:lnTo>
                      <a:pt x="138" y="435"/>
                    </a:lnTo>
                    <a:lnTo>
                      <a:pt x="146" y="433"/>
                    </a:lnTo>
                    <a:lnTo>
                      <a:pt x="154" y="432"/>
                    </a:lnTo>
                    <a:lnTo>
                      <a:pt x="160" y="432"/>
                    </a:lnTo>
                    <a:lnTo>
                      <a:pt x="165" y="431"/>
                    </a:lnTo>
                    <a:lnTo>
                      <a:pt x="173" y="430"/>
                    </a:lnTo>
                    <a:lnTo>
                      <a:pt x="183" y="427"/>
                    </a:lnTo>
                    <a:lnTo>
                      <a:pt x="192" y="425"/>
                    </a:lnTo>
                    <a:lnTo>
                      <a:pt x="203" y="423"/>
                    </a:lnTo>
                    <a:lnTo>
                      <a:pt x="215" y="418"/>
                    </a:lnTo>
                    <a:lnTo>
                      <a:pt x="229" y="414"/>
                    </a:lnTo>
                    <a:lnTo>
                      <a:pt x="242" y="409"/>
                    </a:lnTo>
                    <a:lnTo>
                      <a:pt x="257" y="402"/>
                    </a:lnTo>
                    <a:lnTo>
                      <a:pt x="272" y="395"/>
                    </a:lnTo>
                    <a:lnTo>
                      <a:pt x="288" y="386"/>
                    </a:lnTo>
                    <a:lnTo>
                      <a:pt x="306" y="375"/>
                    </a:lnTo>
                    <a:lnTo>
                      <a:pt x="324" y="365"/>
                    </a:lnTo>
                    <a:lnTo>
                      <a:pt x="343" y="351"/>
                    </a:lnTo>
                    <a:lnTo>
                      <a:pt x="362" y="337"/>
                    </a:lnTo>
                    <a:lnTo>
                      <a:pt x="369" y="335"/>
                    </a:lnTo>
                    <a:lnTo>
                      <a:pt x="376" y="332"/>
                    </a:lnTo>
                    <a:lnTo>
                      <a:pt x="383" y="326"/>
                    </a:lnTo>
                    <a:lnTo>
                      <a:pt x="391" y="319"/>
                    </a:lnTo>
                    <a:lnTo>
                      <a:pt x="397" y="312"/>
                    </a:lnTo>
                    <a:lnTo>
                      <a:pt x="404" y="304"/>
                    </a:lnTo>
                    <a:lnTo>
                      <a:pt x="408" y="296"/>
                    </a:lnTo>
                    <a:lnTo>
                      <a:pt x="412" y="288"/>
                    </a:lnTo>
                    <a:lnTo>
                      <a:pt x="421" y="280"/>
                    </a:lnTo>
                    <a:lnTo>
                      <a:pt x="429" y="269"/>
                    </a:lnTo>
                    <a:lnTo>
                      <a:pt x="436" y="258"/>
                    </a:lnTo>
                    <a:lnTo>
                      <a:pt x="444" y="245"/>
                    </a:lnTo>
                    <a:lnTo>
                      <a:pt x="451" y="232"/>
                    </a:lnTo>
                    <a:lnTo>
                      <a:pt x="456" y="220"/>
                    </a:lnTo>
                    <a:lnTo>
                      <a:pt x="463" y="207"/>
                    </a:lnTo>
                    <a:lnTo>
                      <a:pt x="469" y="197"/>
                    </a:lnTo>
                    <a:lnTo>
                      <a:pt x="476" y="185"/>
                    </a:lnTo>
                    <a:lnTo>
                      <a:pt x="484" y="170"/>
                    </a:lnTo>
                    <a:lnTo>
                      <a:pt x="493" y="154"/>
                    </a:lnTo>
                    <a:lnTo>
                      <a:pt x="504" y="137"/>
                    </a:lnTo>
                    <a:lnTo>
                      <a:pt x="512" y="119"/>
                    </a:lnTo>
                    <a:lnTo>
                      <a:pt x="520" y="104"/>
                    </a:lnTo>
                    <a:lnTo>
                      <a:pt x="527" y="91"/>
                    </a:lnTo>
                    <a:lnTo>
                      <a:pt x="530" y="81"/>
                    </a:lnTo>
                    <a:lnTo>
                      <a:pt x="532" y="73"/>
                    </a:lnTo>
                    <a:lnTo>
                      <a:pt x="534" y="64"/>
                    </a:lnTo>
                    <a:lnTo>
                      <a:pt x="534" y="54"/>
                    </a:lnTo>
                    <a:lnTo>
                      <a:pt x="532" y="42"/>
                    </a:lnTo>
                    <a:lnTo>
                      <a:pt x="528" y="32"/>
                    </a:lnTo>
                    <a:lnTo>
                      <a:pt x="520" y="23"/>
                    </a:lnTo>
                    <a:lnTo>
                      <a:pt x="508" y="15"/>
                    </a:lnTo>
                    <a:lnTo>
                      <a:pt x="49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95" name="Freeform 547"/>
              <p:cNvSpPr>
                <a:spLocks/>
              </p:cNvSpPr>
              <p:nvPr/>
            </p:nvSpPr>
            <p:spPr bwMode="auto">
              <a:xfrm>
                <a:off x="2201" y="3241"/>
                <a:ext cx="155" cy="613"/>
              </a:xfrm>
              <a:custGeom>
                <a:avLst/>
                <a:gdLst/>
                <a:ahLst/>
                <a:cxnLst>
                  <a:cxn ang="0">
                    <a:pos x="286" y="53"/>
                  </a:cxn>
                  <a:cxn ang="0">
                    <a:pos x="308" y="31"/>
                  </a:cxn>
                  <a:cxn ang="0">
                    <a:pos x="299" y="12"/>
                  </a:cxn>
                  <a:cxn ang="0">
                    <a:pos x="280" y="33"/>
                  </a:cxn>
                  <a:cxn ang="0">
                    <a:pos x="254" y="53"/>
                  </a:cxn>
                  <a:cxn ang="0">
                    <a:pos x="222" y="8"/>
                  </a:cxn>
                  <a:cxn ang="0">
                    <a:pos x="141" y="25"/>
                  </a:cxn>
                  <a:cxn ang="0">
                    <a:pos x="96" y="64"/>
                  </a:cxn>
                  <a:cxn ang="0">
                    <a:pos x="116" y="115"/>
                  </a:cxn>
                  <a:cxn ang="0">
                    <a:pos x="121" y="167"/>
                  </a:cxn>
                  <a:cxn ang="0">
                    <a:pos x="134" y="188"/>
                  </a:cxn>
                  <a:cxn ang="0">
                    <a:pos x="111" y="199"/>
                  </a:cxn>
                  <a:cxn ang="0">
                    <a:pos x="85" y="223"/>
                  </a:cxn>
                  <a:cxn ang="0">
                    <a:pos x="54" y="297"/>
                  </a:cxn>
                  <a:cxn ang="0">
                    <a:pos x="30" y="446"/>
                  </a:cxn>
                  <a:cxn ang="0">
                    <a:pos x="5" y="589"/>
                  </a:cxn>
                  <a:cxn ang="0">
                    <a:pos x="53" y="593"/>
                  </a:cxn>
                  <a:cxn ang="0">
                    <a:pos x="85" y="636"/>
                  </a:cxn>
                  <a:cxn ang="0">
                    <a:pos x="69" y="825"/>
                  </a:cxn>
                  <a:cxn ang="0">
                    <a:pos x="45" y="919"/>
                  </a:cxn>
                  <a:cxn ang="0">
                    <a:pos x="23" y="1069"/>
                  </a:cxn>
                  <a:cxn ang="0">
                    <a:pos x="20" y="1163"/>
                  </a:cxn>
                  <a:cxn ang="0">
                    <a:pos x="19" y="1171"/>
                  </a:cxn>
                  <a:cxn ang="0">
                    <a:pos x="8" y="1226"/>
                  </a:cxn>
                  <a:cxn ang="0">
                    <a:pos x="60" y="1226"/>
                  </a:cxn>
                  <a:cxn ang="0">
                    <a:pos x="132" y="1226"/>
                  </a:cxn>
                  <a:cxn ang="0">
                    <a:pos x="194" y="1226"/>
                  </a:cxn>
                  <a:cxn ang="0">
                    <a:pos x="222" y="1221"/>
                  </a:cxn>
                  <a:cxn ang="0">
                    <a:pos x="203" y="1199"/>
                  </a:cxn>
                  <a:cxn ang="0">
                    <a:pos x="168" y="1192"/>
                  </a:cxn>
                  <a:cxn ang="0">
                    <a:pos x="138" y="1175"/>
                  </a:cxn>
                  <a:cxn ang="0">
                    <a:pos x="111" y="1156"/>
                  </a:cxn>
                  <a:cxn ang="0">
                    <a:pos x="108" y="1151"/>
                  </a:cxn>
                  <a:cxn ang="0">
                    <a:pos x="112" y="1104"/>
                  </a:cxn>
                  <a:cxn ang="0">
                    <a:pos x="140" y="956"/>
                  </a:cxn>
                  <a:cxn ang="0">
                    <a:pos x="179" y="838"/>
                  </a:cxn>
                  <a:cxn ang="0">
                    <a:pos x="200" y="741"/>
                  </a:cxn>
                  <a:cxn ang="0">
                    <a:pos x="215" y="602"/>
                  </a:cxn>
                  <a:cxn ang="0">
                    <a:pos x="226" y="574"/>
                  </a:cxn>
                  <a:cxn ang="0">
                    <a:pos x="218" y="412"/>
                  </a:cxn>
                  <a:cxn ang="0">
                    <a:pos x="221" y="298"/>
                  </a:cxn>
                  <a:cxn ang="0">
                    <a:pos x="179" y="223"/>
                  </a:cxn>
                  <a:cxn ang="0">
                    <a:pos x="205" y="223"/>
                  </a:cxn>
                  <a:cxn ang="0">
                    <a:pos x="230" y="215"/>
                  </a:cxn>
                  <a:cxn ang="0">
                    <a:pos x="241" y="198"/>
                  </a:cxn>
                  <a:cxn ang="0">
                    <a:pos x="247" y="186"/>
                  </a:cxn>
                  <a:cxn ang="0">
                    <a:pos x="256" y="177"/>
                  </a:cxn>
                  <a:cxn ang="0">
                    <a:pos x="259" y="156"/>
                  </a:cxn>
                  <a:cxn ang="0">
                    <a:pos x="259" y="125"/>
                  </a:cxn>
                  <a:cxn ang="0">
                    <a:pos x="260" y="99"/>
                  </a:cxn>
                  <a:cxn ang="0">
                    <a:pos x="271" y="93"/>
                  </a:cxn>
                </a:cxnLst>
                <a:rect l="0" t="0" r="r" b="b"/>
                <a:pathLst>
                  <a:path w="310" h="1226">
                    <a:moveTo>
                      <a:pt x="261" y="66"/>
                    </a:moveTo>
                    <a:lnTo>
                      <a:pt x="269" y="63"/>
                    </a:lnTo>
                    <a:lnTo>
                      <a:pt x="278" y="57"/>
                    </a:lnTo>
                    <a:lnTo>
                      <a:pt x="286" y="53"/>
                    </a:lnTo>
                    <a:lnTo>
                      <a:pt x="293" y="47"/>
                    </a:lnTo>
                    <a:lnTo>
                      <a:pt x="299" y="41"/>
                    </a:lnTo>
                    <a:lnTo>
                      <a:pt x="305" y="35"/>
                    </a:lnTo>
                    <a:lnTo>
                      <a:pt x="308" y="31"/>
                    </a:lnTo>
                    <a:lnTo>
                      <a:pt x="310" y="26"/>
                    </a:lnTo>
                    <a:lnTo>
                      <a:pt x="309" y="18"/>
                    </a:lnTo>
                    <a:lnTo>
                      <a:pt x="305" y="13"/>
                    </a:lnTo>
                    <a:lnTo>
                      <a:pt x="299" y="12"/>
                    </a:lnTo>
                    <a:lnTo>
                      <a:pt x="293" y="18"/>
                    </a:lnTo>
                    <a:lnTo>
                      <a:pt x="290" y="23"/>
                    </a:lnTo>
                    <a:lnTo>
                      <a:pt x="286" y="28"/>
                    </a:lnTo>
                    <a:lnTo>
                      <a:pt x="280" y="33"/>
                    </a:lnTo>
                    <a:lnTo>
                      <a:pt x="275" y="39"/>
                    </a:lnTo>
                    <a:lnTo>
                      <a:pt x="268" y="43"/>
                    </a:lnTo>
                    <a:lnTo>
                      <a:pt x="261" y="48"/>
                    </a:lnTo>
                    <a:lnTo>
                      <a:pt x="254" y="53"/>
                    </a:lnTo>
                    <a:lnTo>
                      <a:pt x="248" y="55"/>
                    </a:lnTo>
                    <a:lnTo>
                      <a:pt x="239" y="38"/>
                    </a:lnTo>
                    <a:lnTo>
                      <a:pt x="230" y="20"/>
                    </a:lnTo>
                    <a:lnTo>
                      <a:pt x="222" y="8"/>
                    </a:lnTo>
                    <a:lnTo>
                      <a:pt x="215" y="0"/>
                    </a:lnTo>
                    <a:lnTo>
                      <a:pt x="186" y="6"/>
                    </a:lnTo>
                    <a:lnTo>
                      <a:pt x="162" y="15"/>
                    </a:lnTo>
                    <a:lnTo>
                      <a:pt x="141" y="25"/>
                    </a:lnTo>
                    <a:lnTo>
                      <a:pt x="125" y="35"/>
                    </a:lnTo>
                    <a:lnTo>
                      <a:pt x="112" y="46"/>
                    </a:lnTo>
                    <a:lnTo>
                      <a:pt x="103" y="56"/>
                    </a:lnTo>
                    <a:lnTo>
                      <a:pt x="96" y="64"/>
                    </a:lnTo>
                    <a:lnTo>
                      <a:pt x="93" y="70"/>
                    </a:lnTo>
                    <a:lnTo>
                      <a:pt x="98" y="81"/>
                    </a:lnTo>
                    <a:lnTo>
                      <a:pt x="106" y="99"/>
                    </a:lnTo>
                    <a:lnTo>
                      <a:pt x="116" y="115"/>
                    </a:lnTo>
                    <a:lnTo>
                      <a:pt x="125" y="125"/>
                    </a:lnTo>
                    <a:lnTo>
                      <a:pt x="119" y="137"/>
                    </a:lnTo>
                    <a:lnTo>
                      <a:pt x="117" y="152"/>
                    </a:lnTo>
                    <a:lnTo>
                      <a:pt x="121" y="167"/>
                    </a:lnTo>
                    <a:lnTo>
                      <a:pt x="133" y="173"/>
                    </a:lnTo>
                    <a:lnTo>
                      <a:pt x="134" y="178"/>
                    </a:lnTo>
                    <a:lnTo>
                      <a:pt x="134" y="184"/>
                    </a:lnTo>
                    <a:lnTo>
                      <a:pt x="134" y="188"/>
                    </a:lnTo>
                    <a:lnTo>
                      <a:pt x="132" y="191"/>
                    </a:lnTo>
                    <a:lnTo>
                      <a:pt x="122" y="185"/>
                    </a:lnTo>
                    <a:lnTo>
                      <a:pt x="119" y="197"/>
                    </a:lnTo>
                    <a:lnTo>
                      <a:pt x="111" y="199"/>
                    </a:lnTo>
                    <a:lnTo>
                      <a:pt x="104" y="203"/>
                    </a:lnTo>
                    <a:lnTo>
                      <a:pt x="98" y="208"/>
                    </a:lnTo>
                    <a:lnTo>
                      <a:pt x="92" y="215"/>
                    </a:lnTo>
                    <a:lnTo>
                      <a:pt x="85" y="223"/>
                    </a:lnTo>
                    <a:lnTo>
                      <a:pt x="79" y="234"/>
                    </a:lnTo>
                    <a:lnTo>
                      <a:pt x="72" y="246"/>
                    </a:lnTo>
                    <a:lnTo>
                      <a:pt x="65" y="260"/>
                    </a:lnTo>
                    <a:lnTo>
                      <a:pt x="54" y="297"/>
                    </a:lnTo>
                    <a:lnTo>
                      <a:pt x="45" y="340"/>
                    </a:lnTo>
                    <a:lnTo>
                      <a:pt x="38" y="380"/>
                    </a:lnTo>
                    <a:lnTo>
                      <a:pt x="33" y="410"/>
                    </a:lnTo>
                    <a:lnTo>
                      <a:pt x="30" y="446"/>
                    </a:lnTo>
                    <a:lnTo>
                      <a:pt x="24" y="499"/>
                    </a:lnTo>
                    <a:lnTo>
                      <a:pt x="14" y="552"/>
                    </a:lnTo>
                    <a:lnTo>
                      <a:pt x="0" y="587"/>
                    </a:lnTo>
                    <a:lnTo>
                      <a:pt x="5" y="589"/>
                    </a:lnTo>
                    <a:lnTo>
                      <a:pt x="15" y="590"/>
                    </a:lnTo>
                    <a:lnTo>
                      <a:pt x="26" y="592"/>
                    </a:lnTo>
                    <a:lnTo>
                      <a:pt x="39" y="592"/>
                    </a:lnTo>
                    <a:lnTo>
                      <a:pt x="53" y="593"/>
                    </a:lnTo>
                    <a:lnTo>
                      <a:pt x="65" y="593"/>
                    </a:lnTo>
                    <a:lnTo>
                      <a:pt x="78" y="593"/>
                    </a:lnTo>
                    <a:lnTo>
                      <a:pt x="87" y="592"/>
                    </a:lnTo>
                    <a:lnTo>
                      <a:pt x="85" y="636"/>
                    </a:lnTo>
                    <a:lnTo>
                      <a:pt x="80" y="697"/>
                    </a:lnTo>
                    <a:lnTo>
                      <a:pt x="75" y="755"/>
                    </a:lnTo>
                    <a:lnTo>
                      <a:pt x="72" y="790"/>
                    </a:lnTo>
                    <a:lnTo>
                      <a:pt x="69" y="825"/>
                    </a:lnTo>
                    <a:lnTo>
                      <a:pt x="61" y="860"/>
                    </a:lnTo>
                    <a:lnTo>
                      <a:pt x="53" y="888"/>
                    </a:lnTo>
                    <a:lnTo>
                      <a:pt x="48" y="900"/>
                    </a:lnTo>
                    <a:lnTo>
                      <a:pt x="45" y="919"/>
                    </a:lnTo>
                    <a:lnTo>
                      <a:pt x="40" y="949"/>
                    </a:lnTo>
                    <a:lnTo>
                      <a:pt x="34" y="986"/>
                    </a:lnTo>
                    <a:lnTo>
                      <a:pt x="28" y="1027"/>
                    </a:lnTo>
                    <a:lnTo>
                      <a:pt x="23" y="1069"/>
                    </a:lnTo>
                    <a:lnTo>
                      <a:pt x="18" y="1108"/>
                    </a:lnTo>
                    <a:lnTo>
                      <a:pt x="15" y="1140"/>
                    </a:lnTo>
                    <a:lnTo>
                      <a:pt x="15" y="1162"/>
                    </a:lnTo>
                    <a:lnTo>
                      <a:pt x="20" y="1163"/>
                    </a:lnTo>
                    <a:lnTo>
                      <a:pt x="25" y="1164"/>
                    </a:lnTo>
                    <a:lnTo>
                      <a:pt x="28" y="1164"/>
                    </a:lnTo>
                    <a:lnTo>
                      <a:pt x="30" y="1164"/>
                    </a:lnTo>
                    <a:lnTo>
                      <a:pt x="19" y="1171"/>
                    </a:lnTo>
                    <a:lnTo>
                      <a:pt x="10" y="1183"/>
                    </a:lnTo>
                    <a:lnTo>
                      <a:pt x="3" y="1200"/>
                    </a:lnTo>
                    <a:lnTo>
                      <a:pt x="1" y="1226"/>
                    </a:lnTo>
                    <a:lnTo>
                      <a:pt x="8" y="1226"/>
                    </a:lnTo>
                    <a:lnTo>
                      <a:pt x="17" y="1226"/>
                    </a:lnTo>
                    <a:lnTo>
                      <a:pt x="30" y="1226"/>
                    </a:lnTo>
                    <a:lnTo>
                      <a:pt x="43" y="1226"/>
                    </a:lnTo>
                    <a:lnTo>
                      <a:pt x="60" y="1226"/>
                    </a:lnTo>
                    <a:lnTo>
                      <a:pt x="77" y="1226"/>
                    </a:lnTo>
                    <a:lnTo>
                      <a:pt x="95" y="1226"/>
                    </a:lnTo>
                    <a:lnTo>
                      <a:pt x="114" y="1226"/>
                    </a:lnTo>
                    <a:lnTo>
                      <a:pt x="132" y="1226"/>
                    </a:lnTo>
                    <a:lnTo>
                      <a:pt x="149" y="1226"/>
                    </a:lnTo>
                    <a:lnTo>
                      <a:pt x="167" y="1226"/>
                    </a:lnTo>
                    <a:lnTo>
                      <a:pt x="182" y="1226"/>
                    </a:lnTo>
                    <a:lnTo>
                      <a:pt x="194" y="1226"/>
                    </a:lnTo>
                    <a:lnTo>
                      <a:pt x="205" y="1226"/>
                    </a:lnTo>
                    <a:lnTo>
                      <a:pt x="211" y="1226"/>
                    </a:lnTo>
                    <a:lnTo>
                      <a:pt x="216" y="1226"/>
                    </a:lnTo>
                    <a:lnTo>
                      <a:pt x="222" y="1221"/>
                    </a:lnTo>
                    <a:lnTo>
                      <a:pt x="222" y="1211"/>
                    </a:lnTo>
                    <a:lnTo>
                      <a:pt x="217" y="1201"/>
                    </a:lnTo>
                    <a:lnTo>
                      <a:pt x="209" y="1198"/>
                    </a:lnTo>
                    <a:lnTo>
                      <a:pt x="203" y="1199"/>
                    </a:lnTo>
                    <a:lnTo>
                      <a:pt x="195" y="1198"/>
                    </a:lnTo>
                    <a:lnTo>
                      <a:pt x="187" y="1197"/>
                    </a:lnTo>
                    <a:lnTo>
                      <a:pt x="177" y="1194"/>
                    </a:lnTo>
                    <a:lnTo>
                      <a:pt x="168" y="1192"/>
                    </a:lnTo>
                    <a:lnTo>
                      <a:pt x="159" y="1189"/>
                    </a:lnTo>
                    <a:lnTo>
                      <a:pt x="150" y="1184"/>
                    </a:lnTo>
                    <a:lnTo>
                      <a:pt x="144" y="1179"/>
                    </a:lnTo>
                    <a:lnTo>
                      <a:pt x="138" y="1175"/>
                    </a:lnTo>
                    <a:lnTo>
                      <a:pt x="131" y="1170"/>
                    </a:lnTo>
                    <a:lnTo>
                      <a:pt x="124" y="1164"/>
                    </a:lnTo>
                    <a:lnTo>
                      <a:pt x="117" y="1160"/>
                    </a:lnTo>
                    <a:lnTo>
                      <a:pt x="111" y="1156"/>
                    </a:lnTo>
                    <a:lnTo>
                      <a:pt x="106" y="1153"/>
                    </a:lnTo>
                    <a:lnTo>
                      <a:pt x="102" y="1151"/>
                    </a:lnTo>
                    <a:lnTo>
                      <a:pt x="101" y="1149"/>
                    </a:lnTo>
                    <a:lnTo>
                      <a:pt x="108" y="1151"/>
                    </a:lnTo>
                    <a:lnTo>
                      <a:pt x="112" y="1151"/>
                    </a:lnTo>
                    <a:lnTo>
                      <a:pt x="116" y="1149"/>
                    </a:lnTo>
                    <a:lnTo>
                      <a:pt x="117" y="1149"/>
                    </a:lnTo>
                    <a:lnTo>
                      <a:pt x="112" y="1104"/>
                    </a:lnTo>
                    <a:lnTo>
                      <a:pt x="115" y="1058"/>
                    </a:lnTo>
                    <a:lnTo>
                      <a:pt x="121" y="1014"/>
                    </a:lnTo>
                    <a:lnTo>
                      <a:pt x="132" y="976"/>
                    </a:lnTo>
                    <a:lnTo>
                      <a:pt x="140" y="956"/>
                    </a:lnTo>
                    <a:lnTo>
                      <a:pt x="149" y="930"/>
                    </a:lnTo>
                    <a:lnTo>
                      <a:pt x="160" y="900"/>
                    </a:lnTo>
                    <a:lnTo>
                      <a:pt x="170" y="868"/>
                    </a:lnTo>
                    <a:lnTo>
                      <a:pt x="179" y="838"/>
                    </a:lnTo>
                    <a:lnTo>
                      <a:pt x="187" y="811"/>
                    </a:lnTo>
                    <a:lnTo>
                      <a:pt x="193" y="791"/>
                    </a:lnTo>
                    <a:lnTo>
                      <a:pt x="196" y="778"/>
                    </a:lnTo>
                    <a:lnTo>
                      <a:pt x="200" y="741"/>
                    </a:lnTo>
                    <a:lnTo>
                      <a:pt x="203" y="681"/>
                    </a:lnTo>
                    <a:lnTo>
                      <a:pt x="207" y="625"/>
                    </a:lnTo>
                    <a:lnTo>
                      <a:pt x="208" y="599"/>
                    </a:lnTo>
                    <a:lnTo>
                      <a:pt x="215" y="602"/>
                    </a:lnTo>
                    <a:lnTo>
                      <a:pt x="222" y="603"/>
                    </a:lnTo>
                    <a:lnTo>
                      <a:pt x="226" y="604"/>
                    </a:lnTo>
                    <a:lnTo>
                      <a:pt x="229" y="605"/>
                    </a:lnTo>
                    <a:lnTo>
                      <a:pt x="226" y="574"/>
                    </a:lnTo>
                    <a:lnTo>
                      <a:pt x="221" y="529"/>
                    </a:lnTo>
                    <a:lnTo>
                      <a:pt x="217" y="480"/>
                    </a:lnTo>
                    <a:lnTo>
                      <a:pt x="216" y="444"/>
                    </a:lnTo>
                    <a:lnTo>
                      <a:pt x="218" y="412"/>
                    </a:lnTo>
                    <a:lnTo>
                      <a:pt x="222" y="381"/>
                    </a:lnTo>
                    <a:lnTo>
                      <a:pt x="224" y="352"/>
                    </a:lnTo>
                    <a:lnTo>
                      <a:pt x="224" y="325"/>
                    </a:lnTo>
                    <a:lnTo>
                      <a:pt x="221" y="298"/>
                    </a:lnTo>
                    <a:lnTo>
                      <a:pt x="213" y="274"/>
                    </a:lnTo>
                    <a:lnTo>
                      <a:pt x="199" y="251"/>
                    </a:lnTo>
                    <a:lnTo>
                      <a:pt x="178" y="230"/>
                    </a:lnTo>
                    <a:lnTo>
                      <a:pt x="179" y="223"/>
                    </a:lnTo>
                    <a:lnTo>
                      <a:pt x="183" y="219"/>
                    </a:lnTo>
                    <a:lnTo>
                      <a:pt x="187" y="216"/>
                    </a:lnTo>
                    <a:lnTo>
                      <a:pt x="195" y="219"/>
                    </a:lnTo>
                    <a:lnTo>
                      <a:pt x="205" y="223"/>
                    </a:lnTo>
                    <a:lnTo>
                      <a:pt x="214" y="224"/>
                    </a:lnTo>
                    <a:lnTo>
                      <a:pt x="222" y="224"/>
                    </a:lnTo>
                    <a:lnTo>
                      <a:pt x="228" y="221"/>
                    </a:lnTo>
                    <a:lnTo>
                      <a:pt x="230" y="215"/>
                    </a:lnTo>
                    <a:lnTo>
                      <a:pt x="231" y="208"/>
                    </a:lnTo>
                    <a:lnTo>
                      <a:pt x="232" y="203"/>
                    </a:lnTo>
                    <a:lnTo>
                      <a:pt x="236" y="200"/>
                    </a:lnTo>
                    <a:lnTo>
                      <a:pt x="241" y="198"/>
                    </a:lnTo>
                    <a:lnTo>
                      <a:pt x="245" y="193"/>
                    </a:lnTo>
                    <a:lnTo>
                      <a:pt x="246" y="190"/>
                    </a:lnTo>
                    <a:lnTo>
                      <a:pt x="247" y="188"/>
                    </a:lnTo>
                    <a:lnTo>
                      <a:pt x="247" y="186"/>
                    </a:lnTo>
                    <a:lnTo>
                      <a:pt x="247" y="183"/>
                    </a:lnTo>
                    <a:lnTo>
                      <a:pt x="248" y="179"/>
                    </a:lnTo>
                    <a:lnTo>
                      <a:pt x="252" y="178"/>
                    </a:lnTo>
                    <a:lnTo>
                      <a:pt x="256" y="177"/>
                    </a:lnTo>
                    <a:lnTo>
                      <a:pt x="262" y="174"/>
                    </a:lnTo>
                    <a:lnTo>
                      <a:pt x="264" y="169"/>
                    </a:lnTo>
                    <a:lnTo>
                      <a:pt x="263" y="163"/>
                    </a:lnTo>
                    <a:lnTo>
                      <a:pt x="259" y="156"/>
                    </a:lnTo>
                    <a:lnTo>
                      <a:pt x="256" y="148"/>
                    </a:lnTo>
                    <a:lnTo>
                      <a:pt x="255" y="140"/>
                    </a:lnTo>
                    <a:lnTo>
                      <a:pt x="256" y="133"/>
                    </a:lnTo>
                    <a:lnTo>
                      <a:pt x="259" y="125"/>
                    </a:lnTo>
                    <a:lnTo>
                      <a:pt x="260" y="115"/>
                    </a:lnTo>
                    <a:lnTo>
                      <a:pt x="259" y="106"/>
                    </a:lnTo>
                    <a:lnTo>
                      <a:pt x="253" y="98"/>
                    </a:lnTo>
                    <a:lnTo>
                      <a:pt x="260" y="99"/>
                    </a:lnTo>
                    <a:lnTo>
                      <a:pt x="264" y="101"/>
                    </a:lnTo>
                    <a:lnTo>
                      <a:pt x="267" y="103"/>
                    </a:lnTo>
                    <a:lnTo>
                      <a:pt x="268" y="104"/>
                    </a:lnTo>
                    <a:lnTo>
                      <a:pt x="271" y="93"/>
                    </a:lnTo>
                    <a:lnTo>
                      <a:pt x="271" y="81"/>
                    </a:lnTo>
                    <a:lnTo>
                      <a:pt x="268" y="72"/>
                    </a:lnTo>
                    <a:lnTo>
                      <a:pt x="261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196" name="Freeform 548"/>
              <p:cNvSpPr>
                <a:spLocks/>
              </p:cNvSpPr>
              <p:nvPr/>
            </p:nvSpPr>
            <p:spPr bwMode="auto">
              <a:xfrm>
                <a:off x="2163" y="3346"/>
                <a:ext cx="121" cy="162"/>
              </a:xfrm>
              <a:custGeom>
                <a:avLst/>
                <a:gdLst/>
                <a:ahLst/>
                <a:cxnLst>
                  <a:cxn ang="0">
                    <a:pos x="177" y="121"/>
                  </a:cxn>
                  <a:cxn ang="0">
                    <a:pos x="207" y="97"/>
                  </a:cxn>
                  <a:cxn ang="0">
                    <a:pos x="236" y="65"/>
                  </a:cxn>
                  <a:cxn ang="0">
                    <a:pos x="241" y="30"/>
                  </a:cxn>
                  <a:cxn ang="0">
                    <a:pos x="215" y="4"/>
                  </a:cxn>
                  <a:cxn ang="0">
                    <a:pos x="178" y="3"/>
                  </a:cxn>
                  <a:cxn ang="0">
                    <a:pos x="142" y="14"/>
                  </a:cxn>
                  <a:cxn ang="0">
                    <a:pos x="114" y="28"/>
                  </a:cxn>
                  <a:cxn ang="0">
                    <a:pos x="110" y="42"/>
                  </a:cxn>
                  <a:cxn ang="0">
                    <a:pos x="90" y="53"/>
                  </a:cxn>
                  <a:cxn ang="0">
                    <a:pos x="67" y="67"/>
                  </a:cxn>
                  <a:cxn ang="0">
                    <a:pos x="46" y="82"/>
                  </a:cxn>
                  <a:cxn ang="0">
                    <a:pos x="34" y="91"/>
                  </a:cxn>
                  <a:cxn ang="0">
                    <a:pos x="17" y="104"/>
                  </a:cxn>
                  <a:cxn ang="0">
                    <a:pos x="3" y="112"/>
                  </a:cxn>
                  <a:cxn ang="0">
                    <a:pos x="0" y="123"/>
                  </a:cxn>
                  <a:cxn ang="0">
                    <a:pos x="2" y="136"/>
                  </a:cxn>
                  <a:cxn ang="0">
                    <a:pos x="8" y="165"/>
                  </a:cxn>
                  <a:cxn ang="0">
                    <a:pos x="19" y="201"/>
                  </a:cxn>
                  <a:cxn ang="0">
                    <a:pos x="38" y="232"/>
                  </a:cxn>
                  <a:cxn ang="0">
                    <a:pos x="46" y="267"/>
                  </a:cxn>
                  <a:cxn ang="0">
                    <a:pos x="49" y="285"/>
                  </a:cxn>
                  <a:cxn ang="0">
                    <a:pos x="58" y="304"/>
                  </a:cxn>
                  <a:cxn ang="0">
                    <a:pos x="71" y="316"/>
                  </a:cxn>
                  <a:cxn ang="0">
                    <a:pos x="84" y="319"/>
                  </a:cxn>
                  <a:cxn ang="0">
                    <a:pos x="95" y="324"/>
                  </a:cxn>
                  <a:cxn ang="0">
                    <a:pos x="108" y="326"/>
                  </a:cxn>
                  <a:cxn ang="0">
                    <a:pos x="118" y="322"/>
                  </a:cxn>
                  <a:cxn ang="0">
                    <a:pos x="122" y="316"/>
                  </a:cxn>
                  <a:cxn ang="0">
                    <a:pos x="137" y="320"/>
                  </a:cxn>
                  <a:cxn ang="0">
                    <a:pos x="138" y="306"/>
                  </a:cxn>
                  <a:cxn ang="0">
                    <a:pos x="124" y="284"/>
                  </a:cxn>
                  <a:cxn ang="0">
                    <a:pos x="116" y="266"/>
                  </a:cxn>
                  <a:cxn ang="0">
                    <a:pos x="129" y="272"/>
                  </a:cxn>
                  <a:cxn ang="0">
                    <a:pos x="139" y="276"/>
                  </a:cxn>
                  <a:cxn ang="0">
                    <a:pos x="147" y="270"/>
                  </a:cxn>
                  <a:cxn ang="0">
                    <a:pos x="142" y="260"/>
                  </a:cxn>
                  <a:cxn ang="0">
                    <a:pos x="130" y="253"/>
                  </a:cxn>
                  <a:cxn ang="0">
                    <a:pos x="121" y="244"/>
                  </a:cxn>
                  <a:cxn ang="0">
                    <a:pos x="108" y="237"/>
                  </a:cxn>
                  <a:cxn ang="0">
                    <a:pos x="90" y="218"/>
                  </a:cxn>
                  <a:cxn ang="0">
                    <a:pos x="80" y="181"/>
                  </a:cxn>
                  <a:cxn ang="0">
                    <a:pos x="71" y="150"/>
                  </a:cxn>
                  <a:cxn ang="0">
                    <a:pos x="90" y="144"/>
                  </a:cxn>
                  <a:cxn ang="0">
                    <a:pos x="117" y="131"/>
                  </a:cxn>
                  <a:cxn ang="0">
                    <a:pos x="142" y="116"/>
                  </a:cxn>
                  <a:cxn ang="0">
                    <a:pos x="156" y="105"/>
                  </a:cxn>
                  <a:cxn ang="0">
                    <a:pos x="163" y="118"/>
                  </a:cxn>
                  <a:cxn ang="0">
                    <a:pos x="167" y="127"/>
                  </a:cxn>
                </a:cxnLst>
                <a:rect l="0" t="0" r="r" b="b"/>
                <a:pathLst>
                  <a:path w="243" h="326">
                    <a:moveTo>
                      <a:pt x="167" y="127"/>
                    </a:moveTo>
                    <a:lnTo>
                      <a:pt x="177" y="121"/>
                    </a:lnTo>
                    <a:lnTo>
                      <a:pt x="191" y="111"/>
                    </a:lnTo>
                    <a:lnTo>
                      <a:pt x="207" y="97"/>
                    </a:lnTo>
                    <a:lnTo>
                      <a:pt x="223" y="82"/>
                    </a:lnTo>
                    <a:lnTo>
                      <a:pt x="236" y="65"/>
                    </a:lnTo>
                    <a:lnTo>
                      <a:pt x="243" y="48"/>
                    </a:lnTo>
                    <a:lnTo>
                      <a:pt x="241" y="30"/>
                    </a:lnTo>
                    <a:lnTo>
                      <a:pt x="230" y="13"/>
                    </a:lnTo>
                    <a:lnTo>
                      <a:pt x="215" y="4"/>
                    </a:lnTo>
                    <a:lnTo>
                      <a:pt x="198" y="0"/>
                    </a:lnTo>
                    <a:lnTo>
                      <a:pt x="178" y="3"/>
                    </a:lnTo>
                    <a:lnTo>
                      <a:pt x="160" y="7"/>
                    </a:lnTo>
                    <a:lnTo>
                      <a:pt x="142" y="14"/>
                    </a:lnTo>
                    <a:lnTo>
                      <a:pt x="126" y="22"/>
                    </a:lnTo>
                    <a:lnTo>
                      <a:pt x="114" y="28"/>
                    </a:lnTo>
                    <a:lnTo>
                      <a:pt x="104" y="30"/>
                    </a:lnTo>
                    <a:lnTo>
                      <a:pt x="110" y="42"/>
                    </a:lnTo>
                    <a:lnTo>
                      <a:pt x="100" y="46"/>
                    </a:lnTo>
                    <a:lnTo>
                      <a:pt x="90" y="53"/>
                    </a:lnTo>
                    <a:lnTo>
                      <a:pt x="78" y="60"/>
                    </a:lnTo>
                    <a:lnTo>
                      <a:pt x="67" y="67"/>
                    </a:lnTo>
                    <a:lnTo>
                      <a:pt x="55" y="75"/>
                    </a:lnTo>
                    <a:lnTo>
                      <a:pt x="46" y="82"/>
                    </a:lnTo>
                    <a:lnTo>
                      <a:pt x="39" y="88"/>
                    </a:lnTo>
                    <a:lnTo>
                      <a:pt x="34" y="91"/>
                    </a:lnTo>
                    <a:lnTo>
                      <a:pt x="26" y="98"/>
                    </a:lnTo>
                    <a:lnTo>
                      <a:pt x="17" y="104"/>
                    </a:lnTo>
                    <a:lnTo>
                      <a:pt x="9" y="110"/>
                    </a:lnTo>
                    <a:lnTo>
                      <a:pt x="3" y="112"/>
                    </a:lnTo>
                    <a:lnTo>
                      <a:pt x="1" y="116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2" y="136"/>
                    </a:lnTo>
                    <a:lnTo>
                      <a:pt x="4" y="147"/>
                    </a:lnTo>
                    <a:lnTo>
                      <a:pt x="8" y="165"/>
                    </a:lnTo>
                    <a:lnTo>
                      <a:pt x="12" y="184"/>
                    </a:lnTo>
                    <a:lnTo>
                      <a:pt x="19" y="201"/>
                    </a:lnTo>
                    <a:lnTo>
                      <a:pt x="29" y="216"/>
                    </a:lnTo>
                    <a:lnTo>
                      <a:pt x="38" y="232"/>
                    </a:lnTo>
                    <a:lnTo>
                      <a:pt x="45" y="249"/>
                    </a:lnTo>
                    <a:lnTo>
                      <a:pt x="46" y="267"/>
                    </a:lnTo>
                    <a:lnTo>
                      <a:pt x="47" y="276"/>
                    </a:lnTo>
                    <a:lnTo>
                      <a:pt x="49" y="285"/>
                    </a:lnTo>
                    <a:lnTo>
                      <a:pt x="54" y="296"/>
                    </a:lnTo>
                    <a:lnTo>
                      <a:pt x="58" y="304"/>
                    </a:lnTo>
                    <a:lnTo>
                      <a:pt x="65" y="312"/>
                    </a:lnTo>
                    <a:lnTo>
                      <a:pt x="71" y="316"/>
                    </a:lnTo>
                    <a:lnTo>
                      <a:pt x="78" y="320"/>
                    </a:lnTo>
                    <a:lnTo>
                      <a:pt x="84" y="319"/>
                    </a:lnTo>
                    <a:lnTo>
                      <a:pt x="90" y="322"/>
                    </a:lnTo>
                    <a:lnTo>
                      <a:pt x="95" y="324"/>
                    </a:lnTo>
                    <a:lnTo>
                      <a:pt x="102" y="326"/>
                    </a:lnTo>
                    <a:lnTo>
                      <a:pt x="108" y="326"/>
                    </a:lnTo>
                    <a:lnTo>
                      <a:pt x="114" y="324"/>
                    </a:lnTo>
                    <a:lnTo>
                      <a:pt x="118" y="322"/>
                    </a:lnTo>
                    <a:lnTo>
                      <a:pt x="121" y="320"/>
                    </a:lnTo>
                    <a:lnTo>
                      <a:pt x="122" y="316"/>
                    </a:lnTo>
                    <a:lnTo>
                      <a:pt x="130" y="321"/>
                    </a:lnTo>
                    <a:lnTo>
                      <a:pt x="137" y="320"/>
                    </a:lnTo>
                    <a:lnTo>
                      <a:pt x="141" y="314"/>
                    </a:lnTo>
                    <a:lnTo>
                      <a:pt x="138" y="306"/>
                    </a:lnTo>
                    <a:lnTo>
                      <a:pt x="130" y="296"/>
                    </a:lnTo>
                    <a:lnTo>
                      <a:pt x="124" y="284"/>
                    </a:lnTo>
                    <a:lnTo>
                      <a:pt x="118" y="272"/>
                    </a:lnTo>
                    <a:lnTo>
                      <a:pt x="116" y="266"/>
                    </a:lnTo>
                    <a:lnTo>
                      <a:pt x="123" y="269"/>
                    </a:lnTo>
                    <a:lnTo>
                      <a:pt x="129" y="272"/>
                    </a:lnTo>
                    <a:lnTo>
                      <a:pt x="133" y="275"/>
                    </a:lnTo>
                    <a:lnTo>
                      <a:pt x="139" y="276"/>
                    </a:lnTo>
                    <a:lnTo>
                      <a:pt x="144" y="275"/>
                    </a:lnTo>
                    <a:lnTo>
                      <a:pt x="147" y="270"/>
                    </a:lnTo>
                    <a:lnTo>
                      <a:pt x="147" y="264"/>
                    </a:lnTo>
                    <a:lnTo>
                      <a:pt x="142" y="260"/>
                    </a:lnTo>
                    <a:lnTo>
                      <a:pt x="136" y="256"/>
                    </a:lnTo>
                    <a:lnTo>
                      <a:pt x="130" y="253"/>
                    </a:lnTo>
                    <a:lnTo>
                      <a:pt x="124" y="248"/>
                    </a:lnTo>
                    <a:lnTo>
                      <a:pt x="121" y="244"/>
                    </a:lnTo>
                    <a:lnTo>
                      <a:pt x="115" y="239"/>
                    </a:lnTo>
                    <a:lnTo>
                      <a:pt x="108" y="237"/>
                    </a:lnTo>
                    <a:lnTo>
                      <a:pt x="99" y="231"/>
                    </a:lnTo>
                    <a:lnTo>
                      <a:pt x="90" y="218"/>
                    </a:lnTo>
                    <a:lnTo>
                      <a:pt x="83" y="200"/>
                    </a:lnTo>
                    <a:lnTo>
                      <a:pt x="80" y="181"/>
                    </a:lnTo>
                    <a:lnTo>
                      <a:pt x="77" y="164"/>
                    </a:lnTo>
                    <a:lnTo>
                      <a:pt x="71" y="150"/>
                    </a:lnTo>
                    <a:lnTo>
                      <a:pt x="78" y="149"/>
                    </a:lnTo>
                    <a:lnTo>
                      <a:pt x="90" y="144"/>
                    </a:lnTo>
                    <a:lnTo>
                      <a:pt x="102" y="138"/>
                    </a:lnTo>
                    <a:lnTo>
                      <a:pt x="117" y="131"/>
                    </a:lnTo>
                    <a:lnTo>
                      <a:pt x="131" y="123"/>
                    </a:lnTo>
                    <a:lnTo>
                      <a:pt x="142" y="116"/>
                    </a:lnTo>
                    <a:lnTo>
                      <a:pt x="152" y="109"/>
                    </a:lnTo>
                    <a:lnTo>
                      <a:pt x="156" y="105"/>
                    </a:lnTo>
                    <a:lnTo>
                      <a:pt x="160" y="111"/>
                    </a:lnTo>
                    <a:lnTo>
                      <a:pt x="163" y="118"/>
                    </a:lnTo>
                    <a:lnTo>
                      <a:pt x="165" y="125"/>
                    </a:lnTo>
                    <a:lnTo>
                      <a:pt x="167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197" name="Rectangle 549"/>
            <p:cNvSpPr>
              <a:spLocks noChangeArrowheads="1"/>
            </p:cNvSpPr>
            <p:nvPr/>
          </p:nvSpPr>
          <p:spPr bwMode="auto">
            <a:xfrm>
              <a:off x="2005" y="3992"/>
              <a:ext cx="53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Pembantu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198" name="Rectangle 550"/>
            <p:cNvSpPr>
              <a:spLocks noChangeArrowheads="1"/>
            </p:cNvSpPr>
            <p:nvPr/>
          </p:nvSpPr>
          <p:spPr bwMode="auto">
            <a:xfrm>
              <a:off x="3036" y="2945"/>
              <a:ext cx="9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Pesan yang dapat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199" name="Rectangle 551"/>
            <p:cNvSpPr>
              <a:spLocks noChangeArrowheads="1"/>
            </p:cNvSpPr>
            <p:nvPr/>
          </p:nvSpPr>
          <p:spPr bwMode="auto">
            <a:xfrm>
              <a:off x="3117" y="3079"/>
              <a:ext cx="5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dimengerti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200" name="Rectangle 552"/>
            <p:cNvSpPr>
              <a:spLocks noChangeArrowheads="1"/>
            </p:cNvSpPr>
            <p:nvPr/>
          </p:nvSpPr>
          <p:spPr bwMode="auto">
            <a:xfrm>
              <a:off x="3349" y="3588"/>
              <a:ext cx="44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LAYER 1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24" name="Group 553"/>
            <p:cNvGrpSpPr>
              <a:grpSpLocks/>
            </p:cNvGrpSpPr>
            <p:nvPr/>
          </p:nvGrpSpPr>
          <p:grpSpPr bwMode="auto">
            <a:xfrm>
              <a:off x="4571" y="3307"/>
              <a:ext cx="352" cy="684"/>
              <a:chOff x="4583" y="3241"/>
              <a:chExt cx="352" cy="684"/>
            </a:xfrm>
          </p:grpSpPr>
          <p:sp>
            <p:nvSpPr>
              <p:cNvPr id="28202" name="Freeform 554"/>
              <p:cNvSpPr>
                <a:spLocks/>
              </p:cNvSpPr>
              <p:nvPr/>
            </p:nvSpPr>
            <p:spPr bwMode="auto">
              <a:xfrm>
                <a:off x="4583" y="3241"/>
                <a:ext cx="264" cy="684"/>
              </a:xfrm>
              <a:custGeom>
                <a:avLst/>
                <a:gdLst/>
                <a:ahLst/>
                <a:cxnLst>
                  <a:cxn ang="0">
                    <a:pos x="186" y="2006"/>
                  </a:cxn>
                  <a:cxn ang="0">
                    <a:pos x="216" y="2045"/>
                  </a:cxn>
                  <a:cxn ang="0">
                    <a:pos x="273" y="2046"/>
                  </a:cxn>
                  <a:cxn ang="0">
                    <a:pos x="319" y="1989"/>
                  </a:cxn>
                  <a:cxn ang="0">
                    <a:pos x="358" y="1921"/>
                  </a:cxn>
                  <a:cxn ang="0">
                    <a:pos x="357" y="1647"/>
                  </a:cxn>
                  <a:cxn ang="0">
                    <a:pos x="367" y="1474"/>
                  </a:cxn>
                  <a:cxn ang="0">
                    <a:pos x="405" y="1254"/>
                  </a:cxn>
                  <a:cxn ang="0">
                    <a:pos x="437" y="1220"/>
                  </a:cxn>
                  <a:cxn ang="0">
                    <a:pos x="475" y="1453"/>
                  </a:cxn>
                  <a:cxn ang="0">
                    <a:pos x="466" y="1663"/>
                  </a:cxn>
                  <a:cxn ang="0">
                    <a:pos x="494" y="1864"/>
                  </a:cxn>
                  <a:cxn ang="0">
                    <a:pos x="521" y="1943"/>
                  </a:cxn>
                  <a:cxn ang="0">
                    <a:pos x="574" y="1925"/>
                  </a:cxn>
                  <a:cxn ang="0">
                    <a:pos x="620" y="1945"/>
                  </a:cxn>
                  <a:cxn ang="0">
                    <a:pos x="729" y="1947"/>
                  </a:cxn>
                  <a:cxn ang="0">
                    <a:pos x="775" y="1919"/>
                  </a:cxn>
                  <a:cxn ang="0">
                    <a:pos x="702" y="1890"/>
                  </a:cxn>
                  <a:cxn ang="0">
                    <a:pos x="648" y="1854"/>
                  </a:cxn>
                  <a:cxn ang="0">
                    <a:pos x="643" y="1843"/>
                  </a:cxn>
                  <a:cxn ang="0">
                    <a:pos x="618" y="1461"/>
                  </a:cxn>
                  <a:cxn ang="0">
                    <a:pos x="599" y="1022"/>
                  </a:cxn>
                  <a:cxn ang="0">
                    <a:pos x="637" y="1010"/>
                  </a:cxn>
                  <a:cxn ang="0">
                    <a:pos x="657" y="815"/>
                  </a:cxn>
                  <a:cxn ang="0">
                    <a:pos x="788" y="756"/>
                  </a:cxn>
                  <a:cxn ang="0">
                    <a:pos x="720" y="656"/>
                  </a:cxn>
                  <a:cxn ang="0">
                    <a:pos x="654" y="667"/>
                  </a:cxn>
                  <a:cxn ang="0">
                    <a:pos x="638" y="653"/>
                  </a:cxn>
                  <a:cxn ang="0">
                    <a:pos x="630" y="613"/>
                  </a:cxn>
                  <a:cxn ang="0">
                    <a:pos x="623" y="445"/>
                  </a:cxn>
                  <a:cxn ang="0">
                    <a:pos x="583" y="385"/>
                  </a:cxn>
                  <a:cxn ang="0">
                    <a:pos x="522" y="339"/>
                  </a:cxn>
                  <a:cxn ang="0">
                    <a:pos x="537" y="294"/>
                  </a:cxn>
                  <a:cxn ang="0">
                    <a:pos x="542" y="250"/>
                  </a:cxn>
                  <a:cxn ang="0">
                    <a:pos x="544" y="206"/>
                  </a:cxn>
                  <a:cxn ang="0">
                    <a:pos x="534" y="156"/>
                  </a:cxn>
                  <a:cxn ang="0">
                    <a:pos x="522" y="82"/>
                  </a:cxn>
                  <a:cxn ang="0">
                    <a:pos x="481" y="26"/>
                  </a:cxn>
                  <a:cxn ang="0">
                    <a:pos x="423" y="0"/>
                  </a:cxn>
                  <a:cxn ang="0">
                    <a:pos x="360" y="31"/>
                  </a:cxn>
                  <a:cxn ang="0">
                    <a:pos x="328" y="49"/>
                  </a:cxn>
                  <a:cxn ang="0">
                    <a:pos x="295" y="147"/>
                  </a:cxn>
                  <a:cxn ang="0">
                    <a:pos x="306" y="224"/>
                  </a:cxn>
                  <a:cxn ang="0">
                    <a:pos x="349" y="295"/>
                  </a:cxn>
                  <a:cxn ang="0">
                    <a:pos x="309" y="328"/>
                  </a:cxn>
                  <a:cxn ang="0">
                    <a:pos x="220" y="362"/>
                  </a:cxn>
                  <a:cxn ang="0">
                    <a:pos x="178" y="376"/>
                  </a:cxn>
                  <a:cxn ang="0">
                    <a:pos x="139" y="433"/>
                  </a:cxn>
                  <a:cxn ang="0">
                    <a:pos x="46" y="640"/>
                  </a:cxn>
                  <a:cxn ang="0">
                    <a:pos x="10" y="725"/>
                  </a:cxn>
                  <a:cxn ang="0">
                    <a:pos x="6" y="777"/>
                  </a:cxn>
                  <a:cxn ang="0">
                    <a:pos x="180" y="676"/>
                  </a:cxn>
                  <a:cxn ang="0">
                    <a:pos x="214" y="678"/>
                  </a:cxn>
                  <a:cxn ang="0">
                    <a:pos x="193" y="751"/>
                  </a:cxn>
                  <a:cxn ang="0">
                    <a:pos x="30" y="790"/>
                  </a:cxn>
                  <a:cxn ang="0">
                    <a:pos x="164" y="928"/>
                  </a:cxn>
                  <a:cxn ang="0">
                    <a:pos x="192" y="1076"/>
                  </a:cxn>
                  <a:cxn ang="0">
                    <a:pos x="218" y="1145"/>
                  </a:cxn>
                  <a:cxn ang="0">
                    <a:pos x="226" y="1483"/>
                  </a:cxn>
                  <a:cxn ang="0">
                    <a:pos x="202" y="1940"/>
                  </a:cxn>
                </a:cxnLst>
                <a:rect l="0" t="0" r="r" b="b"/>
                <a:pathLst>
                  <a:path w="793" h="2051">
                    <a:moveTo>
                      <a:pt x="212" y="1946"/>
                    </a:moveTo>
                    <a:lnTo>
                      <a:pt x="210" y="1957"/>
                    </a:lnTo>
                    <a:lnTo>
                      <a:pt x="205" y="1970"/>
                    </a:lnTo>
                    <a:lnTo>
                      <a:pt x="199" y="1983"/>
                    </a:lnTo>
                    <a:lnTo>
                      <a:pt x="193" y="1991"/>
                    </a:lnTo>
                    <a:lnTo>
                      <a:pt x="187" y="1999"/>
                    </a:lnTo>
                    <a:lnTo>
                      <a:pt x="186" y="2006"/>
                    </a:lnTo>
                    <a:lnTo>
                      <a:pt x="187" y="2015"/>
                    </a:lnTo>
                    <a:lnTo>
                      <a:pt x="191" y="2024"/>
                    </a:lnTo>
                    <a:lnTo>
                      <a:pt x="193" y="2029"/>
                    </a:lnTo>
                    <a:lnTo>
                      <a:pt x="198" y="2034"/>
                    </a:lnTo>
                    <a:lnTo>
                      <a:pt x="203" y="2038"/>
                    </a:lnTo>
                    <a:lnTo>
                      <a:pt x="210" y="2041"/>
                    </a:lnTo>
                    <a:lnTo>
                      <a:pt x="216" y="2045"/>
                    </a:lnTo>
                    <a:lnTo>
                      <a:pt x="224" y="2049"/>
                    </a:lnTo>
                    <a:lnTo>
                      <a:pt x="232" y="2050"/>
                    </a:lnTo>
                    <a:lnTo>
                      <a:pt x="240" y="2051"/>
                    </a:lnTo>
                    <a:lnTo>
                      <a:pt x="248" y="2051"/>
                    </a:lnTo>
                    <a:lnTo>
                      <a:pt x="257" y="2051"/>
                    </a:lnTo>
                    <a:lnTo>
                      <a:pt x="264" y="2049"/>
                    </a:lnTo>
                    <a:lnTo>
                      <a:pt x="273" y="2046"/>
                    </a:lnTo>
                    <a:lnTo>
                      <a:pt x="280" y="2043"/>
                    </a:lnTo>
                    <a:lnTo>
                      <a:pt x="286" y="2038"/>
                    </a:lnTo>
                    <a:lnTo>
                      <a:pt x="293" y="2033"/>
                    </a:lnTo>
                    <a:lnTo>
                      <a:pt x="298" y="2028"/>
                    </a:lnTo>
                    <a:lnTo>
                      <a:pt x="306" y="2015"/>
                    </a:lnTo>
                    <a:lnTo>
                      <a:pt x="312" y="2001"/>
                    </a:lnTo>
                    <a:lnTo>
                      <a:pt x="319" y="1989"/>
                    </a:lnTo>
                    <a:lnTo>
                      <a:pt x="328" y="1983"/>
                    </a:lnTo>
                    <a:lnTo>
                      <a:pt x="338" y="1974"/>
                    </a:lnTo>
                    <a:lnTo>
                      <a:pt x="342" y="1958"/>
                    </a:lnTo>
                    <a:lnTo>
                      <a:pt x="342" y="1941"/>
                    </a:lnTo>
                    <a:lnTo>
                      <a:pt x="339" y="1929"/>
                    </a:lnTo>
                    <a:lnTo>
                      <a:pt x="349" y="1926"/>
                    </a:lnTo>
                    <a:lnTo>
                      <a:pt x="358" y="1921"/>
                    </a:lnTo>
                    <a:lnTo>
                      <a:pt x="364" y="1915"/>
                    </a:lnTo>
                    <a:lnTo>
                      <a:pt x="364" y="1907"/>
                    </a:lnTo>
                    <a:lnTo>
                      <a:pt x="361" y="1866"/>
                    </a:lnTo>
                    <a:lnTo>
                      <a:pt x="357" y="1790"/>
                    </a:lnTo>
                    <a:lnTo>
                      <a:pt x="355" y="1714"/>
                    </a:lnTo>
                    <a:lnTo>
                      <a:pt x="355" y="1676"/>
                    </a:lnTo>
                    <a:lnTo>
                      <a:pt x="357" y="1647"/>
                    </a:lnTo>
                    <a:lnTo>
                      <a:pt x="360" y="1591"/>
                    </a:lnTo>
                    <a:lnTo>
                      <a:pt x="361" y="1533"/>
                    </a:lnTo>
                    <a:lnTo>
                      <a:pt x="360" y="1502"/>
                    </a:lnTo>
                    <a:lnTo>
                      <a:pt x="358" y="1495"/>
                    </a:lnTo>
                    <a:lnTo>
                      <a:pt x="360" y="1488"/>
                    </a:lnTo>
                    <a:lnTo>
                      <a:pt x="362" y="1480"/>
                    </a:lnTo>
                    <a:lnTo>
                      <a:pt x="367" y="1474"/>
                    </a:lnTo>
                    <a:lnTo>
                      <a:pt x="373" y="1447"/>
                    </a:lnTo>
                    <a:lnTo>
                      <a:pt x="380" y="1396"/>
                    </a:lnTo>
                    <a:lnTo>
                      <a:pt x="388" y="1341"/>
                    </a:lnTo>
                    <a:lnTo>
                      <a:pt x="393" y="1307"/>
                    </a:lnTo>
                    <a:lnTo>
                      <a:pt x="395" y="1295"/>
                    </a:lnTo>
                    <a:lnTo>
                      <a:pt x="400" y="1277"/>
                    </a:lnTo>
                    <a:lnTo>
                      <a:pt x="405" y="1254"/>
                    </a:lnTo>
                    <a:lnTo>
                      <a:pt x="411" y="1229"/>
                    </a:lnTo>
                    <a:lnTo>
                      <a:pt x="417" y="1206"/>
                    </a:lnTo>
                    <a:lnTo>
                      <a:pt x="423" y="1185"/>
                    </a:lnTo>
                    <a:lnTo>
                      <a:pt x="427" y="1169"/>
                    </a:lnTo>
                    <a:lnTo>
                      <a:pt x="429" y="1162"/>
                    </a:lnTo>
                    <a:lnTo>
                      <a:pt x="432" y="1185"/>
                    </a:lnTo>
                    <a:lnTo>
                      <a:pt x="437" y="1220"/>
                    </a:lnTo>
                    <a:lnTo>
                      <a:pt x="441" y="1266"/>
                    </a:lnTo>
                    <a:lnTo>
                      <a:pt x="448" y="1314"/>
                    </a:lnTo>
                    <a:lnTo>
                      <a:pt x="455" y="1360"/>
                    </a:lnTo>
                    <a:lnTo>
                      <a:pt x="460" y="1399"/>
                    </a:lnTo>
                    <a:lnTo>
                      <a:pt x="466" y="1430"/>
                    </a:lnTo>
                    <a:lnTo>
                      <a:pt x="470" y="1444"/>
                    </a:lnTo>
                    <a:lnTo>
                      <a:pt x="475" y="1453"/>
                    </a:lnTo>
                    <a:lnTo>
                      <a:pt x="475" y="1462"/>
                    </a:lnTo>
                    <a:lnTo>
                      <a:pt x="473" y="1470"/>
                    </a:lnTo>
                    <a:lnTo>
                      <a:pt x="470" y="1480"/>
                    </a:lnTo>
                    <a:lnTo>
                      <a:pt x="467" y="1510"/>
                    </a:lnTo>
                    <a:lnTo>
                      <a:pt x="465" y="1562"/>
                    </a:lnTo>
                    <a:lnTo>
                      <a:pt x="463" y="1619"/>
                    </a:lnTo>
                    <a:lnTo>
                      <a:pt x="466" y="1663"/>
                    </a:lnTo>
                    <a:lnTo>
                      <a:pt x="471" y="1711"/>
                    </a:lnTo>
                    <a:lnTo>
                      <a:pt x="476" y="1774"/>
                    </a:lnTo>
                    <a:lnTo>
                      <a:pt x="478" y="1833"/>
                    </a:lnTo>
                    <a:lnTo>
                      <a:pt x="479" y="1861"/>
                    </a:lnTo>
                    <a:lnTo>
                      <a:pt x="484" y="1861"/>
                    </a:lnTo>
                    <a:lnTo>
                      <a:pt x="489" y="1863"/>
                    </a:lnTo>
                    <a:lnTo>
                      <a:pt x="494" y="1864"/>
                    </a:lnTo>
                    <a:lnTo>
                      <a:pt x="499" y="1864"/>
                    </a:lnTo>
                    <a:lnTo>
                      <a:pt x="495" y="1879"/>
                    </a:lnTo>
                    <a:lnTo>
                      <a:pt x="495" y="1902"/>
                    </a:lnTo>
                    <a:lnTo>
                      <a:pt x="498" y="1926"/>
                    </a:lnTo>
                    <a:lnTo>
                      <a:pt x="503" y="1942"/>
                    </a:lnTo>
                    <a:lnTo>
                      <a:pt x="511" y="1942"/>
                    </a:lnTo>
                    <a:lnTo>
                      <a:pt x="521" y="1943"/>
                    </a:lnTo>
                    <a:lnTo>
                      <a:pt x="533" y="1943"/>
                    </a:lnTo>
                    <a:lnTo>
                      <a:pt x="545" y="1943"/>
                    </a:lnTo>
                    <a:lnTo>
                      <a:pt x="558" y="1943"/>
                    </a:lnTo>
                    <a:lnTo>
                      <a:pt x="567" y="1943"/>
                    </a:lnTo>
                    <a:lnTo>
                      <a:pt x="574" y="1943"/>
                    </a:lnTo>
                    <a:lnTo>
                      <a:pt x="576" y="1943"/>
                    </a:lnTo>
                    <a:lnTo>
                      <a:pt x="574" y="1925"/>
                    </a:lnTo>
                    <a:lnTo>
                      <a:pt x="578" y="1929"/>
                    </a:lnTo>
                    <a:lnTo>
                      <a:pt x="585" y="1932"/>
                    </a:lnTo>
                    <a:lnTo>
                      <a:pt x="592" y="1935"/>
                    </a:lnTo>
                    <a:lnTo>
                      <a:pt x="599" y="1937"/>
                    </a:lnTo>
                    <a:lnTo>
                      <a:pt x="607" y="1940"/>
                    </a:lnTo>
                    <a:lnTo>
                      <a:pt x="613" y="1942"/>
                    </a:lnTo>
                    <a:lnTo>
                      <a:pt x="620" y="1945"/>
                    </a:lnTo>
                    <a:lnTo>
                      <a:pt x="625" y="1946"/>
                    </a:lnTo>
                    <a:lnTo>
                      <a:pt x="634" y="1947"/>
                    </a:lnTo>
                    <a:lnTo>
                      <a:pt x="649" y="1948"/>
                    </a:lnTo>
                    <a:lnTo>
                      <a:pt x="668" y="1948"/>
                    </a:lnTo>
                    <a:lnTo>
                      <a:pt x="690" y="1947"/>
                    </a:lnTo>
                    <a:lnTo>
                      <a:pt x="711" y="1947"/>
                    </a:lnTo>
                    <a:lnTo>
                      <a:pt x="729" y="1947"/>
                    </a:lnTo>
                    <a:lnTo>
                      <a:pt x="742" y="1946"/>
                    </a:lnTo>
                    <a:lnTo>
                      <a:pt x="749" y="1946"/>
                    </a:lnTo>
                    <a:lnTo>
                      <a:pt x="760" y="1945"/>
                    </a:lnTo>
                    <a:lnTo>
                      <a:pt x="768" y="1941"/>
                    </a:lnTo>
                    <a:lnTo>
                      <a:pt x="773" y="1935"/>
                    </a:lnTo>
                    <a:lnTo>
                      <a:pt x="777" y="1926"/>
                    </a:lnTo>
                    <a:lnTo>
                      <a:pt x="775" y="1919"/>
                    </a:lnTo>
                    <a:lnTo>
                      <a:pt x="772" y="1912"/>
                    </a:lnTo>
                    <a:lnTo>
                      <a:pt x="763" y="1905"/>
                    </a:lnTo>
                    <a:lnTo>
                      <a:pt x="751" y="1903"/>
                    </a:lnTo>
                    <a:lnTo>
                      <a:pt x="736" y="1901"/>
                    </a:lnTo>
                    <a:lnTo>
                      <a:pt x="723" y="1898"/>
                    </a:lnTo>
                    <a:lnTo>
                      <a:pt x="712" y="1894"/>
                    </a:lnTo>
                    <a:lnTo>
                      <a:pt x="702" y="1890"/>
                    </a:lnTo>
                    <a:lnTo>
                      <a:pt x="692" y="1885"/>
                    </a:lnTo>
                    <a:lnTo>
                      <a:pt x="684" y="1880"/>
                    </a:lnTo>
                    <a:lnTo>
                      <a:pt x="676" y="1874"/>
                    </a:lnTo>
                    <a:lnTo>
                      <a:pt x="669" y="1869"/>
                    </a:lnTo>
                    <a:lnTo>
                      <a:pt x="662" y="1863"/>
                    </a:lnTo>
                    <a:lnTo>
                      <a:pt x="654" y="1858"/>
                    </a:lnTo>
                    <a:lnTo>
                      <a:pt x="648" y="1854"/>
                    </a:lnTo>
                    <a:lnTo>
                      <a:pt x="642" y="1850"/>
                    </a:lnTo>
                    <a:lnTo>
                      <a:pt x="637" y="1848"/>
                    </a:lnTo>
                    <a:lnTo>
                      <a:pt x="634" y="1845"/>
                    </a:lnTo>
                    <a:lnTo>
                      <a:pt x="631" y="1844"/>
                    </a:lnTo>
                    <a:lnTo>
                      <a:pt x="630" y="1844"/>
                    </a:lnTo>
                    <a:lnTo>
                      <a:pt x="638" y="1843"/>
                    </a:lnTo>
                    <a:lnTo>
                      <a:pt x="643" y="1843"/>
                    </a:lnTo>
                    <a:lnTo>
                      <a:pt x="646" y="1843"/>
                    </a:lnTo>
                    <a:lnTo>
                      <a:pt x="647" y="1843"/>
                    </a:lnTo>
                    <a:lnTo>
                      <a:pt x="638" y="1793"/>
                    </a:lnTo>
                    <a:lnTo>
                      <a:pt x="627" y="1705"/>
                    </a:lnTo>
                    <a:lnTo>
                      <a:pt x="619" y="1603"/>
                    </a:lnTo>
                    <a:lnTo>
                      <a:pt x="616" y="1515"/>
                    </a:lnTo>
                    <a:lnTo>
                      <a:pt x="618" y="1461"/>
                    </a:lnTo>
                    <a:lnTo>
                      <a:pt x="616" y="1435"/>
                    </a:lnTo>
                    <a:lnTo>
                      <a:pt x="615" y="1426"/>
                    </a:lnTo>
                    <a:lnTo>
                      <a:pt x="614" y="1420"/>
                    </a:lnTo>
                    <a:lnTo>
                      <a:pt x="613" y="1357"/>
                    </a:lnTo>
                    <a:lnTo>
                      <a:pt x="609" y="1225"/>
                    </a:lnTo>
                    <a:lnTo>
                      <a:pt x="604" y="1093"/>
                    </a:lnTo>
                    <a:lnTo>
                      <a:pt x="599" y="1022"/>
                    </a:lnTo>
                    <a:lnTo>
                      <a:pt x="605" y="1020"/>
                    </a:lnTo>
                    <a:lnTo>
                      <a:pt x="612" y="1017"/>
                    </a:lnTo>
                    <a:lnTo>
                      <a:pt x="618" y="1016"/>
                    </a:lnTo>
                    <a:lnTo>
                      <a:pt x="624" y="1015"/>
                    </a:lnTo>
                    <a:lnTo>
                      <a:pt x="629" y="1012"/>
                    </a:lnTo>
                    <a:lnTo>
                      <a:pt x="634" y="1011"/>
                    </a:lnTo>
                    <a:lnTo>
                      <a:pt x="637" y="1010"/>
                    </a:lnTo>
                    <a:lnTo>
                      <a:pt x="640" y="1007"/>
                    </a:lnTo>
                    <a:lnTo>
                      <a:pt x="634" y="972"/>
                    </a:lnTo>
                    <a:lnTo>
                      <a:pt x="625" y="913"/>
                    </a:lnTo>
                    <a:lnTo>
                      <a:pt x="618" y="855"/>
                    </a:lnTo>
                    <a:lnTo>
                      <a:pt x="614" y="825"/>
                    </a:lnTo>
                    <a:lnTo>
                      <a:pt x="632" y="821"/>
                    </a:lnTo>
                    <a:lnTo>
                      <a:pt x="657" y="815"/>
                    </a:lnTo>
                    <a:lnTo>
                      <a:pt x="686" y="808"/>
                    </a:lnTo>
                    <a:lnTo>
                      <a:pt x="717" y="800"/>
                    </a:lnTo>
                    <a:lnTo>
                      <a:pt x="746" y="793"/>
                    </a:lnTo>
                    <a:lnTo>
                      <a:pt x="769" y="787"/>
                    </a:lnTo>
                    <a:lnTo>
                      <a:pt x="786" y="782"/>
                    </a:lnTo>
                    <a:lnTo>
                      <a:pt x="793" y="781"/>
                    </a:lnTo>
                    <a:lnTo>
                      <a:pt x="788" y="756"/>
                    </a:lnTo>
                    <a:lnTo>
                      <a:pt x="780" y="711"/>
                    </a:lnTo>
                    <a:lnTo>
                      <a:pt x="772" y="667"/>
                    </a:lnTo>
                    <a:lnTo>
                      <a:pt x="769" y="641"/>
                    </a:lnTo>
                    <a:lnTo>
                      <a:pt x="760" y="645"/>
                    </a:lnTo>
                    <a:lnTo>
                      <a:pt x="747" y="648"/>
                    </a:lnTo>
                    <a:lnTo>
                      <a:pt x="734" y="652"/>
                    </a:lnTo>
                    <a:lnTo>
                      <a:pt x="720" y="656"/>
                    </a:lnTo>
                    <a:lnTo>
                      <a:pt x="707" y="658"/>
                    </a:lnTo>
                    <a:lnTo>
                      <a:pt x="695" y="661"/>
                    </a:lnTo>
                    <a:lnTo>
                      <a:pt x="685" y="663"/>
                    </a:lnTo>
                    <a:lnTo>
                      <a:pt x="676" y="664"/>
                    </a:lnTo>
                    <a:lnTo>
                      <a:pt x="670" y="665"/>
                    </a:lnTo>
                    <a:lnTo>
                      <a:pt x="663" y="667"/>
                    </a:lnTo>
                    <a:lnTo>
                      <a:pt x="654" y="667"/>
                    </a:lnTo>
                    <a:lnTo>
                      <a:pt x="647" y="668"/>
                    </a:lnTo>
                    <a:lnTo>
                      <a:pt x="640" y="669"/>
                    </a:lnTo>
                    <a:lnTo>
                      <a:pt x="635" y="668"/>
                    </a:lnTo>
                    <a:lnTo>
                      <a:pt x="632" y="667"/>
                    </a:lnTo>
                    <a:lnTo>
                      <a:pt x="632" y="663"/>
                    </a:lnTo>
                    <a:lnTo>
                      <a:pt x="636" y="657"/>
                    </a:lnTo>
                    <a:lnTo>
                      <a:pt x="638" y="653"/>
                    </a:lnTo>
                    <a:lnTo>
                      <a:pt x="638" y="651"/>
                    </a:lnTo>
                    <a:lnTo>
                      <a:pt x="636" y="645"/>
                    </a:lnTo>
                    <a:lnTo>
                      <a:pt x="629" y="638"/>
                    </a:lnTo>
                    <a:lnTo>
                      <a:pt x="621" y="636"/>
                    </a:lnTo>
                    <a:lnTo>
                      <a:pt x="619" y="635"/>
                    </a:lnTo>
                    <a:lnTo>
                      <a:pt x="625" y="631"/>
                    </a:lnTo>
                    <a:lnTo>
                      <a:pt x="630" y="613"/>
                    </a:lnTo>
                    <a:lnTo>
                      <a:pt x="625" y="577"/>
                    </a:lnTo>
                    <a:lnTo>
                      <a:pt x="618" y="542"/>
                    </a:lnTo>
                    <a:lnTo>
                      <a:pt x="614" y="522"/>
                    </a:lnTo>
                    <a:lnTo>
                      <a:pt x="615" y="507"/>
                    </a:lnTo>
                    <a:lnTo>
                      <a:pt x="616" y="483"/>
                    </a:lnTo>
                    <a:lnTo>
                      <a:pt x="619" y="460"/>
                    </a:lnTo>
                    <a:lnTo>
                      <a:pt x="623" y="445"/>
                    </a:lnTo>
                    <a:lnTo>
                      <a:pt x="623" y="440"/>
                    </a:lnTo>
                    <a:lnTo>
                      <a:pt x="619" y="433"/>
                    </a:lnTo>
                    <a:lnTo>
                      <a:pt x="614" y="423"/>
                    </a:lnTo>
                    <a:lnTo>
                      <a:pt x="607" y="413"/>
                    </a:lnTo>
                    <a:lnTo>
                      <a:pt x="599" y="402"/>
                    </a:lnTo>
                    <a:lnTo>
                      <a:pt x="591" y="393"/>
                    </a:lnTo>
                    <a:lnTo>
                      <a:pt x="583" y="385"/>
                    </a:lnTo>
                    <a:lnTo>
                      <a:pt x="577" y="380"/>
                    </a:lnTo>
                    <a:lnTo>
                      <a:pt x="571" y="375"/>
                    </a:lnTo>
                    <a:lnTo>
                      <a:pt x="561" y="369"/>
                    </a:lnTo>
                    <a:lnTo>
                      <a:pt x="552" y="362"/>
                    </a:lnTo>
                    <a:lnTo>
                      <a:pt x="541" y="354"/>
                    </a:lnTo>
                    <a:lnTo>
                      <a:pt x="531" y="347"/>
                    </a:lnTo>
                    <a:lnTo>
                      <a:pt x="522" y="339"/>
                    </a:lnTo>
                    <a:lnTo>
                      <a:pt x="515" y="333"/>
                    </a:lnTo>
                    <a:lnTo>
                      <a:pt x="511" y="328"/>
                    </a:lnTo>
                    <a:lnTo>
                      <a:pt x="509" y="320"/>
                    </a:lnTo>
                    <a:lnTo>
                      <a:pt x="509" y="311"/>
                    </a:lnTo>
                    <a:lnTo>
                      <a:pt x="512" y="303"/>
                    </a:lnTo>
                    <a:lnTo>
                      <a:pt x="525" y="299"/>
                    </a:lnTo>
                    <a:lnTo>
                      <a:pt x="537" y="294"/>
                    </a:lnTo>
                    <a:lnTo>
                      <a:pt x="542" y="284"/>
                    </a:lnTo>
                    <a:lnTo>
                      <a:pt x="543" y="273"/>
                    </a:lnTo>
                    <a:lnTo>
                      <a:pt x="539" y="262"/>
                    </a:lnTo>
                    <a:lnTo>
                      <a:pt x="538" y="259"/>
                    </a:lnTo>
                    <a:lnTo>
                      <a:pt x="538" y="256"/>
                    </a:lnTo>
                    <a:lnTo>
                      <a:pt x="539" y="254"/>
                    </a:lnTo>
                    <a:lnTo>
                      <a:pt x="542" y="250"/>
                    </a:lnTo>
                    <a:lnTo>
                      <a:pt x="543" y="245"/>
                    </a:lnTo>
                    <a:lnTo>
                      <a:pt x="542" y="240"/>
                    </a:lnTo>
                    <a:lnTo>
                      <a:pt x="541" y="234"/>
                    </a:lnTo>
                    <a:lnTo>
                      <a:pt x="538" y="228"/>
                    </a:lnTo>
                    <a:lnTo>
                      <a:pt x="537" y="213"/>
                    </a:lnTo>
                    <a:lnTo>
                      <a:pt x="538" y="207"/>
                    </a:lnTo>
                    <a:lnTo>
                      <a:pt x="544" y="206"/>
                    </a:lnTo>
                    <a:lnTo>
                      <a:pt x="550" y="206"/>
                    </a:lnTo>
                    <a:lnTo>
                      <a:pt x="554" y="201"/>
                    </a:lnTo>
                    <a:lnTo>
                      <a:pt x="554" y="191"/>
                    </a:lnTo>
                    <a:lnTo>
                      <a:pt x="550" y="188"/>
                    </a:lnTo>
                    <a:lnTo>
                      <a:pt x="545" y="183"/>
                    </a:lnTo>
                    <a:lnTo>
                      <a:pt x="541" y="175"/>
                    </a:lnTo>
                    <a:lnTo>
                      <a:pt x="534" y="156"/>
                    </a:lnTo>
                    <a:lnTo>
                      <a:pt x="532" y="150"/>
                    </a:lnTo>
                    <a:lnTo>
                      <a:pt x="532" y="148"/>
                    </a:lnTo>
                    <a:lnTo>
                      <a:pt x="536" y="146"/>
                    </a:lnTo>
                    <a:lnTo>
                      <a:pt x="538" y="135"/>
                    </a:lnTo>
                    <a:lnTo>
                      <a:pt x="534" y="116"/>
                    </a:lnTo>
                    <a:lnTo>
                      <a:pt x="530" y="97"/>
                    </a:lnTo>
                    <a:lnTo>
                      <a:pt x="522" y="82"/>
                    </a:lnTo>
                    <a:lnTo>
                      <a:pt x="532" y="70"/>
                    </a:lnTo>
                    <a:lnTo>
                      <a:pt x="538" y="54"/>
                    </a:lnTo>
                    <a:lnTo>
                      <a:pt x="536" y="42"/>
                    </a:lnTo>
                    <a:lnTo>
                      <a:pt x="519" y="36"/>
                    </a:lnTo>
                    <a:lnTo>
                      <a:pt x="505" y="34"/>
                    </a:lnTo>
                    <a:lnTo>
                      <a:pt x="493" y="31"/>
                    </a:lnTo>
                    <a:lnTo>
                      <a:pt x="481" y="26"/>
                    </a:lnTo>
                    <a:lnTo>
                      <a:pt x="468" y="20"/>
                    </a:lnTo>
                    <a:lnTo>
                      <a:pt x="457" y="14"/>
                    </a:lnTo>
                    <a:lnTo>
                      <a:pt x="449" y="7"/>
                    </a:lnTo>
                    <a:lnTo>
                      <a:pt x="441" y="4"/>
                    </a:lnTo>
                    <a:lnTo>
                      <a:pt x="437" y="1"/>
                    </a:lnTo>
                    <a:lnTo>
                      <a:pt x="430" y="0"/>
                    </a:lnTo>
                    <a:lnTo>
                      <a:pt x="423" y="0"/>
                    </a:lnTo>
                    <a:lnTo>
                      <a:pt x="413" y="0"/>
                    </a:lnTo>
                    <a:lnTo>
                      <a:pt x="404" y="1"/>
                    </a:lnTo>
                    <a:lnTo>
                      <a:pt x="393" y="4"/>
                    </a:lnTo>
                    <a:lnTo>
                      <a:pt x="383" y="10"/>
                    </a:lnTo>
                    <a:lnTo>
                      <a:pt x="374" y="17"/>
                    </a:lnTo>
                    <a:lnTo>
                      <a:pt x="367" y="29"/>
                    </a:lnTo>
                    <a:lnTo>
                      <a:pt x="360" y="31"/>
                    </a:lnTo>
                    <a:lnTo>
                      <a:pt x="353" y="31"/>
                    </a:lnTo>
                    <a:lnTo>
                      <a:pt x="346" y="32"/>
                    </a:lnTo>
                    <a:lnTo>
                      <a:pt x="340" y="33"/>
                    </a:lnTo>
                    <a:lnTo>
                      <a:pt x="335" y="36"/>
                    </a:lnTo>
                    <a:lnTo>
                      <a:pt x="331" y="38"/>
                    </a:lnTo>
                    <a:lnTo>
                      <a:pt x="329" y="43"/>
                    </a:lnTo>
                    <a:lnTo>
                      <a:pt x="328" y="49"/>
                    </a:lnTo>
                    <a:lnTo>
                      <a:pt x="325" y="61"/>
                    </a:lnTo>
                    <a:lnTo>
                      <a:pt x="319" y="72"/>
                    </a:lnTo>
                    <a:lnTo>
                      <a:pt x="313" y="82"/>
                    </a:lnTo>
                    <a:lnTo>
                      <a:pt x="307" y="88"/>
                    </a:lnTo>
                    <a:lnTo>
                      <a:pt x="302" y="102"/>
                    </a:lnTo>
                    <a:lnTo>
                      <a:pt x="297" y="124"/>
                    </a:lnTo>
                    <a:lnTo>
                      <a:pt x="295" y="147"/>
                    </a:lnTo>
                    <a:lnTo>
                      <a:pt x="298" y="163"/>
                    </a:lnTo>
                    <a:lnTo>
                      <a:pt x="300" y="169"/>
                    </a:lnTo>
                    <a:lnTo>
                      <a:pt x="300" y="178"/>
                    </a:lnTo>
                    <a:lnTo>
                      <a:pt x="298" y="188"/>
                    </a:lnTo>
                    <a:lnTo>
                      <a:pt x="298" y="199"/>
                    </a:lnTo>
                    <a:lnTo>
                      <a:pt x="300" y="212"/>
                    </a:lnTo>
                    <a:lnTo>
                      <a:pt x="306" y="224"/>
                    </a:lnTo>
                    <a:lnTo>
                      <a:pt x="317" y="238"/>
                    </a:lnTo>
                    <a:lnTo>
                      <a:pt x="335" y="250"/>
                    </a:lnTo>
                    <a:lnTo>
                      <a:pt x="344" y="261"/>
                    </a:lnTo>
                    <a:lnTo>
                      <a:pt x="347" y="275"/>
                    </a:lnTo>
                    <a:lnTo>
                      <a:pt x="349" y="286"/>
                    </a:lnTo>
                    <a:lnTo>
                      <a:pt x="353" y="290"/>
                    </a:lnTo>
                    <a:lnTo>
                      <a:pt x="349" y="295"/>
                    </a:lnTo>
                    <a:lnTo>
                      <a:pt x="341" y="300"/>
                    </a:lnTo>
                    <a:lnTo>
                      <a:pt x="335" y="305"/>
                    </a:lnTo>
                    <a:lnTo>
                      <a:pt x="328" y="310"/>
                    </a:lnTo>
                    <a:lnTo>
                      <a:pt x="322" y="315"/>
                    </a:lnTo>
                    <a:lnTo>
                      <a:pt x="315" y="320"/>
                    </a:lnTo>
                    <a:lnTo>
                      <a:pt x="312" y="325"/>
                    </a:lnTo>
                    <a:lnTo>
                      <a:pt x="309" y="328"/>
                    </a:lnTo>
                    <a:lnTo>
                      <a:pt x="304" y="332"/>
                    </a:lnTo>
                    <a:lnTo>
                      <a:pt x="295" y="337"/>
                    </a:lnTo>
                    <a:lnTo>
                      <a:pt x="280" y="343"/>
                    </a:lnTo>
                    <a:lnTo>
                      <a:pt x="264" y="348"/>
                    </a:lnTo>
                    <a:lnTo>
                      <a:pt x="247" y="354"/>
                    </a:lnTo>
                    <a:lnTo>
                      <a:pt x="232" y="358"/>
                    </a:lnTo>
                    <a:lnTo>
                      <a:pt x="220" y="362"/>
                    </a:lnTo>
                    <a:lnTo>
                      <a:pt x="214" y="363"/>
                    </a:lnTo>
                    <a:lnTo>
                      <a:pt x="210" y="364"/>
                    </a:lnTo>
                    <a:lnTo>
                      <a:pt x="207" y="365"/>
                    </a:lnTo>
                    <a:lnTo>
                      <a:pt x="201" y="368"/>
                    </a:lnTo>
                    <a:lnTo>
                      <a:pt x="194" y="370"/>
                    </a:lnTo>
                    <a:lnTo>
                      <a:pt x="187" y="373"/>
                    </a:lnTo>
                    <a:lnTo>
                      <a:pt x="178" y="376"/>
                    </a:lnTo>
                    <a:lnTo>
                      <a:pt x="169" y="380"/>
                    </a:lnTo>
                    <a:lnTo>
                      <a:pt x="158" y="385"/>
                    </a:lnTo>
                    <a:lnTo>
                      <a:pt x="143" y="396"/>
                    </a:lnTo>
                    <a:lnTo>
                      <a:pt x="141" y="407"/>
                    </a:lnTo>
                    <a:lnTo>
                      <a:pt x="143" y="415"/>
                    </a:lnTo>
                    <a:lnTo>
                      <a:pt x="145" y="419"/>
                    </a:lnTo>
                    <a:lnTo>
                      <a:pt x="139" y="433"/>
                    </a:lnTo>
                    <a:lnTo>
                      <a:pt x="130" y="457"/>
                    </a:lnTo>
                    <a:lnTo>
                      <a:pt x="116" y="487"/>
                    </a:lnTo>
                    <a:lnTo>
                      <a:pt x="100" y="521"/>
                    </a:lnTo>
                    <a:lnTo>
                      <a:pt x="84" y="556"/>
                    </a:lnTo>
                    <a:lnTo>
                      <a:pt x="70" y="589"/>
                    </a:lnTo>
                    <a:lnTo>
                      <a:pt x="56" y="618"/>
                    </a:lnTo>
                    <a:lnTo>
                      <a:pt x="46" y="640"/>
                    </a:lnTo>
                    <a:lnTo>
                      <a:pt x="39" y="656"/>
                    </a:lnTo>
                    <a:lnTo>
                      <a:pt x="33" y="672"/>
                    </a:lnTo>
                    <a:lnTo>
                      <a:pt x="27" y="685"/>
                    </a:lnTo>
                    <a:lnTo>
                      <a:pt x="22" y="697"/>
                    </a:lnTo>
                    <a:lnTo>
                      <a:pt x="17" y="708"/>
                    </a:lnTo>
                    <a:lnTo>
                      <a:pt x="12" y="718"/>
                    </a:lnTo>
                    <a:lnTo>
                      <a:pt x="10" y="725"/>
                    </a:lnTo>
                    <a:lnTo>
                      <a:pt x="7" y="730"/>
                    </a:lnTo>
                    <a:lnTo>
                      <a:pt x="5" y="735"/>
                    </a:lnTo>
                    <a:lnTo>
                      <a:pt x="2" y="743"/>
                    </a:lnTo>
                    <a:lnTo>
                      <a:pt x="0" y="751"/>
                    </a:lnTo>
                    <a:lnTo>
                      <a:pt x="0" y="760"/>
                    </a:lnTo>
                    <a:lnTo>
                      <a:pt x="1" y="768"/>
                    </a:lnTo>
                    <a:lnTo>
                      <a:pt x="6" y="777"/>
                    </a:lnTo>
                    <a:lnTo>
                      <a:pt x="16" y="784"/>
                    </a:lnTo>
                    <a:lnTo>
                      <a:pt x="30" y="790"/>
                    </a:lnTo>
                    <a:lnTo>
                      <a:pt x="160" y="702"/>
                    </a:lnTo>
                    <a:lnTo>
                      <a:pt x="163" y="699"/>
                    </a:lnTo>
                    <a:lnTo>
                      <a:pt x="167" y="694"/>
                    </a:lnTo>
                    <a:lnTo>
                      <a:pt x="174" y="685"/>
                    </a:lnTo>
                    <a:lnTo>
                      <a:pt x="180" y="676"/>
                    </a:lnTo>
                    <a:lnTo>
                      <a:pt x="187" y="668"/>
                    </a:lnTo>
                    <a:lnTo>
                      <a:pt x="193" y="659"/>
                    </a:lnTo>
                    <a:lnTo>
                      <a:pt x="197" y="653"/>
                    </a:lnTo>
                    <a:lnTo>
                      <a:pt x="199" y="649"/>
                    </a:lnTo>
                    <a:lnTo>
                      <a:pt x="203" y="661"/>
                    </a:lnTo>
                    <a:lnTo>
                      <a:pt x="208" y="670"/>
                    </a:lnTo>
                    <a:lnTo>
                      <a:pt x="214" y="678"/>
                    </a:lnTo>
                    <a:lnTo>
                      <a:pt x="216" y="685"/>
                    </a:lnTo>
                    <a:lnTo>
                      <a:pt x="215" y="701"/>
                    </a:lnTo>
                    <a:lnTo>
                      <a:pt x="210" y="727"/>
                    </a:lnTo>
                    <a:lnTo>
                      <a:pt x="204" y="752"/>
                    </a:lnTo>
                    <a:lnTo>
                      <a:pt x="203" y="767"/>
                    </a:lnTo>
                    <a:lnTo>
                      <a:pt x="199" y="761"/>
                    </a:lnTo>
                    <a:lnTo>
                      <a:pt x="193" y="751"/>
                    </a:lnTo>
                    <a:lnTo>
                      <a:pt x="186" y="741"/>
                    </a:lnTo>
                    <a:lnTo>
                      <a:pt x="178" y="730"/>
                    </a:lnTo>
                    <a:lnTo>
                      <a:pt x="171" y="719"/>
                    </a:lnTo>
                    <a:lnTo>
                      <a:pt x="166" y="711"/>
                    </a:lnTo>
                    <a:lnTo>
                      <a:pt x="161" y="705"/>
                    </a:lnTo>
                    <a:lnTo>
                      <a:pt x="160" y="702"/>
                    </a:lnTo>
                    <a:lnTo>
                      <a:pt x="30" y="790"/>
                    </a:lnTo>
                    <a:lnTo>
                      <a:pt x="34" y="799"/>
                    </a:lnTo>
                    <a:lnTo>
                      <a:pt x="46" y="814"/>
                    </a:lnTo>
                    <a:lnTo>
                      <a:pt x="66" y="836"/>
                    </a:lnTo>
                    <a:lnTo>
                      <a:pt x="89" y="860"/>
                    </a:lnTo>
                    <a:lnTo>
                      <a:pt x="115" y="885"/>
                    </a:lnTo>
                    <a:lnTo>
                      <a:pt x="141" y="908"/>
                    </a:lnTo>
                    <a:lnTo>
                      <a:pt x="164" y="928"/>
                    </a:lnTo>
                    <a:lnTo>
                      <a:pt x="183" y="940"/>
                    </a:lnTo>
                    <a:lnTo>
                      <a:pt x="182" y="967"/>
                    </a:lnTo>
                    <a:lnTo>
                      <a:pt x="180" y="1001"/>
                    </a:lnTo>
                    <a:lnTo>
                      <a:pt x="180" y="1034"/>
                    </a:lnTo>
                    <a:lnTo>
                      <a:pt x="183" y="1060"/>
                    </a:lnTo>
                    <a:lnTo>
                      <a:pt x="188" y="1073"/>
                    </a:lnTo>
                    <a:lnTo>
                      <a:pt x="192" y="1076"/>
                    </a:lnTo>
                    <a:lnTo>
                      <a:pt x="197" y="1073"/>
                    </a:lnTo>
                    <a:lnTo>
                      <a:pt x="203" y="1069"/>
                    </a:lnTo>
                    <a:lnTo>
                      <a:pt x="210" y="1065"/>
                    </a:lnTo>
                    <a:lnTo>
                      <a:pt x="215" y="1061"/>
                    </a:lnTo>
                    <a:lnTo>
                      <a:pt x="218" y="1058"/>
                    </a:lnTo>
                    <a:lnTo>
                      <a:pt x="219" y="1056"/>
                    </a:lnTo>
                    <a:lnTo>
                      <a:pt x="218" y="1145"/>
                    </a:lnTo>
                    <a:lnTo>
                      <a:pt x="216" y="1274"/>
                    </a:lnTo>
                    <a:lnTo>
                      <a:pt x="216" y="1396"/>
                    </a:lnTo>
                    <a:lnTo>
                      <a:pt x="218" y="1455"/>
                    </a:lnTo>
                    <a:lnTo>
                      <a:pt x="221" y="1464"/>
                    </a:lnTo>
                    <a:lnTo>
                      <a:pt x="226" y="1472"/>
                    </a:lnTo>
                    <a:lnTo>
                      <a:pt x="229" y="1478"/>
                    </a:lnTo>
                    <a:lnTo>
                      <a:pt x="226" y="1483"/>
                    </a:lnTo>
                    <a:lnTo>
                      <a:pt x="219" y="1543"/>
                    </a:lnTo>
                    <a:lnTo>
                      <a:pt x="210" y="1674"/>
                    </a:lnTo>
                    <a:lnTo>
                      <a:pt x="203" y="1809"/>
                    </a:lnTo>
                    <a:lnTo>
                      <a:pt x="199" y="1877"/>
                    </a:lnTo>
                    <a:lnTo>
                      <a:pt x="197" y="1912"/>
                    </a:lnTo>
                    <a:lnTo>
                      <a:pt x="196" y="1931"/>
                    </a:lnTo>
                    <a:lnTo>
                      <a:pt x="202" y="1940"/>
                    </a:lnTo>
                    <a:lnTo>
                      <a:pt x="220" y="1946"/>
                    </a:lnTo>
                    <a:lnTo>
                      <a:pt x="212" y="19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3" name="Freeform 555"/>
              <p:cNvSpPr>
                <a:spLocks/>
              </p:cNvSpPr>
              <p:nvPr/>
            </p:nvSpPr>
            <p:spPr bwMode="auto">
              <a:xfrm>
                <a:off x="4839" y="3392"/>
                <a:ext cx="96" cy="104"/>
              </a:xfrm>
              <a:custGeom>
                <a:avLst/>
                <a:gdLst/>
                <a:ahLst/>
                <a:cxnLst>
                  <a:cxn ang="0">
                    <a:pos x="25" y="309"/>
                  </a:cxn>
                  <a:cxn ang="0">
                    <a:pos x="38" y="301"/>
                  </a:cxn>
                  <a:cxn ang="0">
                    <a:pos x="38" y="271"/>
                  </a:cxn>
                  <a:cxn ang="0">
                    <a:pos x="52" y="272"/>
                  </a:cxn>
                  <a:cxn ang="0">
                    <a:pos x="74" y="276"/>
                  </a:cxn>
                  <a:cxn ang="0">
                    <a:pos x="97" y="279"/>
                  </a:cxn>
                  <a:cxn ang="0">
                    <a:pos x="108" y="279"/>
                  </a:cxn>
                  <a:cxn ang="0">
                    <a:pos x="117" y="281"/>
                  </a:cxn>
                  <a:cxn ang="0">
                    <a:pos x="129" y="280"/>
                  </a:cxn>
                  <a:cxn ang="0">
                    <a:pos x="143" y="274"/>
                  </a:cxn>
                  <a:cxn ang="0">
                    <a:pos x="154" y="265"/>
                  </a:cxn>
                  <a:cxn ang="0">
                    <a:pos x="159" y="255"/>
                  </a:cxn>
                  <a:cxn ang="0">
                    <a:pos x="152" y="250"/>
                  </a:cxn>
                  <a:cxn ang="0">
                    <a:pos x="163" y="247"/>
                  </a:cxn>
                  <a:cxn ang="0">
                    <a:pos x="172" y="238"/>
                  </a:cxn>
                  <a:cxn ang="0">
                    <a:pos x="173" y="231"/>
                  </a:cxn>
                  <a:cxn ang="0">
                    <a:pos x="161" y="227"/>
                  </a:cxn>
                  <a:cxn ang="0">
                    <a:pos x="175" y="223"/>
                  </a:cxn>
                  <a:cxn ang="0">
                    <a:pos x="184" y="216"/>
                  </a:cxn>
                  <a:cxn ang="0">
                    <a:pos x="184" y="209"/>
                  </a:cxn>
                  <a:cxn ang="0">
                    <a:pos x="170" y="203"/>
                  </a:cxn>
                  <a:cxn ang="0">
                    <a:pos x="183" y="199"/>
                  </a:cxn>
                  <a:cxn ang="0">
                    <a:pos x="190" y="192"/>
                  </a:cxn>
                  <a:cxn ang="0">
                    <a:pos x="186" y="183"/>
                  </a:cxn>
                  <a:cxn ang="0">
                    <a:pos x="167" y="177"/>
                  </a:cxn>
                  <a:cxn ang="0">
                    <a:pos x="190" y="145"/>
                  </a:cxn>
                  <a:cxn ang="0">
                    <a:pos x="231" y="87"/>
                  </a:cxn>
                  <a:cxn ang="0">
                    <a:pos x="272" y="31"/>
                  </a:cxn>
                  <a:cxn ang="0">
                    <a:pos x="289" y="5"/>
                  </a:cxn>
                  <a:cxn ang="0">
                    <a:pos x="152" y="170"/>
                  </a:cxn>
                  <a:cxn ang="0">
                    <a:pos x="151" y="160"/>
                  </a:cxn>
                  <a:cxn ang="0">
                    <a:pos x="142" y="159"/>
                  </a:cxn>
                  <a:cxn ang="0">
                    <a:pos x="125" y="166"/>
                  </a:cxn>
                  <a:cxn ang="0">
                    <a:pos x="114" y="166"/>
                  </a:cxn>
                  <a:cxn ang="0">
                    <a:pos x="107" y="165"/>
                  </a:cxn>
                  <a:cxn ang="0">
                    <a:pos x="99" y="167"/>
                  </a:cxn>
                  <a:cxn ang="0">
                    <a:pos x="90" y="171"/>
                  </a:cxn>
                  <a:cxn ang="0">
                    <a:pos x="77" y="172"/>
                  </a:cxn>
                  <a:cxn ang="0">
                    <a:pos x="68" y="173"/>
                  </a:cxn>
                  <a:cxn ang="0">
                    <a:pos x="53" y="181"/>
                  </a:cxn>
                  <a:cxn ang="0">
                    <a:pos x="39" y="190"/>
                  </a:cxn>
                  <a:cxn ang="0">
                    <a:pos x="32" y="199"/>
                  </a:cxn>
                  <a:cxn ang="0">
                    <a:pos x="30" y="199"/>
                  </a:cxn>
                  <a:cxn ang="0">
                    <a:pos x="30" y="195"/>
                  </a:cxn>
                  <a:cxn ang="0">
                    <a:pos x="21" y="189"/>
                  </a:cxn>
                  <a:cxn ang="0">
                    <a:pos x="4" y="194"/>
                  </a:cxn>
                  <a:cxn ang="0">
                    <a:pos x="4" y="212"/>
                  </a:cxn>
                  <a:cxn ang="0">
                    <a:pos x="17" y="290"/>
                  </a:cxn>
                  <a:cxn ang="0">
                    <a:pos x="20" y="312"/>
                  </a:cxn>
                </a:cxnLst>
                <a:rect l="0" t="0" r="r" b="b"/>
                <a:pathLst>
                  <a:path w="289" h="312">
                    <a:moveTo>
                      <a:pt x="20" y="312"/>
                    </a:moveTo>
                    <a:lnTo>
                      <a:pt x="25" y="309"/>
                    </a:lnTo>
                    <a:lnTo>
                      <a:pt x="32" y="304"/>
                    </a:lnTo>
                    <a:lnTo>
                      <a:pt x="38" y="301"/>
                    </a:lnTo>
                    <a:lnTo>
                      <a:pt x="41" y="298"/>
                    </a:lnTo>
                    <a:lnTo>
                      <a:pt x="38" y="271"/>
                    </a:lnTo>
                    <a:lnTo>
                      <a:pt x="43" y="272"/>
                    </a:lnTo>
                    <a:lnTo>
                      <a:pt x="52" y="272"/>
                    </a:lnTo>
                    <a:lnTo>
                      <a:pt x="61" y="275"/>
                    </a:lnTo>
                    <a:lnTo>
                      <a:pt x="74" y="276"/>
                    </a:lnTo>
                    <a:lnTo>
                      <a:pt x="86" y="277"/>
                    </a:lnTo>
                    <a:lnTo>
                      <a:pt x="97" y="279"/>
                    </a:lnTo>
                    <a:lnTo>
                      <a:pt x="104" y="279"/>
                    </a:lnTo>
                    <a:lnTo>
                      <a:pt x="108" y="279"/>
                    </a:lnTo>
                    <a:lnTo>
                      <a:pt x="112" y="281"/>
                    </a:lnTo>
                    <a:lnTo>
                      <a:pt x="117" y="281"/>
                    </a:lnTo>
                    <a:lnTo>
                      <a:pt x="124" y="280"/>
                    </a:lnTo>
                    <a:lnTo>
                      <a:pt x="129" y="280"/>
                    </a:lnTo>
                    <a:lnTo>
                      <a:pt x="136" y="277"/>
                    </a:lnTo>
                    <a:lnTo>
                      <a:pt x="143" y="274"/>
                    </a:lnTo>
                    <a:lnTo>
                      <a:pt x="151" y="269"/>
                    </a:lnTo>
                    <a:lnTo>
                      <a:pt x="154" y="265"/>
                    </a:lnTo>
                    <a:lnTo>
                      <a:pt x="158" y="259"/>
                    </a:lnTo>
                    <a:lnTo>
                      <a:pt x="159" y="255"/>
                    </a:lnTo>
                    <a:lnTo>
                      <a:pt x="158" y="253"/>
                    </a:lnTo>
                    <a:lnTo>
                      <a:pt x="152" y="250"/>
                    </a:lnTo>
                    <a:lnTo>
                      <a:pt x="157" y="249"/>
                    </a:lnTo>
                    <a:lnTo>
                      <a:pt x="163" y="247"/>
                    </a:lnTo>
                    <a:lnTo>
                      <a:pt x="168" y="243"/>
                    </a:lnTo>
                    <a:lnTo>
                      <a:pt x="172" y="238"/>
                    </a:lnTo>
                    <a:lnTo>
                      <a:pt x="174" y="234"/>
                    </a:lnTo>
                    <a:lnTo>
                      <a:pt x="173" y="231"/>
                    </a:lnTo>
                    <a:lnTo>
                      <a:pt x="169" y="228"/>
                    </a:lnTo>
                    <a:lnTo>
                      <a:pt x="161" y="227"/>
                    </a:lnTo>
                    <a:lnTo>
                      <a:pt x="168" y="226"/>
                    </a:lnTo>
                    <a:lnTo>
                      <a:pt x="175" y="223"/>
                    </a:lnTo>
                    <a:lnTo>
                      <a:pt x="180" y="221"/>
                    </a:lnTo>
                    <a:lnTo>
                      <a:pt x="184" y="216"/>
                    </a:lnTo>
                    <a:lnTo>
                      <a:pt x="185" y="212"/>
                    </a:lnTo>
                    <a:lnTo>
                      <a:pt x="184" y="209"/>
                    </a:lnTo>
                    <a:lnTo>
                      <a:pt x="179" y="205"/>
                    </a:lnTo>
                    <a:lnTo>
                      <a:pt x="170" y="203"/>
                    </a:lnTo>
                    <a:lnTo>
                      <a:pt x="176" y="201"/>
                    </a:lnTo>
                    <a:lnTo>
                      <a:pt x="183" y="199"/>
                    </a:lnTo>
                    <a:lnTo>
                      <a:pt x="186" y="196"/>
                    </a:lnTo>
                    <a:lnTo>
                      <a:pt x="190" y="192"/>
                    </a:lnTo>
                    <a:lnTo>
                      <a:pt x="190" y="188"/>
                    </a:lnTo>
                    <a:lnTo>
                      <a:pt x="186" y="183"/>
                    </a:lnTo>
                    <a:lnTo>
                      <a:pt x="179" y="179"/>
                    </a:lnTo>
                    <a:lnTo>
                      <a:pt x="167" y="177"/>
                    </a:lnTo>
                    <a:lnTo>
                      <a:pt x="175" y="166"/>
                    </a:lnTo>
                    <a:lnTo>
                      <a:pt x="190" y="145"/>
                    </a:lnTo>
                    <a:lnTo>
                      <a:pt x="211" y="118"/>
                    </a:lnTo>
                    <a:lnTo>
                      <a:pt x="231" y="87"/>
                    </a:lnTo>
                    <a:lnTo>
                      <a:pt x="254" y="57"/>
                    </a:lnTo>
                    <a:lnTo>
                      <a:pt x="272" y="31"/>
                    </a:lnTo>
                    <a:lnTo>
                      <a:pt x="284" y="13"/>
                    </a:lnTo>
                    <a:lnTo>
                      <a:pt x="289" y="5"/>
                    </a:lnTo>
                    <a:lnTo>
                      <a:pt x="284" y="0"/>
                    </a:lnTo>
                    <a:lnTo>
                      <a:pt x="152" y="170"/>
                    </a:lnTo>
                    <a:lnTo>
                      <a:pt x="152" y="165"/>
                    </a:lnTo>
                    <a:lnTo>
                      <a:pt x="151" y="160"/>
                    </a:lnTo>
                    <a:lnTo>
                      <a:pt x="148" y="156"/>
                    </a:lnTo>
                    <a:lnTo>
                      <a:pt x="142" y="159"/>
                    </a:lnTo>
                    <a:lnTo>
                      <a:pt x="134" y="163"/>
                    </a:lnTo>
                    <a:lnTo>
                      <a:pt x="125" y="166"/>
                    </a:lnTo>
                    <a:lnTo>
                      <a:pt x="118" y="166"/>
                    </a:lnTo>
                    <a:lnTo>
                      <a:pt x="114" y="166"/>
                    </a:lnTo>
                    <a:lnTo>
                      <a:pt x="110" y="165"/>
                    </a:lnTo>
                    <a:lnTo>
                      <a:pt x="107" y="165"/>
                    </a:lnTo>
                    <a:lnTo>
                      <a:pt x="103" y="165"/>
                    </a:lnTo>
                    <a:lnTo>
                      <a:pt x="99" y="167"/>
                    </a:lnTo>
                    <a:lnTo>
                      <a:pt x="94" y="170"/>
                    </a:lnTo>
                    <a:lnTo>
                      <a:pt x="90" y="171"/>
                    </a:lnTo>
                    <a:lnTo>
                      <a:pt x="83" y="172"/>
                    </a:lnTo>
                    <a:lnTo>
                      <a:pt x="77" y="172"/>
                    </a:lnTo>
                    <a:lnTo>
                      <a:pt x="74" y="172"/>
                    </a:lnTo>
                    <a:lnTo>
                      <a:pt x="68" y="173"/>
                    </a:lnTo>
                    <a:lnTo>
                      <a:pt x="60" y="177"/>
                    </a:lnTo>
                    <a:lnTo>
                      <a:pt x="53" y="181"/>
                    </a:lnTo>
                    <a:lnTo>
                      <a:pt x="47" y="185"/>
                    </a:lnTo>
                    <a:lnTo>
                      <a:pt x="39" y="190"/>
                    </a:lnTo>
                    <a:lnTo>
                      <a:pt x="35" y="195"/>
                    </a:lnTo>
                    <a:lnTo>
                      <a:pt x="32" y="199"/>
                    </a:lnTo>
                    <a:lnTo>
                      <a:pt x="31" y="200"/>
                    </a:lnTo>
                    <a:lnTo>
                      <a:pt x="30" y="199"/>
                    </a:lnTo>
                    <a:lnTo>
                      <a:pt x="30" y="196"/>
                    </a:lnTo>
                    <a:lnTo>
                      <a:pt x="30" y="195"/>
                    </a:lnTo>
                    <a:lnTo>
                      <a:pt x="27" y="187"/>
                    </a:lnTo>
                    <a:lnTo>
                      <a:pt x="21" y="189"/>
                    </a:lnTo>
                    <a:lnTo>
                      <a:pt x="13" y="192"/>
                    </a:lnTo>
                    <a:lnTo>
                      <a:pt x="4" y="194"/>
                    </a:lnTo>
                    <a:lnTo>
                      <a:pt x="0" y="195"/>
                    </a:lnTo>
                    <a:lnTo>
                      <a:pt x="4" y="212"/>
                    </a:lnTo>
                    <a:lnTo>
                      <a:pt x="10" y="250"/>
                    </a:lnTo>
                    <a:lnTo>
                      <a:pt x="17" y="290"/>
                    </a:lnTo>
                    <a:lnTo>
                      <a:pt x="20" y="309"/>
                    </a:lnTo>
                    <a:lnTo>
                      <a:pt x="20" y="3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4" name="Freeform 556"/>
              <p:cNvSpPr>
                <a:spLocks/>
              </p:cNvSpPr>
              <p:nvPr/>
            </p:nvSpPr>
            <p:spPr bwMode="auto">
              <a:xfrm>
                <a:off x="4869" y="3449"/>
                <a:ext cx="21" cy="1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8" y="3"/>
                  </a:cxn>
                  <a:cxn ang="0">
                    <a:pos x="52" y="9"/>
                  </a:cxn>
                  <a:cxn ang="0">
                    <a:pos x="46" y="13"/>
                  </a:cxn>
                  <a:cxn ang="0">
                    <a:pos x="40" y="15"/>
                  </a:cxn>
                  <a:cxn ang="0">
                    <a:pos x="35" y="15"/>
                  </a:cxn>
                  <a:cxn ang="0">
                    <a:pos x="30" y="15"/>
                  </a:cxn>
                  <a:cxn ang="0">
                    <a:pos x="25" y="18"/>
                  </a:cxn>
                  <a:cxn ang="0">
                    <a:pos x="23" y="19"/>
                  </a:cxn>
                  <a:cxn ang="0">
                    <a:pos x="23" y="20"/>
                  </a:cxn>
                  <a:cxn ang="0">
                    <a:pos x="24" y="20"/>
                  </a:cxn>
                  <a:cxn ang="0">
                    <a:pos x="25" y="22"/>
                  </a:cxn>
                  <a:cxn ang="0">
                    <a:pos x="25" y="23"/>
                  </a:cxn>
                  <a:cxn ang="0">
                    <a:pos x="23" y="29"/>
                  </a:cxn>
                  <a:cxn ang="0">
                    <a:pos x="18" y="39"/>
                  </a:cxn>
                  <a:cxn ang="0">
                    <a:pos x="11" y="49"/>
                  </a:cxn>
                  <a:cxn ang="0">
                    <a:pos x="0" y="53"/>
                  </a:cxn>
                  <a:cxn ang="0">
                    <a:pos x="62" y="0"/>
                  </a:cxn>
                </a:cxnLst>
                <a:rect l="0" t="0" r="r" b="b"/>
                <a:pathLst>
                  <a:path w="62" h="53">
                    <a:moveTo>
                      <a:pt x="62" y="0"/>
                    </a:moveTo>
                    <a:lnTo>
                      <a:pt x="58" y="3"/>
                    </a:lnTo>
                    <a:lnTo>
                      <a:pt x="52" y="9"/>
                    </a:lnTo>
                    <a:lnTo>
                      <a:pt x="46" y="13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25" y="18"/>
                    </a:lnTo>
                    <a:lnTo>
                      <a:pt x="23" y="19"/>
                    </a:lnTo>
                    <a:lnTo>
                      <a:pt x="23" y="20"/>
                    </a:lnTo>
                    <a:lnTo>
                      <a:pt x="24" y="20"/>
                    </a:lnTo>
                    <a:lnTo>
                      <a:pt x="25" y="22"/>
                    </a:lnTo>
                    <a:lnTo>
                      <a:pt x="25" y="23"/>
                    </a:lnTo>
                    <a:lnTo>
                      <a:pt x="23" y="29"/>
                    </a:lnTo>
                    <a:lnTo>
                      <a:pt x="18" y="39"/>
                    </a:lnTo>
                    <a:lnTo>
                      <a:pt x="11" y="49"/>
                    </a:lnTo>
                    <a:lnTo>
                      <a:pt x="0" y="5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5" name="Freeform 557"/>
              <p:cNvSpPr>
                <a:spLocks/>
              </p:cNvSpPr>
              <p:nvPr/>
            </p:nvSpPr>
            <p:spPr bwMode="auto">
              <a:xfrm>
                <a:off x="4877" y="3451"/>
                <a:ext cx="19" cy="1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0" y="1"/>
                  </a:cxn>
                  <a:cxn ang="0">
                    <a:pos x="45" y="2"/>
                  </a:cxn>
                  <a:cxn ang="0">
                    <a:pos x="40" y="4"/>
                  </a:cxn>
                  <a:cxn ang="0">
                    <a:pos x="34" y="5"/>
                  </a:cxn>
                  <a:cxn ang="0">
                    <a:pos x="29" y="6"/>
                  </a:cxn>
                  <a:cxn ang="0">
                    <a:pos x="24" y="7"/>
                  </a:cxn>
                  <a:cxn ang="0">
                    <a:pos x="19" y="7"/>
                  </a:cxn>
                  <a:cxn ang="0">
                    <a:pos x="16" y="8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1" y="26"/>
                  </a:cxn>
                  <a:cxn ang="0">
                    <a:pos x="13" y="29"/>
                  </a:cxn>
                  <a:cxn ang="0">
                    <a:pos x="19" y="29"/>
                  </a:cxn>
                  <a:cxn ang="0">
                    <a:pos x="27" y="29"/>
                  </a:cxn>
                  <a:cxn ang="0">
                    <a:pos x="33" y="28"/>
                  </a:cxn>
                  <a:cxn ang="0">
                    <a:pos x="40" y="28"/>
                  </a:cxn>
                  <a:cxn ang="0">
                    <a:pos x="46" y="27"/>
                  </a:cxn>
                  <a:cxn ang="0">
                    <a:pos x="51" y="27"/>
                  </a:cxn>
                  <a:cxn ang="0">
                    <a:pos x="55" y="26"/>
                  </a:cxn>
                  <a:cxn ang="0">
                    <a:pos x="57" y="26"/>
                  </a:cxn>
                  <a:cxn ang="0">
                    <a:pos x="54" y="0"/>
                  </a:cxn>
                </a:cxnLst>
                <a:rect l="0" t="0" r="r" b="b"/>
                <a:pathLst>
                  <a:path w="57" h="29">
                    <a:moveTo>
                      <a:pt x="54" y="0"/>
                    </a:moveTo>
                    <a:lnTo>
                      <a:pt x="50" y="1"/>
                    </a:lnTo>
                    <a:lnTo>
                      <a:pt x="45" y="2"/>
                    </a:lnTo>
                    <a:lnTo>
                      <a:pt x="40" y="4"/>
                    </a:lnTo>
                    <a:lnTo>
                      <a:pt x="34" y="5"/>
                    </a:lnTo>
                    <a:lnTo>
                      <a:pt x="29" y="6"/>
                    </a:lnTo>
                    <a:lnTo>
                      <a:pt x="24" y="7"/>
                    </a:lnTo>
                    <a:lnTo>
                      <a:pt x="19" y="7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13" y="29"/>
                    </a:lnTo>
                    <a:lnTo>
                      <a:pt x="19" y="29"/>
                    </a:lnTo>
                    <a:lnTo>
                      <a:pt x="27" y="29"/>
                    </a:lnTo>
                    <a:lnTo>
                      <a:pt x="33" y="28"/>
                    </a:lnTo>
                    <a:lnTo>
                      <a:pt x="40" y="28"/>
                    </a:lnTo>
                    <a:lnTo>
                      <a:pt x="46" y="27"/>
                    </a:lnTo>
                    <a:lnTo>
                      <a:pt x="51" y="27"/>
                    </a:lnTo>
                    <a:lnTo>
                      <a:pt x="55" y="26"/>
                    </a:lnTo>
                    <a:lnTo>
                      <a:pt x="57" y="2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6" name="Freeform 558"/>
              <p:cNvSpPr>
                <a:spLocks/>
              </p:cNvSpPr>
              <p:nvPr/>
            </p:nvSpPr>
            <p:spPr bwMode="auto">
              <a:xfrm>
                <a:off x="4876" y="3461"/>
                <a:ext cx="17" cy="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" y="4"/>
                  </a:cxn>
                  <a:cxn ang="0">
                    <a:pos x="0" y="10"/>
                  </a:cxn>
                  <a:cxn ang="0">
                    <a:pos x="1" y="17"/>
                  </a:cxn>
                  <a:cxn ang="0">
                    <a:pos x="13" y="21"/>
                  </a:cxn>
                  <a:cxn ang="0">
                    <a:pos x="24" y="22"/>
                  </a:cxn>
                  <a:cxn ang="0">
                    <a:pos x="35" y="22"/>
                  </a:cxn>
                  <a:cxn ang="0">
                    <a:pos x="44" y="21"/>
                  </a:cxn>
                  <a:cxn ang="0">
                    <a:pos x="49" y="21"/>
                  </a:cxn>
                  <a:cxn ang="0">
                    <a:pos x="14" y="0"/>
                  </a:cxn>
                </a:cxnLst>
                <a:rect l="0" t="0" r="r" b="b"/>
                <a:pathLst>
                  <a:path w="49" h="22">
                    <a:moveTo>
                      <a:pt x="14" y="0"/>
                    </a:moveTo>
                    <a:lnTo>
                      <a:pt x="5" y="4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3" y="21"/>
                    </a:lnTo>
                    <a:lnTo>
                      <a:pt x="24" y="22"/>
                    </a:lnTo>
                    <a:lnTo>
                      <a:pt x="35" y="22"/>
                    </a:lnTo>
                    <a:lnTo>
                      <a:pt x="44" y="21"/>
                    </a:lnTo>
                    <a:lnTo>
                      <a:pt x="49" y="2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7" name="Freeform 559"/>
              <p:cNvSpPr>
                <a:spLocks/>
              </p:cNvSpPr>
              <p:nvPr/>
            </p:nvSpPr>
            <p:spPr bwMode="auto">
              <a:xfrm>
                <a:off x="4874" y="3468"/>
                <a:ext cx="16" cy="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5" y="4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14" y="21"/>
                  </a:cxn>
                  <a:cxn ang="0">
                    <a:pos x="25" y="22"/>
                  </a:cxn>
                  <a:cxn ang="0">
                    <a:pos x="35" y="23"/>
                  </a:cxn>
                  <a:cxn ang="0">
                    <a:pos x="43" y="23"/>
                  </a:cxn>
                  <a:cxn ang="0">
                    <a:pos x="48" y="23"/>
                  </a:cxn>
                  <a:cxn ang="0">
                    <a:pos x="15" y="0"/>
                  </a:cxn>
                </a:cxnLst>
                <a:rect l="0" t="0" r="r" b="b"/>
                <a:pathLst>
                  <a:path w="48" h="23">
                    <a:moveTo>
                      <a:pt x="15" y="0"/>
                    </a:moveTo>
                    <a:lnTo>
                      <a:pt x="5" y="4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14" y="21"/>
                    </a:lnTo>
                    <a:lnTo>
                      <a:pt x="25" y="22"/>
                    </a:lnTo>
                    <a:lnTo>
                      <a:pt x="35" y="23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8" name="Freeform 560"/>
              <p:cNvSpPr>
                <a:spLocks/>
              </p:cNvSpPr>
              <p:nvPr/>
            </p:nvSpPr>
            <p:spPr bwMode="auto">
              <a:xfrm>
                <a:off x="4872" y="3475"/>
                <a:ext cx="14" cy="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5" y="4"/>
                  </a:cxn>
                  <a:cxn ang="0">
                    <a:pos x="0" y="9"/>
                  </a:cxn>
                  <a:cxn ang="0">
                    <a:pos x="3" y="13"/>
                  </a:cxn>
                  <a:cxn ang="0">
                    <a:pos x="11" y="18"/>
                  </a:cxn>
                  <a:cxn ang="0">
                    <a:pos x="22" y="21"/>
                  </a:cxn>
                  <a:cxn ang="0">
                    <a:pos x="31" y="22"/>
                  </a:cxn>
                  <a:cxn ang="0">
                    <a:pos x="38" y="22"/>
                  </a:cxn>
                  <a:cxn ang="0">
                    <a:pos x="43" y="22"/>
                  </a:cxn>
                  <a:cxn ang="0">
                    <a:pos x="14" y="0"/>
                  </a:cxn>
                </a:cxnLst>
                <a:rect l="0" t="0" r="r" b="b"/>
                <a:pathLst>
                  <a:path w="43" h="22">
                    <a:moveTo>
                      <a:pt x="14" y="0"/>
                    </a:moveTo>
                    <a:lnTo>
                      <a:pt x="5" y="4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11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38" y="22"/>
                    </a:lnTo>
                    <a:lnTo>
                      <a:pt x="43" y="2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09" name="Freeform 561"/>
              <p:cNvSpPr>
                <a:spLocks/>
              </p:cNvSpPr>
              <p:nvPr/>
            </p:nvSpPr>
            <p:spPr bwMode="auto">
              <a:xfrm>
                <a:off x="4746" y="3311"/>
                <a:ext cx="18" cy="10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2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6" y="3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1" y="11"/>
                  </a:cxn>
                  <a:cxn ang="0">
                    <a:pos x="9" y="14"/>
                  </a:cxn>
                  <a:cxn ang="0">
                    <a:pos x="5" y="19"/>
                  </a:cxn>
                  <a:cxn ang="0">
                    <a:pos x="2" y="24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7" y="31"/>
                  </a:cxn>
                  <a:cxn ang="0">
                    <a:pos x="13" y="30"/>
                  </a:cxn>
                  <a:cxn ang="0">
                    <a:pos x="19" y="30"/>
                  </a:cxn>
                  <a:cxn ang="0">
                    <a:pos x="26" y="29"/>
                  </a:cxn>
                  <a:cxn ang="0">
                    <a:pos x="33" y="27"/>
                  </a:cxn>
                  <a:cxn ang="0">
                    <a:pos x="40" y="25"/>
                  </a:cxn>
                  <a:cxn ang="0">
                    <a:pos x="43" y="24"/>
                  </a:cxn>
                  <a:cxn ang="0">
                    <a:pos x="46" y="22"/>
                  </a:cxn>
                  <a:cxn ang="0">
                    <a:pos x="47" y="20"/>
                  </a:cxn>
                  <a:cxn ang="0">
                    <a:pos x="48" y="21"/>
                  </a:cxn>
                  <a:cxn ang="0">
                    <a:pos x="51" y="22"/>
                  </a:cxn>
                  <a:cxn ang="0">
                    <a:pos x="53" y="24"/>
                  </a:cxn>
                  <a:cxn ang="0">
                    <a:pos x="55" y="20"/>
                  </a:cxn>
                  <a:cxn ang="0">
                    <a:pos x="55" y="10"/>
                  </a:cxn>
                  <a:cxn ang="0">
                    <a:pos x="53" y="3"/>
                  </a:cxn>
                  <a:cxn ang="0">
                    <a:pos x="46" y="2"/>
                  </a:cxn>
                </a:cxnLst>
                <a:rect l="0" t="0" r="r" b="b"/>
                <a:pathLst>
                  <a:path w="55" h="31">
                    <a:moveTo>
                      <a:pt x="46" y="2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6" y="3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7" y="31"/>
                    </a:lnTo>
                    <a:lnTo>
                      <a:pt x="13" y="30"/>
                    </a:lnTo>
                    <a:lnTo>
                      <a:pt x="19" y="30"/>
                    </a:lnTo>
                    <a:lnTo>
                      <a:pt x="26" y="29"/>
                    </a:lnTo>
                    <a:lnTo>
                      <a:pt x="33" y="27"/>
                    </a:lnTo>
                    <a:lnTo>
                      <a:pt x="40" y="25"/>
                    </a:lnTo>
                    <a:lnTo>
                      <a:pt x="43" y="24"/>
                    </a:lnTo>
                    <a:lnTo>
                      <a:pt x="46" y="22"/>
                    </a:lnTo>
                    <a:lnTo>
                      <a:pt x="47" y="20"/>
                    </a:lnTo>
                    <a:lnTo>
                      <a:pt x="48" y="21"/>
                    </a:lnTo>
                    <a:lnTo>
                      <a:pt x="51" y="22"/>
                    </a:lnTo>
                    <a:lnTo>
                      <a:pt x="53" y="24"/>
                    </a:lnTo>
                    <a:lnTo>
                      <a:pt x="55" y="20"/>
                    </a:lnTo>
                    <a:lnTo>
                      <a:pt x="55" y="10"/>
                    </a:lnTo>
                    <a:lnTo>
                      <a:pt x="53" y="3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210" name="Rectangle 562"/>
            <p:cNvSpPr>
              <a:spLocks noChangeArrowheads="1"/>
            </p:cNvSpPr>
            <p:nvPr/>
          </p:nvSpPr>
          <p:spPr bwMode="auto">
            <a:xfrm>
              <a:off x="4496" y="3982"/>
              <a:ext cx="5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Pembantu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563"/>
            <p:cNvGrpSpPr>
              <a:grpSpLocks/>
            </p:cNvGrpSpPr>
            <p:nvPr/>
          </p:nvGrpSpPr>
          <p:grpSpPr bwMode="auto">
            <a:xfrm>
              <a:off x="2487" y="3616"/>
              <a:ext cx="418" cy="301"/>
              <a:chOff x="2499" y="3550"/>
              <a:chExt cx="418" cy="301"/>
            </a:xfrm>
          </p:grpSpPr>
          <p:sp>
            <p:nvSpPr>
              <p:cNvPr id="28212" name="Freeform 564"/>
              <p:cNvSpPr>
                <a:spLocks/>
              </p:cNvSpPr>
              <p:nvPr/>
            </p:nvSpPr>
            <p:spPr bwMode="auto">
              <a:xfrm>
                <a:off x="2513" y="3568"/>
                <a:ext cx="404" cy="283"/>
              </a:xfrm>
              <a:custGeom>
                <a:avLst/>
                <a:gdLst/>
                <a:ahLst/>
                <a:cxnLst>
                  <a:cxn ang="0">
                    <a:pos x="1802" y="1417"/>
                  </a:cxn>
                  <a:cxn ang="0">
                    <a:pos x="2022" y="382"/>
                  </a:cxn>
                  <a:cxn ang="0">
                    <a:pos x="220" y="0"/>
                  </a:cxn>
                  <a:cxn ang="0">
                    <a:pos x="0" y="1035"/>
                  </a:cxn>
                  <a:cxn ang="0">
                    <a:pos x="1802" y="1417"/>
                  </a:cxn>
                </a:cxnLst>
                <a:rect l="0" t="0" r="r" b="b"/>
                <a:pathLst>
                  <a:path w="2022" h="1417">
                    <a:moveTo>
                      <a:pt x="1802" y="1417"/>
                    </a:moveTo>
                    <a:lnTo>
                      <a:pt x="2022" y="382"/>
                    </a:lnTo>
                    <a:lnTo>
                      <a:pt x="220" y="0"/>
                    </a:lnTo>
                    <a:lnTo>
                      <a:pt x="0" y="1035"/>
                    </a:lnTo>
                    <a:lnTo>
                      <a:pt x="1802" y="1417"/>
                    </a:lnTo>
                    <a:close/>
                  </a:path>
                </a:pathLst>
              </a:custGeom>
              <a:solidFill>
                <a:srgbClr val="849E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3" name="Freeform 565"/>
              <p:cNvSpPr>
                <a:spLocks/>
              </p:cNvSpPr>
              <p:nvPr/>
            </p:nvSpPr>
            <p:spPr bwMode="auto">
              <a:xfrm>
                <a:off x="2501" y="3551"/>
                <a:ext cx="404" cy="284"/>
              </a:xfrm>
              <a:custGeom>
                <a:avLst/>
                <a:gdLst/>
                <a:ahLst/>
                <a:cxnLst>
                  <a:cxn ang="0">
                    <a:pos x="1801" y="1417"/>
                  </a:cxn>
                  <a:cxn ang="0">
                    <a:pos x="2022" y="381"/>
                  </a:cxn>
                  <a:cxn ang="0">
                    <a:pos x="219" y="0"/>
                  </a:cxn>
                  <a:cxn ang="0">
                    <a:pos x="0" y="1035"/>
                  </a:cxn>
                  <a:cxn ang="0">
                    <a:pos x="1801" y="1417"/>
                  </a:cxn>
                </a:cxnLst>
                <a:rect l="0" t="0" r="r" b="b"/>
                <a:pathLst>
                  <a:path w="2022" h="1417">
                    <a:moveTo>
                      <a:pt x="1801" y="1417"/>
                    </a:moveTo>
                    <a:lnTo>
                      <a:pt x="2022" y="381"/>
                    </a:lnTo>
                    <a:lnTo>
                      <a:pt x="219" y="0"/>
                    </a:lnTo>
                    <a:lnTo>
                      <a:pt x="0" y="1035"/>
                    </a:lnTo>
                    <a:lnTo>
                      <a:pt x="1801" y="14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4" name="Freeform 566"/>
              <p:cNvSpPr>
                <a:spLocks/>
              </p:cNvSpPr>
              <p:nvPr/>
            </p:nvSpPr>
            <p:spPr bwMode="auto">
              <a:xfrm>
                <a:off x="2860" y="3626"/>
                <a:ext cx="47" cy="209"/>
              </a:xfrm>
              <a:custGeom>
                <a:avLst/>
                <a:gdLst/>
                <a:ahLst/>
                <a:cxnLst>
                  <a:cxn ang="0">
                    <a:pos x="226" y="13"/>
                  </a:cxn>
                  <a:cxn ang="0">
                    <a:pos x="221" y="5"/>
                  </a:cxn>
                  <a:cxn ang="0">
                    <a:pos x="0" y="1041"/>
                  </a:cxn>
                  <a:cxn ang="0">
                    <a:pos x="12" y="1043"/>
                  </a:cxn>
                  <a:cxn ang="0">
                    <a:pos x="233" y="8"/>
                  </a:cxn>
                  <a:cxn ang="0">
                    <a:pos x="228" y="0"/>
                  </a:cxn>
                  <a:cxn ang="0">
                    <a:pos x="233" y="8"/>
                  </a:cxn>
                  <a:cxn ang="0">
                    <a:pos x="234" y="1"/>
                  </a:cxn>
                  <a:cxn ang="0">
                    <a:pos x="228" y="0"/>
                  </a:cxn>
                  <a:cxn ang="0">
                    <a:pos x="226" y="13"/>
                  </a:cxn>
                </a:cxnLst>
                <a:rect l="0" t="0" r="r" b="b"/>
                <a:pathLst>
                  <a:path w="234" h="1043">
                    <a:moveTo>
                      <a:pt x="226" y="13"/>
                    </a:moveTo>
                    <a:lnTo>
                      <a:pt x="221" y="5"/>
                    </a:lnTo>
                    <a:lnTo>
                      <a:pt x="0" y="1041"/>
                    </a:lnTo>
                    <a:lnTo>
                      <a:pt x="12" y="1043"/>
                    </a:lnTo>
                    <a:lnTo>
                      <a:pt x="233" y="8"/>
                    </a:lnTo>
                    <a:lnTo>
                      <a:pt x="228" y="0"/>
                    </a:lnTo>
                    <a:lnTo>
                      <a:pt x="233" y="8"/>
                    </a:lnTo>
                    <a:lnTo>
                      <a:pt x="234" y="1"/>
                    </a:lnTo>
                    <a:lnTo>
                      <a:pt x="228" y="0"/>
                    </a:lnTo>
                    <a:lnTo>
                      <a:pt x="2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5" name="Freeform 567"/>
              <p:cNvSpPr>
                <a:spLocks/>
              </p:cNvSpPr>
              <p:nvPr/>
            </p:nvSpPr>
            <p:spPr bwMode="auto">
              <a:xfrm>
                <a:off x="2544" y="3550"/>
                <a:ext cx="362" cy="79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5" y="14"/>
                  </a:cxn>
                  <a:cxn ang="0">
                    <a:pos x="1808" y="396"/>
                  </a:cxn>
                  <a:cxn ang="0">
                    <a:pos x="1810" y="383"/>
                  </a:cxn>
                  <a:cxn ang="0">
                    <a:pos x="7" y="1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2" y="9"/>
                  </a:cxn>
                </a:cxnLst>
                <a:rect l="0" t="0" r="r" b="b"/>
                <a:pathLst>
                  <a:path w="1810" h="396">
                    <a:moveTo>
                      <a:pt x="12" y="9"/>
                    </a:moveTo>
                    <a:lnTo>
                      <a:pt x="5" y="14"/>
                    </a:lnTo>
                    <a:lnTo>
                      <a:pt x="1808" y="396"/>
                    </a:lnTo>
                    <a:lnTo>
                      <a:pt x="1810" y="383"/>
                    </a:lnTo>
                    <a:lnTo>
                      <a:pt x="7" y="1"/>
                    </a:lnTo>
                    <a:lnTo>
                      <a:pt x="0" y="6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6" name="Freeform 568"/>
              <p:cNvSpPr>
                <a:spLocks/>
              </p:cNvSpPr>
              <p:nvPr/>
            </p:nvSpPr>
            <p:spPr bwMode="auto">
              <a:xfrm>
                <a:off x="2499" y="3551"/>
                <a:ext cx="47" cy="208"/>
              </a:xfrm>
              <a:custGeom>
                <a:avLst/>
                <a:gdLst/>
                <a:ahLst/>
                <a:cxnLst>
                  <a:cxn ang="0">
                    <a:pos x="9" y="1031"/>
                  </a:cxn>
                  <a:cxn ang="0">
                    <a:pos x="14" y="1039"/>
                  </a:cxn>
                  <a:cxn ang="0">
                    <a:pos x="233" y="3"/>
                  </a:cxn>
                  <a:cxn ang="0">
                    <a:pos x="221" y="0"/>
                  </a:cxn>
                  <a:cxn ang="0">
                    <a:pos x="2" y="1036"/>
                  </a:cxn>
                  <a:cxn ang="0">
                    <a:pos x="6" y="1043"/>
                  </a:cxn>
                  <a:cxn ang="0">
                    <a:pos x="2" y="1036"/>
                  </a:cxn>
                  <a:cxn ang="0">
                    <a:pos x="0" y="1042"/>
                  </a:cxn>
                  <a:cxn ang="0">
                    <a:pos x="6" y="1043"/>
                  </a:cxn>
                  <a:cxn ang="0">
                    <a:pos x="9" y="1031"/>
                  </a:cxn>
                </a:cxnLst>
                <a:rect l="0" t="0" r="r" b="b"/>
                <a:pathLst>
                  <a:path w="233" h="1043">
                    <a:moveTo>
                      <a:pt x="9" y="1031"/>
                    </a:moveTo>
                    <a:lnTo>
                      <a:pt x="14" y="1039"/>
                    </a:lnTo>
                    <a:lnTo>
                      <a:pt x="233" y="3"/>
                    </a:lnTo>
                    <a:lnTo>
                      <a:pt x="221" y="0"/>
                    </a:lnTo>
                    <a:lnTo>
                      <a:pt x="2" y="1036"/>
                    </a:lnTo>
                    <a:lnTo>
                      <a:pt x="6" y="1043"/>
                    </a:lnTo>
                    <a:lnTo>
                      <a:pt x="2" y="1036"/>
                    </a:lnTo>
                    <a:lnTo>
                      <a:pt x="0" y="1042"/>
                    </a:lnTo>
                    <a:lnTo>
                      <a:pt x="6" y="1043"/>
                    </a:lnTo>
                    <a:lnTo>
                      <a:pt x="9" y="10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7" name="Freeform 569"/>
              <p:cNvSpPr>
                <a:spLocks/>
              </p:cNvSpPr>
              <p:nvPr/>
            </p:nvSpPr>
            <p:spPr bwMode="auto">
              <a:xfrm>
                <a:off x="2501" y="3757"/>
                <a:ext cx="361" cy="79"/>
              </a:xfrm>
              <a:custGeom>
                <a:avLst/>
                <a:gdLst/>
                <a:ahLst/>
                <a:cxnLst>
                  <a:cxn ang="0">
                    <a:pos x="1797" y="387"/>
                  </a:cxn>
                  <a:cxn ang="0">
                    <a:pos x="1804" y="382"/>
                  </a:cxn>
                  <a:cxn ang="0">
                    <a:pos x="3" y="0"/>
                  </a:cxn>
                  <a:cxn ang="0">
                    <a:pos x="0" y="12"/>
                  </a:cxn>
                  <a:cxn ang="0">
                    <a:pos x="1802" y="394"/>
                  </a:cxn>
                  <a:cxn ang="0">
                    <a:pos x="1809" y="389"/>
                  </a:cxn>
                  <a:cxn ang="0">
                    <a:pos x="1802" y="394"/>
                  </a:cxn>
                  <a:cxn ang="0">
                    <a:pos x="1808" y="395"/>
                  </a:cxn>
                  <a:cxn ang="0">
                    <a:pos x="1809" y="389"/>
                  </a:cxn>
                  <a:cxn ang="0">
                    <a:pos x="1797" y="387"/>
                  </a:cxn>
                </a:cxnLst>
                <a:rect l="0" t="0" r="r" b="b"/>
                <a:pathLst>
                  <a:path w="1809" h="395">
                    <a:moveTo>
                      <a:pt x="1797" y="387"/>
                    </a:moveTo>
                    <a:lnTo>
                      <a:pt x="1804" y="382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802" y="394"/>
                    </a:lnTo>
                    <a:lnTo>
                      <a:pt x="1809" y="389"/>
                    </a:lnTo>
                    <a:lnTo>
                      <a:pt x="1802" y="394"/>
                    </a:lnTo>
                    <a:lnTo>
                      <a:pt x="1808" y="395"/>
                    </a:lnTo>
                    <a:lnTo>
                      <a:pt x="1809" y="389"/>
                    </a:lnTo>
                    <a:lnTo>
                      <a:pt x="1797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8" name="Freeform 570"/>
              <p:cNvSpPr>
                <a:spLocks/>
              </p:cNvSpPr>
              <p:nvPr/>
            </p:nvSpPr>
            <p:spPr bwMode="auto">
              <a:xfrm>
                <a:off x="2824" y="3812"/>
                <a:ext cx="38" cy="16"/>
              </a:xfrm>
              <a:custGeom>
                <a:avLst/>
                <a:gdLst/>
                <a:ahLst/>
                <a:cxnLst>
                  <a:cxn ang="0">
                    <a:pos x="93" y="82"/>
                  </a:cxn>
                  <a:cxn ang="0">
                    <a:pos x="190" y="19"/>
                  </a:cxn>
                  <a:cxn ang="0">
                    <a:pos x="98" y="0"/>
                  </a:cxn>
                  <a:cxn ang="0">
                    <a:pos x="0" y="62"/>
                  </a:cxn>
                  <a:cxn ang="0">
                    <a:pos x="93" y="82"/>
                  </a:cxn>
                </a:cxnLst>
                <a:rect l="0" t="0" r="r" b="b"/>
                <a:pathLst>
                  <a:path w="190" h="82">
                    <a:moveTo>
                      <a:pt x="93" y="82"/>
                    </a:moveTo>
                    <a:lnTo>
                      <a:pt x="190" y="19"/>
                    </a:lnTo>
                    <a:lnTo>
                      <a:pt x="98" y="0"/>
                    </a:lnTo>
                    <a:lnTo>
                      <a:pt x="0" y="62"/>
                    </a:lnTo>
                    <a:lnTo>
                      <a:pt x="93" y="8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19" name="Freeform 571"/>
              <p:cNvSpPr>
                <a:spLocks/>
              </p:cNvSpPr>
              <p:nvPr/>
            </p:nvSpPr>
            <p:spPr bwMode="auto">
              <a:xfrm>
                <a:off x="2786" y="3804"/>
                <a:ext cx="38" cy="16"/>
              </a:xfrm>
              <a:custGeom>
                <a:avLst/>
                <a:gdLst/>
                <a:ahLst/>
                <a:cxnLst>
                  <a:cxn ang="0">
                    <a:pos x="93" y="84"/>
                  </a:cxn>
                  <a:cxn ang="0">
                    <a:pos x="191" y="20"/>
                  </a:cxn>
                  <a:cxn ang="0">
                    <a:pos x="98" y="0"/>
                  </a:cxn>
                  <a:cxn ang="0">
                    <a:pos x="0" y="64"/>
                  </a:cxn>
                  <a:cxn ang="0">
                    <a:pos x="93" y="84"/>
                  </a:cxn>
                </a:cxnLst>
                <a:rect l="0" t="0" r="r" b="b"/>
                <a:pathLst>
                  <a:path w="191" h="84">
                    <a:moveTo>
                      <a:pt x="93" y="84"/>
                    </a:moveTo>
                    <a:lnTo>
                      <a:pt x="191" y="20"/>
                    </a:lnTo>
                    <a:lnTo>
                      <a:pt x="98" y="0"/>
                    </a:lnTo>
                    <a:lnTo>
                      <a:pt x="0" y="64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0" name="Freeform 572"/>
              <p:cNvSpPr>
                <a:spLocks/>
              </p:cNvSpPr>
              <p:nvPr/>
            </p:nvSpPr>
            <p:spPr bwMode="auto">
              <a:xfrm>
                <a:off x="2748" y="3796"/>
                <a:ext cx="38" cy="16"/>
              </a:xfrm>
              <a:custGeom>
                <a:avLst/>
                <a:gdLst/>
                <a:ahLst/>
                <a:cxnLst>
                  <a:cxn ang="0">
                    <a:pos x="92" y="82"/>
                  </a:cxn>
                  <a:cxn ang="0">
                    <a:pos x="189" y="19"/>
                  </a:cxn>
                  <a:cxn ang="0">
                    <a:pos x="97" y="0"/>
                  </a:cxn>
                  <a:cxn ang="0">
                    <a:pos x="0" y="62"/>
                  </a:cxn>
                  <a:cxn ang="0">
                    <a:pos x="92" y="82"/>
                  </a:cxn>
                </a:cxnLst>
                <a:rect l="0" t="0" r="r" b="b"/>
                <a:pathLst>
                  <a:path w="189" h="82">
                    <a:moveTo>
                      <a:pt x="92" y="82"/>
                    </a:moveTo>
                    <a:lnTo>
                      <a:pt x="189" y="19"/>
                    </a:lnTo>
                    <a:lnTo>
                      <a:pt x="97" y="0"/>
                    </a:lnTo>
                    <a:lnTo>
                      <a:pt x="0" y="62"/>
                    </a:lnTo>
                    <a:lnTo>
                      <a:pt x="92" y="8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1" name="Freeform 573"/>
              <p:cNvSpPr>
                <a:spLocks/>
              </p:cNvSpPr>
              <p:nvPr/>
            </p:nvSpPr>
            <p:spPr bwMode="auto">
              <a:xfrm>
                <a:off x="2710" y="3788"/>
                <a:ext cx="38" cy="16"/>
              </a:xfrm>
              <a:custGeom>
                <a:avLst/>
                <a:gdLst/>
                <a:ahLst/>
                <a:cxnLst>
                  <a:cxn ang="0">
                    <a:pos x="91" y="82"/>
                  </a:cxn>
                  <a:cxn ang="0">
                    <a:pos x="189" y="20"/>
                  </a:cxn>
                  <a:cxn ang="0">
                    <a:pos x="96" y="0"/>
                  </a:cxn>
                  <a:cxn ang="0">
                    <a:pos x="0" y="63"/>
                  </a:cxn>
                  <a:cxn ang="0">
                    <a:pos x="91" y="82"/>
                  </a:cxn>
                </a:cxnLst>
                <a:rect l="0" t="0" r="r" b="b"/>
                <a:pathLst>
                  <a:path w="189" h="82">
                    <a:moveTo>
                      <a:pt x="91" y="82"/>
                    </a:moveTo>
                    <a:lnTo>
                      <a:pt x="189" y="20"/>
                    </a:lnTo>
                    <a:lnTo>
                      <a:pt x="96" y="0"/>
                    </a:lnTo>
                    <a:lnTo>
                      <a:pt x="0" y="63"/>
                    </a:lnTo>
                    <a:lnTo>
                      <a:pt x="91" y="8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2" name="Freeform 574"/>
              <p:cNvSpPr>
                <a:spLocks/>
              </p:cNvSpPr>
              <p:nvPr/>
            </p:nvSpPr>
            <p:spPr bwMode="auto">
              <a:xfrm>
                <a:off x="2672" y="3780"/>
                <a:ext cx="38" cy="16"/>
              </a:xfrm>
              <a:custGeom>
                <a:avLst/>
                <a:gdLst/>
                <a:ahLst/>
                <a:cxnLst>
                  <a:cxn ang="0">
                    <a:pos x="93" y="83"/>
                  </a:cxn>
                  <a:cxn ang="0">
                    <a:pos x="190" y="20"/>
                  </a:cxn>
                  <a:cxn ang="0">
                    <a:pos x="97" y="0"/>
                  </a:cxn>
                  <a:cxn ang="0">
                    <a:pos x="0" y="63"/>
                  </a:cxn>
                  <a:cxn ang="0">
                    <a:pos x="93" y="83"/>
                  </a:cxn>
                </a:cxnLst>
                <a:rect l="0" t="0" r="r" b="b"/>
                <a:pathLst>
                  <a:path w="190" h="83">
                    <a:moveTo>
                      <a:pt x="93" y="83"/>
                    </a:moveTo>
                    <a:lnTo>
                      <a:pt x="190" y="20"/>
                    </a:lnTo>
                    <a:lnTo>
                      <a:pt x="97" y="0"/>
                    </a:lnTo>
                    <a:lnTo>
                      <a:pt x="0" y="63"/>
                    </a:lnTo>
                    <a:lnTo>
                      <a:pt x="93" y="8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3" name="Freeform 575"/>
              <p:cNvSpPr>
                <a:spLocks/>
              </p:cNvSpPr>
              <p:nvPr/>
            </p:nvSpPr>
            <p:spPr bwMode="auto">
              <a:xfrm>
                <a:off x="2634" y="3772"/>
                <a:ext cx="38" cy="16"/>
              </a:xfrm>
              <a:custGeom>
                <a:avLst/>
                <a:gdLst/>
                <a:ahLst/>
                <a:cxnLst>
                  <a:cxn ang="0">
                    <a:pos x="93" y="82"/>
                  </a:cxn>
                  <a:cxn ang="0">
                    <a:pos x="191" y="20"/>
                  </a:cxn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2"/>
                  </a:cxn>
                </a:cxnLst>
                <a:rect l="0" t="0" r="r" b="b"/>
                <a:pathLst>
                  <a:path w="191" h="82">
                    <a:moveTo>
                      <a:pt x="93" y="82"/>
                    </a:moveTo>
                    <a:lnTo>
                      <a:pt x="191" y="20"/>
                    </a:lnTo>
                    <a:lnTo>
                      <a:pt x="98" y="0"/>
                    </a:lnTo>
                    <a:lnTo>
                      <a:pt x="0" y="63"/>
                    </a:lnTo>
                    <a:lnTo>
                      <a:pt x="93" y="8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4" name="Freeform 576"/>
              <p:cNvSpPr>
                <a:spLocks/>
              </p:cNvSpPr>
              <p:nvPr/>
            </p:nvSpPr>
            <p:spPr bwMode="auto">
              <a:xfrm>
                <a:off x="2596" y="3763"/>
                <a:ext cx="38" cy="17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189" y="20"/>
                  </a:cxn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4"/>
                  </a:cxn>
                </a:cxnLst>
                <a:rect l="0" t="0" r="r" b="b"/>
                <a:pathLst>
                  <a:path w="189" h="84">
                    <a:moveTo>
                      <a:pt x="92" y="84"/>
                    </a:moveTo>
                    <a:lnTo>
                      <a:pt x="189" y="20"/>
                    </a:lnTo>
                    <a:lnTo>
                      <a:pt x="97" y="0"/>
                    </a:lnTo>
                    <a:lnTo>
                      <a:pt x="0" y="64"/>
                    </a:ln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5" name="Freeform 577"/>
              <p:cNvSpPr>
                <a:spLocks/>
              </p:cNvSpPr>
              <p:nvPr/>
            </p:nvSpPr>
            <p:spPr bwMode="auto">
              <a:xfrm>
                <a:off x="2558" y="3755"/>
                <a:ext cx="38" cy="17"/>
              </a:xfrm>
              <a:custGeom>
                <a:avLst/>
                <a:gdLst/>
                <a:ahLst/>
                <a:cxnLst>
                  <a:cxn ang="0">
                    <a:pos x="92" y="83"/>
                  </a:cxn>
                  <a:cxn ang="0">
                    <a:pos x="190" y="19"/>
                  </a:cxn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3"/>
                  </a:cxn>
                </a:cxnLst>
                <a:rect l="0" t="0" r="r" b="b"/>
                <a:pathLst>
                  <a:path w="190" h="83">
                    <a:moveTo>
                      <a:pt x="92" y="83"/>
                    </a:moveTo>
                    <a:lnTo>
                      <a:pt x="190" y="19"/>
                    </a:lnTo>
                    <a:lnTo>
                      <a:pt x="97" y="0"/>
                    </a:lnTo>
                    <a:lnTo>
                      <a:pt x="0" y="64"/>
                    </a:lnTo>
                    <a:lnTo>
                      <a:pt x="92" y="83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6" name="Freeform 578"/>
              <p:cNvSpPr>
                <a:spLocks/>
              </p:cNvSpPr>
              <p:nvPr/>
            </p:nvSpPr>
            <p:spPr bwMode="auto">
              <a:xfrm>
                <a:off x="2520" y="3747"/>
                <a:ext cx="38" cy="17"/>
              </a:xfrm>
              <a:custGeom>
                <a:avLst/>
                <a:gdLst/>
                <a:ahLst/>
                <a:cxnLst>
                  <a:cxn ang="0">
                    <a:pos x="92" y="83"/>
                  </a:cxn>
                  <a:cxn ang="0">
                    <a:pos x="190" y="20"/>
                  </a:cxn>
                  <a:cxn ang="0">
                    <a:pos x="97" y="0"/>
                  </a:cxn>
                  <a:cxn ang="0">
                    <a:pos x="0" y="63"/>
                  </a:cxn>
                  <a:cxn ang="0">
                    <a:pos x="92" y="83"/>
                  </a:cxn>
                </a:cxnLst>
                <a:rect l="0" t="0" r="r" b="b"/>
                <a:pathLst>
                  <a:path w="190" h="83">
                    <a:moveTo>
                      <a:pt x="92" y="83"/>
                    </a:moveTo>
                    <a:lnTo>
                      <a:pt x="190" y="20"/>
                    </a:lnTo>
                    <a:lnTo>
                      <a:pt x="97" y="0"/>
                    </a:lnTo>
                    <a:lnTo>
                      <a:pt x="0" y="63"/>
                    </a:lnTo>
                    <a:lnTo>
                      <a:pt x="92" y="8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7" name="Freeform 579"/>
              <p:cNvSpPr>
                <a:spLocks/>
              </p:cNvSpPr>
              <p:nvPr/>
            </p:nvSpPr>
            <p:spPr bwMode="auto">
              <a:xfrm>
                <a:off x="2539" y="3570"/>
                <a:ext cx="17" cy="38"/>
              </a:xfrm>
              <a:custGeom>
                <a:avLst/>
                <a:gdLst/>
                <a:ahLst/>
                <a:cxnLst>
                  <a:cxn ang="0">
                    <a:pos x="82" y="98"/>
                  </a:cxn>
                  <a:cxn ang="0">
                    <a:pos x="18" y="0"/>
                  </a:cxn>
                  <a:cxn ang="0">
                    <a:pos x="0" y="93"/>
                  </a:cxn>
                  <a:cxn ang="0">
                    <a:pos x="63" y="190"/>
                  </a:cxn>
                  <a:cxn ang="0">
                    <a:pos x="82" y="98"/>
                  </a:cxn>
                </a:cxnLst>
                <a:rect l="0" t="0" r="r" b="b"/>
                <a:pathLst>
                  <a:path w="82" h="190">
                    <a:moveTo>
                      <a:pt x="82" y="98"/>
                    </a:moveTo>
                    <a:lnTo>
                      <a:pt x="18" y="0"/>
                    </a:lnTo>
                    <a:lnTo>
                      <a:pt x="0" y="93"/>
                    </a:lnTo>
                    <a:lnTo>
                      <a:pt x="63" y="190"/>
                    </a:lnTo>
                    <a:lnTo>
                      <a:pt x="82" y="98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8" name="Freeform 580"/>
              <p:cNvSpPr>
                <a:spLocks/>
              </p:cNvSpPr>
              <p:nvPr/>
            </p:nvSpPr>
            <p:spPr bwMode="auto">
              <a:xfrm>
                <a:off x="2531" y="3608"/>
                <a:ext cx="17" cy="38"/>
              </a:xfrm>
              <a:custGeom>
                <a:avLst/>
                <a:gdLst/>
                <a:ahLst/>
                <a:cxnLst>
                  <a:cxn ang="0">
                    <a:pos x="84" y="98"/>
                  </a:cxn>
                  <a:cxn ang="0">
                    <a:pos x="20" y="0"/>
                  </a:cxn>
                  <a:cxn ang="0">
                    <a:pos x="0" y="93"/>
                  </a:cxn>
                  <a:cxn ang="0">
                    <a:pos x="64" y="190"/>
                  </a:cxn>
                  <a:cxn ang="0">
                    <a:pos x="84" y="98"/>
                  </a:cxn>
                </a:cxnLst>
                <a:rect l="0" t="0" r="r" b="b"/>
                <a:pathLst>
                  <a:path w="84" h="190">
                    <a:moveTo>
                      <a:pt x="84" y="98"/>
                    </a:moveTo>
                    <a:lnTo>
                      <a:pt x="20" y="0"/>
                    </a:lnTo>
                    <a:lnTo>
                      <a:pt x="0" y="93"/>
                    </a:lnTo>
                    <a:lnTo>
                      <a:pt x="64" y="190"/>
                    </a:lnTo>
                    <a:lnTo>
                      <a:pt x="84" y="9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29" name="Freeform 581"/>
              <p:cNvSpPr>
                <a:spLocks/>
              </p:cNvSpPr>
              <p:nvPr/>
            </p:nvSpPr>
            <p:spPr bwMode="auto">
              <a:xfrm>
                <a:off x="2523" y="3646"/>
                <a:ext cx="17" cy="38"/>
              </a:xfrm>
              <a:custGeom>
                <a:avLst/>
                <a:gdLst/>
                <a:ahLst/>
                <a:cxnLst>
                  <a:cxn ang="0">
                    <a:pos x="84" y="97"/>
                  </a:cxn>
                  <a:cxn ang="0">
                    <a:pos x="20" y="0"/>
                  </a:cxn>
                  <a:cxn ang="0">
                    <a:pos x="0" y="92"/>
                  </a:cxn>
                  <a:cxn ang="0">
                    <a:pos x="64" y="190"/>
                  </a:cxn>
                  <a:cxn ang="0">
                    <a:pos x="84" y="97"/>
                  </a:cxn>
                </a:cxnLst>
                <a:rect l="0" t="0" r="r" b="b"/>
                <a:pathLst>
                  <a:path w="84" h="190">
                    <a:moveTo>
                      <a:pt x="84" y="97"/>
                    </a:moveTo>
                    <a:lnTo>
                      <a:pt x="20" y="0"/>
                    </a:lnTo>
                    <a:lnTo>
                      <a:pt x="0" y="92"/>
                    </a:lnTo>
                    <a:lnTo>
                      <a:pt x="64" y="190"/>
                    </a:lnTo>
                    <a:lnTo>
                      <a:pt x="84" y="97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0" name="Freeform 582"/>
              <p:cNvSpPr>
                <a:spLocks/>
              </p:cNvSpPr>
              <p:nvPr/>
            </p:nvSpPr>
            <p:spPr bwMode="auto">
              <a:xfrm>
                <a:off x="2515" y="3684"/>
                <a:ext cx="17" cy="38"/>
              </a:xfrm>
              <a:custGeom>
                <a:avLst/>
                <a:gdLst/>
                <a:ahLst/>
                <a:cxnLst>
                  <a:cxn ang="0">
                    <a:pos x="83" y="98"/>
                  </a:cxn>
                  <a:cxn ang="0">
                    <a:pos x="20" y="0"/>
                  </a:cxn>
                  <a:cxn ang="0">
                    <a:pos x="0" y="93"/>
                  </a:cxn>
                  <a:cxn ang="0">
                    <a:pos x="63" y="189"/>
                  </a:cxn>
                  <a:cxn ang="0">
                    <a:pos x="83" y="98"/>
                  </a:cxn>
                </a:cxnLst>
                <a:rect l="0" t="0" r="r" b="b"/>
                <a:pathLst>
                  <a:path w="83" h="189">
                    <a:moveTo>
                      <a:pt x="83" y="98"/>
                    </a:moveTo>
                    <a:lnTo>
                      <a:pt x="20" y="0"/>
                    </a:lnTo>
                    <a:lnTo>
                      <a:pt x="0" y="93"/>
                    </a:lnTo>
                    <a:lnTo>
                      <a:pt x="63" y="189"/>
                    </a:lnTo>
                    <a:lnTo>
                      <a:pt x="83" y="9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1" name="Freeform 583"/>
              <p:cNvSpPr>
                <a:spLocks/>
              </p:cNvSpPr>
              <p:nvPr/>
            </p:nvSpPr>
            <p:spPr bwMode="auto">
              <a:xfrm>
                <a:off x="2507" y="3722"/>
                <a:ext cx="16" cy="38"/>
              </a:xfrm>
              <a:custGeom>
                <a:avLst/>
                <a:gdLst/>
                <a:ahLst/>
                <a:cxnLst>
                  <a:cxn ang="0">
                    <a:pos x="83" y="97"/>
                  </a:cxn>
                  <a:cxn ang="0">
                    <a:pos x="20" y="0"/>
                  </a:cxn>
                  <a:cxn ang="0">
                    <a:pos x="0" y="92"/>
                  </a:cxn>
                  <a:cxn ang="0">
                    <a:pos x="63" y="190"/>
                  </a:cxn>
                  <a:cxn ang="0">
                    <a:pos x="83" y="97"/>
                  </a:cxn>
                </a:cxnLst>
                <a:rect l="0" t="0" r="r" b="b"/>
                <a:pathLst>
                  <a:path w="83" h="190">
                    <a:moveTo>
                      <a:pt x="83" y="97"/>
                    </a:moveTo>
                    <a:lnTo>
                      <a:pt x="20" y="0"/>
                    </a:lnTo>
                    <a:lnTo>
                      <a:pt x="0" y="92"/>
                    </a:lnTo>
                    <a:lnTo>
                      <a:pt x="63" y="190"/>
                    </a:lnTo>
                    <a:lnTo>
                      <a:pt x="83" y="97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2" name="Freeform 584"/>
              <p:cNvSpPr>
                <a:spLocks/>
              </p:cNvSpPr>
              <p:nvPr/>
            </p:nvSpPr>
            <p:spPr bwMode="auto">
              <a:xfrm>
                <a:off x="2543" y="3557"/>
                <a:ext cx="39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4"/>
                  </a:cxn>
                  <a:cxn ang="0">
                    <a:pos x="93" y="84"/>
                  </a:cxn>
                  <a:cxn ang="0">
                    <a:pos x="191" y="20"/>
                  </a:cxn>
                  <a:cxn ang="0">
                    <a:pos x="98" y="0"/>
                  </a:cxn>
                </a:cxnLst>
                <a:rect l="0" t="0" r="r" b="b"/>
                <a:pathLst>
                  <a:path w="191" h="84">
                    <a:moveTo>
                      <a:pt x="98" y="0"/>
                    </a:moveTo>
                    <a:lnTo>
                      <a:pt x="0" y="64"/>
                    </a:lnTo>
                    <a:lnTo>
                      <a:pt x="93" y="84"/>
                    </a:lnTo>
                    <a:lnTo>
                      <a:pt x="191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3" name="Freeform 585"/>
              <p:cNvSpPr>
                <a:spLocks/>
              </p:cNvSpPr>
              <p:nvPr/>
            </p:nvSpPr>
            <p:spPr bwMode="auto">
              <a:xfrm>
                <a:off x="2581" y="3565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2"/>
                  </a:cxn>
                  <a:cxn ang="0">
                    <a:pos x="190" y="20"/>
                  </a:cxn>
                  <a:cxn ang="0">
                    <a:pos x="98" y="0"/>
                  </a:cxn>
                </a:cxnLst>
                <a:rect l="0" t="0" r="r" b="b"/>
                <a:pathLst>
                  <a:path w="190" h="82">
                    <a:moveTo>
                      <a:pt x="98" y="0"/>
                    </a:moveTo>
                    <a:lnTo>
                      <a:pt x="0" y="63"/>
                    </a:lnTo>
                    <a:lnTo>
                      <a:pt x="93" y="82"/>
                    </a:lnTo>
                    <a:lnTo>
                      <a:pt x="19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4" name="Freeform 586"/>
              <p:cNvSpPr>
                <a:spLocks/>
              </p:cNvSpPr>
              <p:nvPr/>
            </p:nvSpPr>
            <p:spPr bwMode="auto">
              <a:xfrm>
                <a:off x="2619" y="3573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4"/>
                  </a:cxn>
                  <a:cxn ang="0">
                    <a:pos x="93" y="84"/>
                  </a:cxn>
                  <a:cxn ang="0">
                    <a:pos x="190" y="20"/>
                  </a:cxn>
                  <a:cxn ang="0">
                    <a:pos x="98" y="0"/>
                  </a:cxn>
                </a:cxnLst>
                <a:rect l="0" t="0" r="r" b="b"/>
                <a:pathLst>
                  <a:path w="190" h="84">
                    <a:moveTo>
                      <a:pt x="98" y="0"/>
                    </a:moveTo>
                    <a:lnTo>
                      <a:pt x="0" y="64"/>
                    </a:lnTo>
                    <a:lnTo>
                      <a:pt x="93" y="84"/>
                    </a:lnTo>
                    <a:lnTo>
                      <a:pt x="19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5" name="Freeform 587"/>
              <p:cNvSpPr>
                <a:spLocks/>
              </p:cNvSpPr>
              <p:nvPr/>
            </p:nvSpPr>
            <p:spPr bwMode="auto">
              <a:xfrm>
                <a:off x="2657" y="3581"/>
                <a:ext cx="38" cy="17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4"/>
                  </a:cxn>
                  <a:cxn ang="0">
                    <a:pos x="92" y="84"/>
                  </a:cxn>
                  <a:cxn ang="0">
                    <a:pos x="191" y="20"/>
                  </a:cxn>
                  <a:cxn ang="0">
                    <a:pos x="99" y="0"/>
                  </a:cxn>
                </a:cxnLst>
                <a:rect l="0" t="0" r="r" b="b"/>
                <a:pathLst>
                  <a:path w="191" h="84">
                    <a:moveTo>
                      <a:pt x="99" y="0"/>
                    </a:moveTo>
                    <a:lnTo>
                      <a:pt x="0" y="64"/>
                    </a:lnTo>
                    <a:lnTo>
                      <a:pt x="92" y="84"/>
                    </a:lnTo>
                    <a:lnTo>
                      <a:pt x="191" y="2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6" name="Freeform 588"/>
              <p:cNvSpPr>
                <a:spLocks/>
              </p:cNvSpPr>
              <p:nvPr/>
            </p:nvSpPr>
            <p:spPr bwMode="auto">
              <a:xfrm>
                <a:off x="2695" y="3589"/>
                <a:ext cx="38" cy="17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62"/>
                  </a:cxn>
                  <a:cxn ang="0">
                    <a:pos x="91" y="82"/>
                  </a:cxn>
                  <a:cxn ang="0">
                    <a:pos x="188" y="19"/>
                  </a:cxn>
                  <a:cxn ang="0">
                    <a:pos x="96" y="0"/>
                  </a:cxn>
                </a:cxnLst>
                <a:rect l="0" t="0" r="r" b="b"/>
                <a:pathLst>
                  <a:path w="188" h="82">
                    <a:moveTo>
                      <a:pt x="96" y="0"/>
                    </a:moveTo>
                    <a:lnTo>
                      <a:pt x="0" y="62"/>
                    </a:lnTo>
                    <a:lnTo>
                      <a:pt x="91" y="82"/>
                    </a:lnTo>
                    <a:lnTo>
                      <a:pt x="188" y="1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7" name="Freeform 589"/>
              <p:cNvSpPr>
                <a:spLocks/>
              </p:cNvSpPr>
              <p:nvPr/>
            </p:nvSpPr>
            <p:spPr bwMode="auto">
              <a:xfrm>
                <a:off x="2733" y="3597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3"/>
                  </a:cxn>
                  <a:cxn ang="0">
                    <a:pos x="190" y="20"/>
                  </a:cxn>
                  <a:cxn ang="0">
                    <a:pos x="98" y="0"/>
                  </a:cxn>
                </a:cxnLst>
                <a:rect l="0" t="0" r="r" b="b"/>
                <a:pathLst>
                  <a:path w="190" h="83">
                    <a:moveTo>
                      <a:pt x="98" y="0"/>
                    </a:moveTo>
                    <a:lnTo>
                      <a:pt x="0" y="63"/>
                    </a:lnTo>
                    <a:lnTo>
                      <a:pt x="93" y="83"/>
                    </a:lnTo>
                    <a:lnTo>
                      <a:pt x="19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8" name="Freeform 590"/>
              <p:cNvSpPr>
                <a:spLocks/>
              </p:cNvSpPr>
              <p:nvPr/>
            </p:nvSpPr>
            <p:spPr bwMode="auto">
              <a:xfrm>
                <a:off x="2771" y="3605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2"/>
                  </a:cxn>
                  <a:cxn ang="0">
                    <a:pos x="93" y="82"/>
                  </a:cxn>
                  <a:cxn ang="0">
                    <a:pos x="190" y="19"/>
                  </a:cxn>
                  <a:cxn ang="0">
                    <a:pos x="98" y="0"/>
                  </a:cxn>
                </a:cxnLst>
                <a:rect l="0" t="0" r="r" b="b"/>
                <a:pathLst>
                  <a:path w="190" h="82">
                    <a:moveTo>
                      <a:pt x="98" y="0"/>
                    </a:moveTo>
                    <a:lnTo>
                      <a:pt x="0" y="62"/>
                    </a:lnTo>
                    <a:lnTo>
                      <a:pt x="93" y="82"/>
                    </a:lnTo>
                    <a:lnTo>
                      <a:pt x="190" y="1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39" name="Freeform 591"/>
              <p:cNvSpPr>
                <a:spLocks/>
              </p:cNvSpPr>
              <p:nvPr/>
            </p:nvSpPr>
            <p:spPr bwMode="auto">
              <a:xfrm>
                <a:off x="2809" y="3613"/>
                <a:ext cx="38" cy="1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63"/>
                  </a:cxn>
                  <a:cxn ang="0">
                    <a:pos x="92" y="83"/>
                  </a:cxn>
                  <a:cxn ang="0">
                    <a:pos x="191" y="20"/>
                  </a:cxn>
                  <a:cxn ang="0">
                    <a:pos x="97" y="0"/>
                  </a:cxn>
                </a:cxnLst>
                <a:rect l="0" t="0" r="r" b="b"/>
                <a:pathLst>
                  <a:path w="191" h="83">
                    <a:moveTo>
                      <a:pt x="97" y="0"/>
                    </a:moveTo>
                    <a:lnTo>
                      <a:pt x="0" y="63"/>
                    </a:lnTo>
                    <a:lnTo>
                      <a:pt x="92" y="83"/>
                    </a:lnTo>
                    <a:lnTo>
                      <a:pt x="191" y="2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0" name="Freeform 592"/>
              <p:cNvSpPr>
                <a:spLocks/>
              </p:cNvSpPr>
              <p:nvPr/>
            </p:nvSpPr>
            <p:spPr bwMode="auto">
              <a:xfrm>
                <a:off x="2847" y="3621"/>
                <a:ext cx="38" cy="1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3"/>
                  </a:cxn>
                  <a:cxn ang="0">
                    <a:pos x="190" y="19"/>
                  </a:cxn>
                  <a:cxn ang="0">
                    <a:pos x="97" y="0"/>
                  </a:cxn>
                </a:cxnLst>
                <a:rect l="0" t="0" r="r" b="b"/>
                <a:pathLst>
                  <a:path w="190" h="83">
                    <a:moveTo>
                      <a:pt x="97" y="0"/>
                    </a:moveTo>
                    <a:lnTo>
                      <a:pt x="0" y="64"/>
                    </a:lnTo>
                    <a:lnTo>
                      <a:pt x="92" y="83"/>
                    </a:lnTo>
                    <a:lnTo>
                      <a:pt x="190" y="19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1" name="Freeform 593"/>
              <p:cNvSpPr>
                <a:spLocks/>
              </p:cNvSpPr>
              <p:nvPr/>
            </p:nvSpPr>
            <p:spPr bwMode="auto">
              <a:xfrm>
                <a:off x="2850" y="3778"/>
                <a:ext cx="17" cy="38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3" y="189"/>
                  </a:cxn>
                  <a:cxn ang="0">
                    <a:pos x="83" y="97"/>
                  </a:cxn>
                  <a:cxn ang="0">
                    <a:pos x="20" y="0"/>
                  </a:cxn>
                  <a:cxn ang="0">
                    <a:pos x="0" y="92"/>
                  </a:cxn>
                </a:cxnLst>
                <a:rect l="0" t="0" r="r" b="b"/>
                <a:pathLst>
                  <a:path w="83" h="189">
                    <a:moveTo>
                      <a:pt x="0" y="92"/>
                    </a:moveTo>
                    <a:lnTo>
                      <a:pt x="63" y="189"/>
                    </a:lnTo>
                    <a:lnTo>
                      <a:pt x="83" y="97"/>
                    </a:lnTo>
                    <a:lnTo>
                      <a:pt x="2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2" name="Freeform 594"/>
              <p:cNvSpPr>
                <a:spLocks/>
              </p:cNvSpPr>
              <p:nvPr/>
            </p:nvSpPr>
            <p:spPr bwMode="auto">
              <a:xfrm>
                <a:off x="2858" y="3740"/>
                <a:ext cx="17" cy="37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5" y="189"/>
                  </a:cxn>
                  <a:cxn ang="0">
                    <a:pos x="84" y="97"/>
                  </a:cxn>
                  <a:cxn ang="0">
                    <a:pos x="20" y="0"/>
                  </a:cxn>
                  <a:cxn ang="0">
                    <a:pos x="0" y="92"/>
                  </a:cxn>
                </a:cxnLst>
                <a:rect l="0" t="0" r="r" b="b"/>
                <a:pathLst>
                  <a:path w="84" h="189">
                    <a:moveTo>
                      <a:pt x="0" y="92"/>
                    </a:moveTo>
                    <a:lnTo>
                      <a:pt x="65" y="189"/>
                    </a:lnTo>
                    <a:lnTo>
                      <a:pt x="84" y="97"/>
                    </a:lnTo>
                    <a:lnTo>
                      <a:pt x="2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3" name="Freeform 595"/>
              <p:cNvSpPr>
                <a:spLocks/>
              </p:cNvSpPr>
              <p:nvPr/>
            </p:nvSpPr>
            <p:spPr bwMode="auto">
              <a:xfrm>
                <a:off x="2866" y="3702"/>
                <a:ext cx="17" cy="38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64" y="189"/>
                  </a:cxn>
                  <a:cxn ang="0">
                    <a:pos x="83" y="96"/>
                  </a:cxn>
                  <a:cxn ang="0">
                    <a:pos x="20" y="0"/>
                  </a:cxn>
                  <a:cxn ang="0">
                    <a:pos x="0" y="91"/>
                  </a:cxn>
                </a:cxnLst>
                <a:rect l="0" t="0" r="r" b="b"/>
                <a:pathLst>
                  <a:path w="83" h="189">
                    <a:moveTo>
                      <a:pt x="0" y="91"/>
                    </a:moveTo>
                    <a:lnTo>
                      <a:pt x="64" y="189"/>
                    </a:lnTo>
                    <a:lnTo>
                      <a:pt x="83" y="96"/>
                    </a:lnTo>
                    <a:lnTo>
                      <a:pt x="2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4" name="Freeform 596"/>
              <p:cNvSpPr>
                <a:spLocks/>
              </p:cNvSpPr>
              <p:nvPr/>
            </p:nvSpPr>
            <p:spPr bwMode="auto">
              <a:xfrm>
                <a:off x="2874" y="3664"/>
                <a:ext cx="17" cy="38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64" y="190"/>
                  </a:cxn>
                  <a:cxn ang="0">
                    <a:pos x="83" y="98"/>
                  </a:cxn>
                  <a:cxn ang="0">
                    <a:pos x="19" y="0"/>
                  </a:cxn>
                  <a:cxn ang="0">
                    <a:pos x="0" y="93"/>
                  </a:cxn>
                </a:cxnLst>
                <a:rect l="0" t="0" r="r" b="b"/>
                <a:pathLst>
                  <a:path w="83" h="190">
                    <a:moveTo>
                      <a:pt x="0" y="93"/>
                    </a:moveTo>
                    <a:lnTo>
                      <a:pt x="64" y="190"/>
                    </a:lnTo>
                    <a:lnTo>
                      <a:pt x="83" y="98"/>
                    </a:lnTo>
                    <a:lnTo>
                      <a:pt x="19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5" name="Freeform 597"/>
              <p:cNvSpPr>
                <a:spLocks/>
              </p:cNvSpPr>
              <p:nvPr/>
            </p:nvSpPr>
            <p:spPr bwMode="auto">
              <a:xfrm>
                <a:off x="2882" y="3626"/>
                <a:ext cx="17" cy="38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190"/>
                  </a:cxn>
                  <a:cxn ang="0">
                    <a:pos x="84" y="97"/>
                  </a:cxn>
                  <a:cxn ang="0">
                    <a:pos x="20" y="0"/>
                  </a:cxn>
                  <a:cxn ang="0">
                    <a:pos x="0" y="92"/>
                  </a:cxn>
                </a:cxnLst>
                <a:rect l="0" t="0" r="r" b="b"/>
                <a:pathLst>
                  <a:path w="84" h="190">
                    <a:moveTo>
                      <a:pt x="0" y="92"/>
                    </a:moveTo>
                    <a:lnTo>
                      <a:pt x="64" y="190"/>
                    </a:lnTo>
                    <a:lnTo>
                      <a:pt x="84" y="97"/>
                    </a:lnTo>
                    <a:lnTo>
                      <a:pt x="2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6" name="Freeform 598"/>
              <p:cNvSpPr>
                <a:spLocks/>
              </p:cNvSpPr>
              <p:nvPr/>
            </p:nvSpPr>
            <p:spPr bwMode="auto">
              <a:xfrm>
                <a:off x="2835" y="3636"/>
                <a:ext cx="42" cy="47"/>
              </a:xfrm>
              <a:custGeom>
                <a:avLst/>
                <a:gdLst/>
                <a:ahLst/>
                <a:cxnLst>
                  <a:cxn ang="0">
                    <a:pos x="210" y="36"/>
                  </a:cxn>
                  <a:cxn ang="0">
                    <a:pos x="168" y="236"/>
                  </a:cxn>
                  <a:cxn ang="0">
                    <a:pos x="0" y="200"/>
                  </a:cxn>
                  <a:cxn ang="0">
                    <a:pos x="42" y="0"/>
                  </a:cxn>
                  <a:cxn ang="0">
                    <a:pos x="210" y="36"/>
                  </a:cxn>
                </a:cxnLst>
                <a:rect l="0" t="0" r="r" b="b"/>
                <a:pathLst>
                  <a:path w="210" h="236">
                    <a:moveTo>
                      <a:pt x="210" y="36"/>
                    </a:moveTo>
                    <a:lnTo>
                      <a:pt x="168" y="236"/>
                    </a:lnTo>
                    <a:lnTo>
                      <a:pt x="0" y="200"/>
                    </a:lnTo>
                    <a:lnTo>
                      <a:pt x="42" y="0"/>
                    </a:lnTo>
                    <a:lnTo>
                      <a:pt x="2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7" name="Freeform 599"/>
              <p:cNvSpPr>
                <a:spLocks/>
              </p:cNvSpPr>
              <p:nvPr/>
            </p:nvSpPr>
            <p:spPr bwMode="auto">
              <a:xfrm>
                <a:off x="2868" y="3643"/>
                <a:ext cx="10" cy="41"/>
              </a:xfrm>
              <a:custGeom>
                <a:avLst/>
                <a:gdLst/>
                <a:ahLst/>
                <a:cxnLst>
                  <a:cxn ang="0">
                    <a:pos x="3" y="203"/>
                  </a:cxn>
                  <a:cxn ang="0">
                    <a:pos x="7" y="20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0" y="200"/>
                  </a:cxn>
                  <a:cxn ang="0">
                    <a:pos x="3" y="196"/>
                  </a:cxn>
                  <a:cxn ang="0">
                    <a:pos x="3" y="203"/>
                  </a:cxn>
                  <a:cxn ang="0">
                    <a:pos x="7" y="205"/>
                  </a:cxn>
                  <a:cxn ang="0">
                    <a:pos x="7" y="200"/>
                  </a:cxn>
                  <a:cxn ang="0">
                    <a:pos x="3" y="203"/>
                  </a:cxn>
                </a:cxnLst>
                <a:rect l="0" t="0" r="r" b="b"/>
                <a:pathLst>
                  <a:path w="49" h="205">
                    <a:moveTo>
                      <a:pt x="3" y="203"/>
                    </a:moveTo>
                    <a:lnTo>
                      <a:pt x="7" y="20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0" y="200"/>
                    </a:lnTo>
                    <a:lnTo>
                      <a:pt x="3" y="196"/>
                    </a:lnTo>
                    <a:lnTo>
                      <a:pt x="3" y="203"/>
                    </a:lnTo>
                    <a:lnTo>
                      <a:pt x="7" y="205"/>
                    </a:lnTo>
                    <a:lnTo>
                      <a:pt x="7" y="200"/>
                    </a:lnTo>
                    <a:lnTo>
                      <a:pt x="3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8" name="Freeform 600"/>
              <p:cNvSpPr>
                <a:spLocks/>
              </p:cNvSpPr>
              <p:nvPr/>
            </p:nvSpPr>
            <p:spPr bwMode="auto">
              <a:xfrm>
                <a:off x="2834" y="3675"/>
                <a:ext cx="35" cy="9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8"/>
                  </a:cxn>
                  <a:cxn ang="0">
                    <a:pos x="173" y="43"/>
                  </a:cxn>
                  <a:cxn ang="0">
                    <a:pos x="173" y="36"/>
                  </a:cxn>
                  <a:cxn ang="0">
                    <a:pos x="5" y="0"/>
                  </a:cxn>
                  <a:cxn ang="0">
                    <a:pos x="8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1" y="4"/>
                  </a:cxn>
                </a:cxnLst>
                <a:rect l="0" t="0" r="r" b="b"/>
                <a:pathLst>
                  <a:path w="173" h="43">
                    <a:moveTo>
                      <a:pt x="1" y="4"/>
                    </a:moveTo>
                    <a:lnTo>
                      <a:pt x="5" y="8"/>
                    </a:lnTo>
                    <a:lnTo>
                      <a:pt x="173" y="43"/>
                    </a:lnTo>
                    <a:lnTo>
                      <a:pt x="173" y="36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49" name="Freeform 601"/>
              <p:cNvSpPr>
                <a:spLocks/>
              </p:cNvSpPr>
              <p:nvPr/>
            </p:nvSpPr>
            <p:spPr bwMode="auto">
              <a:xfrm>
                <a:off x="2834" y="3635"/>
                <a:ext cx="10" cy="41"/>
              </a:xfrm>
              <a:custGeom>
                <a:avLst/>
                <a:gdLst/>
                <a:ahLst/>
                <a:cxnLst>
                  <a:cxn ang="0">
                    <a:pos x="46" y="1"/>
                  </a:cxn>
                  <a:cxn ang="0">
                    <a:pos x="42" y="4"/>
                  </a:cxn>
                  <a:cxn ang="0">
                    <a:pos x="0" y="204"/>
                  </a:cxn>
                  <a:cxn ang="0">
                    <a:pos x="7" y="204"/>
                  </a:cxn>
                  <a:cxn ang="0">
                    <a:pos x="49" y="4"/>
                  </a:cxn>
                  <a:cxn ang="0">
                    <a:pos x="46" y="8"/>
                  </a:cxn>
                  <a:cxn ang="0">
                    <a:pos x="46" y="1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46" y="1"/>
                  </a:cxn>
                </a:cxnLst>
                <a:rect l="0" t="0" r="r" b="b"/>
                <a:pathLst>
                  <a:path w="49" h="204">
                    <a:moveTo>
                      <a:pt x="46" y="1"/>
                    </a:moveTo>
                    <a:lnTo>
                      <a:pt x="42" y="4"/>
                    </a:lnTo>
                    <a:lnTo>
                      <a:pt x="0" y="204"/>
                    </a:lnTo>
                    <a:lnTo>
                      <a:pt x="7" y="204"/>
                    </a:lnTo>
                    <a:lnTo>
                      <a:pt x="49" y="4"/>
                    </a:lnTo>
                    <a:lnTo>
                      <a:pt x="46" y="8"/>
                    </a:lnTo>
                    <a:lnTo>
                      <a:pt x="46" y="1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0" name="Freeform 602"/>
              <p:cNvSpPr>
                <a:spLocks/>
              </p:cNvSpPr>
              <p:nvPr/>
            </p:nvSpPr>
            <p:spPr bwMode="auto">
              <a:xfrm>
                <a:off x="2844" y="3635"/>
                <a:ext cx="34" cy="9"/>
              </a:xfrm>
              <a:custGeom>
                <a:avLst/>
                <a:gdLst/>
                <a:ahLst/>
                <a:cxnLst>
                  <a:cxn ang="0">
                    <a:pos x="172" y="39"/>
                  </a:cxn>
                  <a:cxn ang="0">
                    <a:pos x="168" y="3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68" y="43"/>
                  </a:cxn>
                  <a:cxn ang="0">
                    <a:pos x="165" y="39"/>
                  </a:cxn>
                  <a:cxn ang="0">
                    <a:pos x="172" y="39"/>
                  </a:cxn>
                  <a:cxn ang="0">
                    <a:pos x="173" y="36"/>
                  </a:cxn>
                  <a:cxn ang="0">
                    <a:pos x="168" y="36"/>
                  </a:cxn>
                  <a:cxn ang="0">
                    <a:pos x="172" y="39"/>
                  </a:cxn>
                </a:cxnLst>
                <a:rect l="0" t="0" r="r" b="b"/>
                <a:pathLst>
                  <a:path w="173" h="43">
                    <a:moveTo>
                      <a:pt x="172" y="39"/>
                    </a:moveTo>
                    <a:lnTo>
                      <a:pt x="168" y="3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68" y="43"/>
                    </a:lnTo>
                    <a:lnTo>
                      <a:pt x="165" y="39"/>
                    </a:lnTo>
                    <a:lnTo>
                      <a:pt x="172" y="39"/>
                    </a:lnTo>
                    <a:lnTo>
                      <a:pt x="173" y="36"/>
                    </a:lnTo>
                    <a:lnTo>
                      <a:pt x="168" y="36"/>
                    </a:lnTo>
                    <a:lnTo>
                      <a:pt x="17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1" name="Freeform 603"/>
              <p:cNvSpPr>
                <a:spLocks/>
              </p:cNvSpPr>
              <p:nvPr/>
            </p:nvSpPr>
            <p:spPr bwMode="auto">
              <a:xfrm>
                <a:off x="2748" y="3642"/>
                <a:ext cx="25" cy="17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0"/>
                  </a:cxn>
                  <a:cxn ang="0">
                    <a:pos x="109" y="19"/>
                  </a:cxn>
                  <a:cxn ang="0">
                    <a:pos x="99" y="35"/>
                  </a:cxn>
                  <a:cxn ang="0">
                    <a:pos x="88" y="49"/>
                  </a:cxn>
                  <a:cxn ang="0">
                    <a:pos x="74" y="60"/>
                  </a:cxn>
                  <a:cxn ang="0">
                    <a:pos x="58" y="69"/>
                  </a:cxn>
                  <a:cxn ang="0">
                    <a:pos x="39" y="75"/>
                  </a:cxn>
                  <a:cxn ang="0">
                    <a:pos x="19" y="75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19" y="85"/>
                  </a:cxn>
                  <a:cxn ang="0">
                    <a:pos x="39" y="83"/>
                  </a:cxn>
                  <a:cxn ang="0">
                    <a:pos x="60" y="76"/>
                  </a:cxn>
                  <a:cxn ang="0">
                    <a:pos x="79" y="68"/>
                  </a:cxn>
                  <a:cxn ang="0">
                    <a:pos x="93" y="54"/>
                  </a:cxn>
                  <a:cxn ang="0">
                    <a:pos x="107" y="39"/>
                  </a:cxn>
                  <a:cxn ang="0">
                    <a:pos x="117" y="21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15" y="0"/>
                  </a:cxn>
                </a:cxnLst>
                <a:rect l="0" t="0" r="r" b="b"/>
                <a:pathLst>
                  <a:path w="123" h="85">
                    <a:moveTo>
                      <a:pt x="115" y="0"/>
                    </a:moveTo>
                    <a:lnTo>
                      <a:pt x="115" y="0"/>
                    </a:lnTo>
                    <a:lnTo>
                      <a:pt x="109" y="19"/>
                    </a:lnTo>
                    <a:lnTo>
                      <a:pt x="99" y="35"/>
                    </a:lnTo>
                    <a:lnTo>
                      <a:pt x="88" y="49"/>
                    </a:lnTo>
                    <a:lnTo>
                      <a:pt x="74" y="60"/>
                    </a:lnTo>
                    <a:lnTo>
                      <a:pt x="58" y="69"/>
                    </a:lnTo>
                    <a:lnTo>
                      <a:pt x="39" y="75"/>
                    </a:lnTo>
                    <a:lnTo>
                      <a:pt x="19" y="75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19" y="85"/>
                    </a:lnTo>
                    <a:lnTo>
                      <a:pt x="39" y="83"/>
                    </a:lnTo>
                    <a:lnTo>
                      <a:pt x="60" y="76"/>
                    </a:lnTo>
                    <a:lnTo>
                      <a:pt x="79" y="68"/>
                    </a:lnTo>
                    <a:lnTo>
                      <a:pt x="93" y="54"/>
                    </a:lnTo>
                    <a:lnTo>
                      <a:pt x="107" y="39"/>
                    </a:lnTo>
                    <a:lnTo>
                      <a:pt x="117" y="21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2" name="Freeform 604"/>
              <p:cNvSpPr>
                <a:spLocks/>
              </p:cNvSpPr>
              <p:nvPr/>
            </p:nvSpPr>
            <p:spPr bwMode="auto">
              <a:xfrm>
                <a:off x="2757" y="3617"/>
                <a:ext cx="17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8" y="13"/>
                  </a:cxn>
                  <a:cxn ang="0">
                    <a:pos x="34" y="23"/>
                  </a:cxn>
                  <a:cxn ang="0">
                    <a:pos x="49" y="34"/>
                  </a:cxn>
                  <a:cxn ang="0">
                    <a:pos x="60" y="49"/>
                  </a:cxn>
                  <a:cxn ang="0">
                    <a:pos x="69" y="65"/>
                  </a:cxn>
                  <a:cxn ang="0">
                    <a:pos x="75" y="84"/>
                  </a:cxn>
                  <a:cxn ang="0">
                    <a:pos x="75" y="103"/>
                  </a:cxn>
                  <a:cxn ang="0">
                    <a:pos x="73" y="123"/>
                  </a:cxn>
                  <a:cxn ang="0">
                    <a:pos x="81" y="123"/>
                  </a:cxn>
                  <a:cxn ang="0">
                    <a:pos x="85" y="103"/>
                  </a:cxn>
                  <a:cxn ang="0">
                    <a:pos x="82" y="84"/>
                  </a:cxn>
                  <a:cxn ang="0">
                    <a:pos x="76" y="63"/>
                  </a:cxn>
                  <a:cxn ang="0">
                    <a:pos x="67" y="44"/>
                  </a:cxn>
                  <a:cxn ang="0">
                    <a:pos x="54" y="29"/>
                  </a:cxn>
                  <a:cxn ang="0">
                    <a:pos x="39" y="16"/>
                  </a:cxn>
                  <a:cxn ang="0">
                    <a:pos x="2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85" h="123">
                    <a:moveTo>
                      <a:pt x="0" y="7"/>
                    </a:moveTo>
                    <a:lnTo>
                      <a:pt x="0" y="7"/>
                    </a:lnTo>
                    <a:lnTo>
                      <a:pt x="18" y="13"/>
                    </a:lnTo>
                    <a:lnTo>
                      <a:pt x="34" y="23"/>
                    </a:lnTo>
                    <a:lnTo>
                      <a:pt x="49" y="34"/>
                    </a:lnTo>
                    <a:lnTo>
                      <a:pt x="60" y="49"/>
                    </a:lnTo>
                    <a:lnTo>
                      <a:pt x="69" y="65"/>
                    </a:lnTo>
                    <a:lnTo>
                      <a:pt x="75" y="84"/>
                    </a:lnTo>
                    <a:lnTo>
                      <a:pt x="75" y="103"/>
                    </a:lnTo>
                    <a:lnTo>
                      <a:pt x="73" y="123"/>
                    </a:lnTo>
                    <a:lnTo>
                      <a:pt x="81" y="123"/>
                    </a:lnTo>
                    <a:lnTo>
                      <a:pt x="85" y="103"/>
                    </a:lnTo>
                    <a:lnTo>
                      <a:pt x="82" y="84"/>
                    </a:lnTo>
                    <a:lnTo>
                      <a:pt x="76" y="63"/>
                    </a:lnTo>
                    <a:lnTo>
                      <a:pt x="67" y="44"/>
                    </a:lnTo>
                    <a:lnTo>
                      <a:pt x="54" y="29"/>
                    </a:lnTo>
                    <a:lnTo>
                      <a:pt x="39" y="16"/>
                    </a:lnTo>
                    <a:lnTo>
                      <a:pt x="2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3" name="Freeform 605"/>
              <p:cNvSpPr>
                <a:spLocks/>
              </p:cNvSpPr>
              <p:nvPr/>
            </p:nvSpPr>
            <p:spPr bwMode="auto">
              <a:xfrm>
                <a:off x="2732" y="3617"/>
                <a:ext cx="25" cy="17"/>
              </a:xfrm>
              <a:custGeom>
                <a:avLst/>
                <a:gdLst/>
                <a:ahLst/>
                <a:cxnLst>
                  <a:cxn ang="0">
                    <a:pos x="8" y="85"/>
                  </a:cxn>
                  <a:cxn ang="0">
                    <a:pos x="8" y="85"/>
                  </a:cxn>
                  <a:cxn ang="0">
                    <a:pos x="14" y="67"/>
                  </a:cxn>
                  <a:cxn ang="0">
                    <a:pos x="24" y="51"/>
                  </a:cxn>
                  <a:cxn ang="0">
                    <a:pos x="35" y="36"/>
                  </a:cxn>
                  <a:cxn ang="0">
                    <a:pos x="50" y="25"/>
                  </a:cxn>
                  <a:cxn ang="0">
                    <a:pos x="66" y="16"/>
                  </a:cxn>
                  <a:cxn ang="0">
                    <a:pos x="84" y="10"/>
                  </a:cxn>
                  <a:cxn ang="0">
                    <a:pos x="104" y="10"/>
                  </a:cxn>
                  <a:cxn ang="0">
                    <a:pos x="124" y="11"/>
                  </a:cxn>
                  <a:cxn ang="0">
                    <a:pos x="124" y="4"/>
                  </a:cxn>
                  <a:cxn ang="0">
                    <a:pos x="104" y="0"/>
                  </a:cxn>
                  <a:cxn ang="0">
                    <a:pos x="84" y="3"/>
                  </a:cxn>
                  <a:cxn ang="0">
                    <a:pos x="63" y="9"/>
                  </a:cxn>
                  <a:cxn ang="0">
                    <a:pos x="45" y="17"/>
                  </a:cxn>
                  <a:cxn ang="0">
                    <a:pos x="30" y="31"/>
                  </a:cxn>
                  <a:cxn ang="0">
                    <a:pos x="16" y="46"/>
                  </a:cxn>
                  <a:cxn ang="0">
                    <a:pos x="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8" y="85"/>
                  </a:cxn>
                </a:cxnLst>
                <a:rect l="0" t="0" r="r" b="b"/>
                <a:pathLst>
                  <a:path w="124" h="85">
                    <a:moveTo>
                      <a:pt x="8" y="85"/>
                    </a:moveTo>
                    <a:lnTo>
                      <a:pt x="8" y="85"/>
                    </a:lnTo>
                    <a:lnTo>
                      <a:pt x="14" y="67"/>
                    </a:lnTo>
                    <a:lnTo>
                      <a:pt x="24" y="51"/>
                    </a:lnTo>
                    <a:lnTo>
                      <a:pt x="35" y="36"/>
                    </a:lnTo>
                    <a:lnTo>
                      <a:pt x="50" y="25"/>
                    </a:lnTo>
                    <a:lnTo>
                      <a:pt x="66" y="16"/>
                    </a:lnTo>
                    <a:lnTo>
                      <a:pt x="84" y="10"/>
                    </a:lnTo>
                    <a:lnTo>
                      <a:pt x="104" y="10"/>
                    </a:lnTo>
                    <a:lnTo>
                      <a:pt x="124" y="11"/>
                    </a:lnTo>
                    <a:lnTo>
                      <a:pt x="124" y="4"/>
                    </a:lnTo>
                    <a:lnTo>
                      <a:pt x="104" y="0"/>
                    </a:lnTo>
                    <a:lnTo>
                      <a:pt x="84" y="3"/>
                    </a:lnTo>
                    <a:lnTo>
                      <a:pt x="63" y="9"/>
                    </a:lnTo>
                    <a:lnTo>
                      <a:pt x="45" y="17"/>
                    </a:lnTo>
                    <a:lnTo>
                      <a:pt x="30" y="31"/>
                    </a:lnTo>
                    <a:lnTo>
                      <a:pt x="16" y="46"/>
                    </a:lnTo>
                    <a:lnTo>
                      <a:pt x="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8" y="8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4" name="Freeform 606"/>
              <p:cNvSpPr>
                <a:spLocks/>
              </p:cNvSpPr>
              <p:nvPr/>
            </p:nvSpPr>
            <p:spPr bwMode="auto">
              <a:xfrm>
                <a:off x="2731" y="3634"/>
                <a:ext cx="17" cy="24"/>
              </a:xfrm>
              <a:custGeom>
                <a:avLst/>
                <a:gdLst/>
                <a:ahLst/>
                <a:cxnLst>
                  <a:cxn ang="0">
                    <a:pos x="85" y="116"/>
                  </a:cxn>
                  <a:cxn ang="0">
                    <a:pos x="85" y="116"/>
                  </a:cxn>
                  <a:cxn ang="0">
                    <a:pos x="66" y="110"/>
                  </a:cxn>
                  <a:cxn ang="0">
                    <a:pos x="50" y="100"/>
                  </a:cxn>
                  <a:cxn ang="0">
                    <a:pos x="35" y="89"/>
                  </a:cxn>
                  <a:cxn ang="0">
                    <a:pos x="24" y="74"/>
                  </a:cxn>
                  <a:cxn ang="0">
                    <a:pos x="16" y="58"/>
                  </a:cxn>
                  <a:cxn ang="0">
                    <a:pos x="9" y="40"/>
                  </a:cxn>
                  <a:cxn ang="0">
                    <a:pos x="9" y="20"/>
                  </a:cxn>
                  <a:cxn ang="0">
                    <a:pos x="11" y="0"/>
                  </a:cxn>
                  <a:cxn ang="0">
                    <a:pos x="3" y="0"/>
                  </a:cxn>
                  <a:cxn ang="0">
                    <a:pos x="0" y="20"/>
                  </a:cxn>
                  <a:cxn ang="0">
                    <a:pos x="2" y="40"/>
                  </a:cxn>
                  <a:cxn ang="0">
                    <a:pos x="8" y="61"/>
                  </a:cxn>
                  <a:cxn ang="0">
                    <a:pos x="17" y="79"/>
                  </a:cxn>
                  <a:cxn ang="0">
                    <a:pos x="30" y="94"/>
                  </a:cxn>
                  <a:cxn ang="0">
                    <a:pos x="45" y="107"/>
                  </a:cxn>
                  <a:cxn ang="0">
                    <a:pos x="64" y="117"/>
                  </a:cxn>
                  <a:cxn ang="0">
                    <a:pos x="85" y="123"/>
                  </a:cxn>
                  <a:cxn ang="0">
                    <a:pos x="85" y="123"/>
                  </a:cxn>
                  <a:cxn ang="0">
                    <a:pos x="85" y="116"/>
                  </a:cxn>
                </a:cxnLst>
                <a:rect l="0" t="0" r="r" b="b"/>
                <a:pathLst>
                  <a:path w="85" h="123">
                    <a:moveTo>
                      <a:pt x="85" y="116"/>
                    </a:moveTo>
                    <a:lnTo>
                      <a:pt x="85" y="116"/>
                    </a:lnTo>
                    <a:lnTo>
                      <a:pt x="66" y="110"/>
                    </a:lnTo>
                    <a:lnTo>
                      <a:pt x="50" y="100"/>
                    </a:lnTo>
                    <a:lnTo>
                      <a:pt x="35" y="89"/>
                    </a:lnTo>
                    <a:lnTo>
                      <a:pt x="24" y="74"/>
                    </a:lnTo>
                    <a:lnTo>
                      <a:pt x="16" y="58"/>
                    </a:lnTo>
                    <a:lnTo>
                      <a:pt x="9" y="40"/>
                    </a:lnTo>
                    <a:lnTo>
                      <a:pt x="9" y="2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20"/>
                    </a:lnTo>
                    <a:lnTo>
                      <a:pt x="2" y="40"/>
                    </a:lnTo>
                    <a:lnTo>
                      <a:pt x="8" y="61"/>
                    </a:lnTo>
                    <a:lnTo>
                      <a:pt x="17" y="79"/>
                    </a:lnTo>
                    <a:lnTo>
                      <a:pt x="30" y="94"/>
                    </a:lnTo>
                    <a:lnTo>
                      <a:pt x="45" y="107"/>
                    </a:lnTo>
                    <a:lnTo>
                      <a:pt x="64" y="117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5" y="116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5" name="Freeform 607"/>
              <p:cNvSpPr>
                <a:spLocks/>
              </p:cNvSpPr>
              <p:nvPr/>
            </p:nvSpPr>
            <p:spPr bwMode="auto">
              <a:xfrm>
                <a:off x="2782" y="3630"/>
                <a:ext cx="42" cy="11"/>
              </a:xfrm>
              <a:custGeom>
                <a:avLst/>
                <a:gdLst/>
                <a:ahLst/>
                <a:cxnLst>
                  <a:cxn ang="0">
                    <a:pos x="209" y="48"/>
                  </a:cxn>
                  <a:cxn ang="0">
                    <a:pos x="209" y="48"/>
                  </a:cxn>
                  <a:cxn ang="0">
                    <a:pos x="195" y="40"/>
                  </a:cxn>
                  <a:cxn ang="0">
                    <a:pos x="182" y="33"/>
                  </a:cxn>
                  <a:cxn ang="0">
                    <a:pos x="169" y="27"/>
                  </a:cxn>
                  <a:cxn ang="0">
                    <a:pos x="157" y="22"/>
                  </a:cxn>
                  <a:cxn ang="0">
                    <a:pos x="145" y="17"/>
                  </a:cxn>
                  <a:cxn ang="0">
                    <a:pos x="132" y="12"/>
                  </a:cxn>
                  <a:cxn ang="0">
                    <a:pos x="121" y="10"/>
                  </a:cxn>
                  <a:cxn ang="0">
                    <a:pos x="109" y="6"/>
                  </a:cxn>
                  <a:cxn ang="0">
                    <a:pos x="97" y="3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58" y="0"/>
                  </a:cxn>
                  <a:cxn ang="0">
                    <a:pos x="45" y="0"/>
                  </a:cxn>
                  <a:cxn ang="0">
                    <a:pos x="31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31" y="10"/>
                  </a:cxn>
                  <a:cxn ang="0">
                    <a:pos x="45" y="10"/>
                  </a:cxn>
                  <a:cxn ang="0">
                    <a:pos x="58" y="10"/>
                  </a:cxn>
                  <a:cxn ang="0">
                    <a:pos x="72" y="10"/>
                  </a:cxn>
                  <a:cxn ang="0">
                    <a:pos x="84" y="10"/>
                  </a:cxn>
                  <a:cxn ang="0">
                    <a:pos x="97" y="11"/>
                  </a:cxn>
                  <a:cxn ang="0">
                    <a:pos x="106" y="13"/>
                  </a:cxn>
                  <a:cxn ang="0">
                    <a:pos x="119" y="17"/>
                  </a:cxn>
                  <a:cxn ang="0">
                    <a:pos x="130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7" y="34"/>
                  </a:cxn>
                  <a:cxn ang="0">
                    <a:pos x="179" y="40"/>
                  </a:cxn>
                  <a:cxn ang="0">
                    <a:pos x="193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9" y="48"/>
                  </a:cxn>
                </a:cxnLst>
                <a:rect l="0" t="0" r="r" b="b"/>
                <a:pathLst>
                  <a:path w="209" h="55">
                    <a:moveTo>
                      <a:pt x="209" y="48"/>
                    </a:moveTo>
                    <a:lnTo>
                      <a:pt x="209" y="48"/>
                    </a:lnTo>
                    <a:lnTo>
                      <a:pt x="195" y="40"/>
                    </a:lnTo>
                    <a:lnTo>
                      <a:pt x="182" y="33"/>
                    </a:lnTo>
                    <a:lnTo>
                      <a:pt x="169" y="27"/>
                    </a:lnTo>
                    <a:lnTo>
                      <a:pt x="157" y="22"/>
                    </a:lnTo>
                    <a:lnTo>
                      <a:pt x="145" y="17"/>
                    </a:lnTo>
                    <a:lnTo>
                      <a:pt x="132" y="12"/>
                    </a:lnTo>
                    <a:lnTo>
                      <a:pt x="121" y="10"/>
                    </a:lnTo>
                    <a:lnTo>
                      <a:pt x="109" y="6"/>
                    </a:lnTo>
                    <a:lnTo>
                      <a:pt x="97" y="3"/>
                    </a:lnTo>
                    <a:lnTo>
                      <a:pt x="84" y="2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5" y="0"/>
                    </a:lnTo>
                    <a:lnTo>
                      <a:pt x="31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31" y="10"/>
                    </a:lnTo>
                    <a:lnTo>
                      <a:pt x="45" y="10"/>
                    </a:lnTo>
                    <a:lnTo>
                      <a:pt x="58" y="10"/>
                    </a:lnTo>
                    <a:lnTo>
                      <a:pt x="72" y="10"/>
                    </a:lnTo>
                    <a:lnTo>
                      <a:pt x="84" y="10"/>
                    </a:lnTo>
                    <a:lnTo>
                      <a:pt x="97" y="11"/>
                    </a:lnTo>
                    <a:lnTo>
                      <a:pt x="106" y="13"/>
                    </a:lnTo>
                    <a:lnTo>
                      <a:pt x="119" y="17"/>
                    </a:lnTo>
                    <a:lnTo>
                      <a:pt x="130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7" y="34"/>
                    </a:lnTo>
                    <a:lnTo>
                      <a:pt x="179" y="40"/>
                    </a:lnTo>
                    <a:lnTo>
                      <a:pt x="193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9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6" name="Freeform 608"/>
              <p:cNvSpPr>
                <a:spLocks/>
              </p:cNvSpPr>
              <p:nvPr/>
            </p:nvSpPr>
            <p:spPr bwMode="auto">
              <a:xfrm>
                <a:off x="2823" y="3640"/>
                <a:ext cx="43" cy="11"/>
              </a:xfrm>
              <a:custGeom>
                <a:avLst/>
                <a:gdLst/>
                <a:ahLst/>
                <a:cxnLst>
                  <a:cxn ang="0">
                    <a:pos x="217" y="44"/>
                  </a:cxn>
                  <a:cxn ang="0">
                    <a:pos x="199" y="45"/>
                  </a:cxn>
                  <a:cxn ang="0">
                    <a:pos x="180" y="45"/>
                  </a:cxn>
                  <a:cxn ang="0">
                    <a:pos x="164" y="45"/>
                  </a:cxn>
                  <a:cxn ang="0">
                    <a:pos x="149" y="45"/>
                  </a:cxn>
                  <a:cxn ang="0">
                    <a:pos x="136" y="45"/>
                  </a:cxn>
                  <a:cxn ang="0">
                    <a:pos x="122" y="44"/>
                  </a:cxn>
                  <a:cxn ang="0">
                    <a:pos x="110" y="43"/>
                  </a:cxn>
                  <a:cxn ang="0">
                    <a:pos x="98" y="40"/>
                  </a:cxn>
                  <a:cxn ang="0">
                    <a:pos x="88" y="38"/>
                  </a:cxn>
                  <a:cxn ang="0">
                    <a:pos x="77" y="34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1" y="21"/>
                  </a:cxn>
                  <a:cxn ang="0">
                    <a:pos x="30" y="15"/>
                  </a:cxn>
                  <a:cxn ang="0">
                    <a:pos x="16" y="7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4" y="15"/>
                  </a:cxn>
                  <a:cxn ang="0">
                    <a:pos x="27" y="22"/>
                  </a:cxn>
                  <a:cxn ang="0">
                    <a:pos x="38" y="28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2"/>
                  </a:cxn>
                  <a:cxn ang="0">
                    <a:pos x="85" y="45"/>
                  </a:cxn>
                  <a:cxn ang="0">
                    <a:pos x="98" y="48"/>
                  </a:cxn>
                  <a:cxn ang="0">
                    <a:pos x="110" y="50"/>
                  </a:cxn>
                  <a:cxn ang="0">
                    <a:pos x="122" y="51"/>
                  </a:cxn>
                  <a:cxn ang="0">
                    <a:pos x="136" y="53"/>
                  </a:cxn>
                  <a:cxn ang="0">
                    <a:pos x="149" y="55"/>
                  </a:cxn>
                  <a:cxn ang="0">
                    <a:pos x="164" y="55"/>
                  </a:cxn>
                  <a:cxn ang="0">
                    <a:pos x="180" y="55"/>
                  </a:cxn>
                  <a:cxn ang="0">
                    <a:pos x="199" y="53"/>
                  </a:cxn>
                  <a:cxn ang="0">
                    <a:pos x="217" y="51"/>
                  </a:cxn>
                  <a:cxn ang="0">
                    <a:pos x="217" y="44"/>
                  </a:cxn>
                </a:cxnLst>
                <a:rect l="0" t="0" r="r" b="b"/>
                <a:pathLst>
                  <a:path w="217" h="55">
                    <a:moveTo>
                      <a:pt x="217" y="44"/>
                    </a:moveTo>
                    <a:lnTo>
                      <a:pt x="199" y="45"/>
                    </a:lnTo>
                    <a:lnTo>
                      <a:pt x="180" y="45"/>
                    </a:lnTo>
                    <a:lnTo>
                      <a:pt x="164" y="45"/>
                    </a:lnTo>
                    <a:lnTo>
                      <a:pt x="149" y="45"/>
                    </a:lnTo>
                    <a:lnTo>
                      <a:pt x="136" y="45"/>
                    </a:lnTo>
                    <a:lnTo>
                      <a:pt x="122" y="44"/>
                    </a:lnTo>
                    <a:lnTo>
                      <a:pt x="110" y="43"/>
                    </a:lnTo>
                    <a:lnTo>
                      <a:pt x="98" y="40"/>
                    </a:lnTo>
                    <a:lnTo>
                      <a:pt x="88" y="38"/>
                    </a:lnTo>
                    <a:lnTo>
                      <a:pt x="77" y="34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30" y="15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4" y="15"/>
                    </a:lnTo>
                    <a:lnTo>
                      <a:pt x="27" y="22"/>
                    </a:lnTo>
                    <a:lnTo>
                      <a:pt x="38" y="28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2"/>
                    </a:lnTo>
                    <a:lnTo>
                      <a:pt x="85" y="45"/>
                    </a:lnTo>
                    <a:lnTo>
                      <a:pt x="98" y="48"/>
                    </a:lnTo>
                    <a:lnTo>
                      <a:pt x="110" y="50"/>
                    </a:lnTo>
                    <a:lnTo>
                      <a:pt x="122" y="51"/>
                    </a:lnTo>
                    <a:lnTo>
                      <a:pt x="136" y="53"/>
                    </a:lnTo>
                    <a:lnTo>
                      <a:pt x="149" y="55"/>
                    </a:lnTo>
                    <a:lnTo>
                      <a:pt x="164" y="55"/>
                    </a:lnTo>
                    <a:lnTo>
                      <a:pt x="180" y="55"/>
                    </a:lnTo>
                    <a:lnTo>
                      <a:pt x="199" y="53"/>
                    </a:lnTo>
                    <a:lnTo>
                      <a:pt x="217" y="51"/>
                    </a:lnTo>
                    <a:lnTo>
                      <a:pt x="217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7" name="Freeform 609"/>
              <p:cNvSpPr>
                <a:spLocks/>
              </p:cNvSpPr>
              <p:nvPr/>
            </p:nvSpPr>
            <p:spPr bwMode="auto">
              <a:xfrm>
                <a:off x="2781" y="3634"/>
                <a:ext cx="42" cy="11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07" y="48"/>
                  </a:cxn>
                  <a:cxn ang="0">
                    <a:pos x="193" y="40"/>
                  </a:cxn>
                  <a:cxn ang="0">
                    <a:pos x="180" y="33"/>
                  </a:cxn>
                  <a:cxn ang="0">
                    <a:pos x="167" y="27"/>
                  </a:cxn>
                  <a:cxn ang="0">
                    <a:pos x="155" y="22"/>
                  </a:cxn>
                  <a:cxn ang="0">
                    <a:pos x="143" y="17"/>
                  </a:cxn>
                  <a:cxn ang="0">
                    <a:pos x="132" y="12"/>
                  </a:cxn>
                  <a:cxn ang="0">
                    <a:pos x="119" y="9"/>
                  </a:cxn>
                  <a:cxn ang="0">
                    <a:pos x="108" y="6"/>
                  </a:cxn>
                  <a:cxn ang="0">
                    <a:pos x="95" y="3"/>
                  </a:cxn>
                  <a:cxn ang="0">
                    <a:pos x="82" y="2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29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0" y="9"/>
                  </a:cxn>
                  <a:cxn ang="0">
                    <a:pos x="82" y="9"/>
                  </a:cxn>
                  <a:cxn ang="0">
                    <a:pos x="95" y="11"/>
                  </a:cxn>
                  <a:cxn ang="0">
                    <a:pos x="106" y="13"/>
                  </a:cxn>
                  <a:cxn ang="0">
                    <a:pos x="117" y="17"/>
                  </a:cxn>
                  <a:cxn ang="0">
                    <a:pos x="129" y="19"/>
                  </a:cxn>
                  <a:cxn ang="0">
                    <a:pos x="140" y="24"/>
                  </a:cxn>
                  <a:cxn ang="0">
                    <a:pos x="153" y="29"/>
                  </a:cxn>
                  <a:cxn ang="0">
                    <a:pos x="165" y="34"/>
                  </a:cxn>
                  <a:cxn ang="0">
                    <a:pos x="177" y="40"/>
                  </a:cxn>
                  <a:cxn ang="0">
                    <a:pos x="191" y="48"/>
                  </a:cxn>
                  <a:cxn ang="0">
                    <a:pos x="204" y="55"/>
                  </a:cxn>
                  <a:cxn ang="0">
                    <a:pos x="204" y="55"/>
                  </a:cxn>
                  <a:cxn ang="0">
                    <a:pos x="207" y="48"/>
                  </a:cxn>
                </a:cxnLst>
                <a:rect l="0" t="0" r="r" b="b"/>
                <a:pathLst>
                  <a:path w="207" h="55">
                    <a:moveTo>
                      <a:pt x="207" y="48"/>
                    </a:moveTo>
                    <a:lnTo>
                      <a:pt x="207" y="48"/>
                    </a:lnTo>
                    <a:lnTo>
                      <a:pt x="193" y="40"/>
                    </a:lnTo>
                    <a:lnTo>
                      <a:pt x="180" y="33"/>
                    </a:lnTo>
                    <a:lnTo>
                      <a:pt x="167" y="27"/>
                    </a:lnTo>
                    <a:lnTo>
                      <a:pt x="155" y="22"/>
                    </a:lnTo>
                    <a:lnTo>
                      <a:pt x="143" y="17"/>
                    </a:lnTo>
                    <a:lnTo>
                      <a:pt x="132" y="12"/>
                    </a:lnTo>
                    <a:lnTo>
                      <a:pt x="119" y="9"/>
                    </a:lnTo>
                    <a:lnTo>
                      <a:pt x="108" y="6"/>
                    </a:lnTo>
                    <a:lnTo>
                      <a:pt x="95" y="3"/>
                    </a:lnTo>
                    <a:lnTo>
                      <a:pt x="82" y="2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29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0" y="9"/>
                    </a:lnTo>
                    <a:lnTo>
                      <a:pt x="82" y="9"/>
                    </a:lnTo>
                    <a:lnTo>
                      <a:pt x="95" y="11"/>
                    </a:lnTo>
                    <a:lnTo>
                      <a:pt x="106" y="13"/>
                    </a:lnTo>
                    <a:lnTo>
                      <a:pt x="117" y="17"/>
                    </a:lnTo>
                    <a:lnTo>
                      <a:pt x="129" y="19"/>
                    </a:lnTo>
                    <a:lnTo>
                      <a:pt x="140" y="24"/>
                    </a:lnTo>
                    <a:lnTo>
                      <a:pt x="153" y="29"/>
                    </a:lnTo>
                    <a:lnTo>
                      <a:pt x="165" y="34"/>
                    </a:lnTo>
                    <a:lnTo>
                      <a:pt x="177" y="40"/>
                    </a:lnTo>
                    <a:lnTo>
                      <a:pt x="191" y="48"/>
                    </a:lnTo>
                    <a:lnTo>
                      <a:pt x="204" y="55"/>
                    </a:lnTo>
                    <a:lnTo>
                      <a:pt x="204" y="55"/>
                    </a:lnTo>
                    <a:lnTo>
                      <a:pt x="207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8" name="Freeform 610"/>
              <p:cNvSpPr>
                <a:spLocks/>
              </p:cNvSpPr>
              <p:nvPr/>
            </p:nvSpPr>
            <p:spPr bwMode="auto">
              <a:xfrm>
                <a:off x="2822" y="3644"/>
                <a:ext cx="43" cy="11"/>
              </a:xfrm>
              <a:custGeom>
                <a:avLst/>
                <a:gdLst/>
                <a:ahLst/>
                <a:cxnLst>
                  <a:cxn ang="0">
                    <a:pos x="217" y="44"/>
                  </a:cxn>
                  <a:cxn ang="0">
                    <a:pos x="199" y="45"/>
                  </a:cxn>
                  <a:cxn ang="0">
                    <a:pos x="180" y="45"/>
                  </a:cxn>
                  <a:cxn ang="0">
                    <a:pos x="164" y="45"/>
                  </a:cxn>
                  <a:cxn ang="0">
                    <a:pos x="149" y="45"/>
                  </a:cxn>
                  <a:cxn ang="0">
                    <a:pos x="136" y="45"/>
                  </a:cxn>
                  <a:cxn ang="0">
                    <a:pos x="122" y="44"/>
                  </a:cxn>
                  <a:cxn ang="0">
                    <a:pos x="110" y="43"/>
                  </a:cxn>
                  <a:cxn ang="0">
                    <a:pos x="98" y="40"/>
                  </a:cxn>
                  <a:cxn ang="0">
                    <a:pos x="88" y="38"/>
                  </a:cxn>
                  <a:cxn ang="0">
                    <a:pos x="77" y="34"/>
                  </a:cxn>
                  <a:cxn ang="0">
                    <a:pos x="64" y="30"/>
                  </a:cxn>
                  <a:cxn ang="0">
                    <a:pos x="53" y="26"/>
                  </a:cxn>
                  <a:cxn ang="0">
                    <a:pos x="41" y="21"/>
                  </a:cxn>
                  <a:cxn ang="0">
                    <a:pos x="30" y="14"/>
                  </a:cxn>
                  <a:cxn ang="0">
                    <a:pos x="16" y="7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4" y="14"/>
                  </a:cxn>
                  <a:cxn ang="0">
                    <a:pos x="27" y="22"/>
                  </a:cxn>
                  <a:cxn ang="0">
                    <a:pos x="39" y="28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2"/>
                  </a:cxn>
                  <a:cxn ang="0">
                    <a:pos x="85" y="45"/>
                  </a:cxn>
                  <a:cxn ang="0">
                    <a:pos x="98" y="48"/>
                  </a:cxn>
                  <a:cxn ang="0">
                    <a:pos x="110" y="50"/>
                  </a:cxn>
                  <a:cxn ang="0">
                    <a:pos x="122" y="51"/>
                  </a:cxn>
                  <a:cxn ang="0">
                    <a:pos x="136" y="53"/>
                  </a:cxn>
                  <a:cxn ang="0">
                    <a:pos x="149" y="55"/>
                  </a:cxn>
                  <a:cxn ang="0">
                    <a:pos x="164" y="55"/>
                  </a:cxn>
                  <a:cxn ang="0">
                    <a:pos x="180" y="55"/>
                  </a:cxn>
                  <a:cxn ang="0">
                    <a:pos x="199" y="53"/>
                  </a:cxn>
                  <a:cxn ang="0">
                    <a:pos x="217" y="51"/>
                  </a:cxn>
                  <a:cxn ang="0">
                    <a:pos x="217" y="44"/>
                  </a:cxn>
                </a:cxnLst>
                <a:rect l="0" t="0" r="r" b="b"/>
                <a:pathLst>
                  <a:path w="217" h="55">
                    <a:moveTo>
                      <a:pt x="217" y="44"/>
                    </a:moveTo>
                    <a:lnTo>
                      <a:pt x="199" y="45"/>
                    </a:lnTo>
                    <a:lnTo>
                      <a:pt x="180" y="45"/>
                    </a:lnTo>
                    <a:lnTo>
                      <a:pt x="164" y="45"/>
                    </a:lnTo>
                    <a:lnTo>
                      <a:pt x="149" y="45"/>
                    </a:lnTo>
                    <a:lnTo>
                      <a:pt x="136" y="45"/>
                    </a:lnTo>
                    <a:lnTo>
                      <a:pt x="122" y="44"/>
                    </a:lnTo>
                    <a:lnTo>
                      <a:pt x="110" y="43"/>
                    </a:lnTo>
                    <a:lnTo>
                      <a:pt x="98" y="40"/>
                    </a:lnTo>
                    <a:lnTo>
                      <a:pt x="88" y="38"/>
                    </a:lnTo>
                    <a:lnTo>
                      <a:pt x="77" y="34"/>
                    </a:lnTo>
                    <a:lnTo>
                      <a:pt x="64" y="30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30" y="14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4" y="14"/>
                    </a:lnTo>
                    <a:lnTo>
                      <a:pt x="27" y="22"/>
                    </a:lnTo>
                    <a:lnTo>
                      <a:pt x="39" y="28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2"/>
                    </a:lnTo>
                    <a:lnTo>
                      <a:pt x="85" y="45"/>
                    </a:lnTo>
                    <a:lnTo>
                      <a:pt x="98" y="48"/>
                    </a:lnTo>
                    <a:lnTo>
                      <a:pt x="110" y="50"/>
                    </a:lnTo>
                    <a:lnTo>
                      <a:pt x="122" y="51"/>
                    </a:lnTo>
                    <a:lnTo>
                      <a:pt x="136" y="53"/>
                    </a:lnTo>
                    <a:lnTo>
                      <a:pt x="149" y="55"/>
                    </a:lnTo>
                    <a:lnTo>
                      <a:pt x="164" y="55"/>
                    </a:lnTo>
                    <a:lnTo>
                      <a:pt x="180" y="55"/>
                    </a:lnTo>
                    <a:lnTo>
                      <a:pt x="199" y="53"/>
                    </a:lnTo>
                    <a:lnTo>
                      <a:pt x="217" y="51"/>
                    </a:lnTo>
                    <a:lnTo>
                      <a:pt x="217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59" name="Freeform 611"/>
              <p:cNvSpPr>
                <a:spLocks/>
              </p:cNvSpPr>
              <p:nvPr/>
            </p:nvSpPr>
            <p:spPr bwMode="auto">
              <a:xfrm>
                <a:off x="2780" y="3638"/>
                <a:ext cx="42" cy="11"/>
              </a:xfrm>
              <a:custGeom>
                <a:avLst/>
                <a:gdLst/>
                <a:ahLst/>
                <a:cxnLst>
                  <a:cxn ang="0">
                    <a:pos x="208" y="48"/>
                  </a:cxn>
                  <a:cxn ang="0">
                    <a:pos x="208" y="48"/>
                  </a:cxn>
                  <a:cxn ang="0">
                    <a:pos x="195" y="40"/>
                  </a:cxn>
                  <a:cxn ang="0">
                    <a:pos x="181" y="33"/>
                  </a:cxn>
                  <a:cxn ang="0">
                    <a:pos x="169" y="27"/>
                  </a:cxn>
                  <a:cxn ang="0">
                    <a:pos x="156" y="22"/>
                  </a:cxn>
                  <a:cxn ang="0">
                    <a:pos x="144" y="17"/>
                  </a:cxn>
                  <a:cxn ang="0">
                    <a:pos x="132" y="12"/>
                  </a:cxn>
                  <a:cxn ang="0">
                    <a:pos x="121" y="9"/>
                  </a:cxn>
                  <a:cxn ang="0">
                    <a:pos x="108" y="6"/>
                  </a:cxn>
                  <a:cxn ang="0">
                    <a:pos x="96" y="3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1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31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1" y="9"/>
                  </a:cxn>
                  <a:cxn ang="0">
                    <a:pos x="84" y="9"/>
                  </a:cxn>
                  <a:cxn ang="0">
                    <a:pos x="96" y="11"/>
                  </a:cxn>
                  <a:cxn ang="0">
                    <a:pos x="106" y="13"/>
                  </a:cxn>
                  <a:cxn ang="0">
                    <a:pos x="118" y="17"/>
                  </a:cxn>
                  <a:cxn ang="0">
                    <a:pos x="129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6" y="34"/>
                  </a:cxn>
                  <a:cxn ang="0">
                    <a:pos x="179" y="40"/>
                  </a:cxn>
                  <a:cxn ang="0">
                    <a:pos x="192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8" y="48"/>
                  </a:cxn>
                </a:cxnLst>
                <a:rect l="0" t="0" r="r" b="b"/>
                <a:pathLst>
                  <a:path w="208" h="55">
                    <a:moveTo>
                      <a:pt x="208" y="48"/>
                    </a:moveTo>
                    <a:lnTo>
                      <a:pt x="208" y="48"/>
                    </a:lnTo>
                    <a:lnTo>
                      <a:pt x="195" y="40"/>
                    </a:lnTo>
                    <a:lnTo>
                      <a:pt x="181" y="33"/>
                    </a:lnTo>
                    <a:lnTo>
                      <a:pt x="169" y="27"/>
                    </a:lnTo>
                    <a:lnTo>
                      <a:pt x="156" y="22"/>
                    </a:lnTo>
                    <a:lnTo>
                      <a:pt x="144" y="17"/>
                    </a:lnTo>
                    <a:lnTo>
                      <a:pt x="132" y="12"/>
                    </a:lnTo>
                    <a:lnTo>
                      <a:pt x="121" y="9"/>
                    </a:lnTo>
                    <a:lnTo>
                      <a:pt x="108" y="6"/>
                    </a:lnTo>
                    <a:lnTo>
                      <a:pt x="96" y="3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31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1" y="9"/>
                    </a:lnTo>
                    <a:lnTo>
                      <a:pt x="84" y="9"/>
                    </a:lnTo>
                    <a:lnTo>
                      <a:pt x="96" y="11"/>
                    </a:lnTo>
                    <a:lnTo>
                      <a:pt x="106" y="13"/>
                    </a:lnTo>
                    <a:lnTo>
                      <a:pt x="118" y="17"/>
                    </a:lnTo>
                    <a:lnTo>
                      <a:pt x="129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6" y="34"/>
                    </a:lnTo>
                    <a:lnTo>
                      <a:pt x="179" y="40"/>
                    </a:lnTo>
                    <a:lnTo>
                      <a:pt x="192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8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0" name="Freeform 612"/>
              <p:cNvSpPr>
                <a:spLocks/>
              </p:cNvSpPr>
              <p:nvPr/>
            </p:nvSpPr>
            <p:spPr bwMode="auto">
              <a:xfrm>
                <a:off x="2821" y="3648"/>
                <a:ext cx="44" cy="11"/>
              </a:xfrm>
              <a:custGeom>
                <a:avLst/>
                <a:gdLst/>
                <a:ahLst/>
                <a:cxnLst>
                  <a:cxn ang="0">
                    <a:pos x="216" y="44"/>
                  </a:cxn>
                  <a:cxn ang="0">
                    <a:pos x="198" y="45"/>
                  </a:cxn>
                  <a:cxn ang="0">
                    <a:pos x="180" y="45"/>
                  </a:cxn>
                  <a:cxn ang="0">
                    <a:pos x="163" y="45"/>
                  </a:cxn>
                  <a:cxn ang="0">
                    <a:pos x="149" y="45"/>
                  </a:cxn>
                  <a:cxn ang="0">
                    <a:pos x="135" y="45"/>
                  </a:cxn>
                  <a:cxn ang="0">
                    <a:pos x="122" y="44"/>
                  </a:cxn>
                  <a:cxn ang="0">
                    <a:pos x="109" y="43"/>
                  </a:cxn>
                  <a:cxn ang="0">
                    <a:pos x="97" y="40"/>
                  </a:cxn>
                  <a:cxn ang="0">
                    <a:pos x="87" y="38"/>
                  </a:cxn>
                  <a:cxn ang="0">
                    <a:pos x="76" y="34"/>
                  </a:cxn>
                  <a:cxn ang="0">
                    <a:pos x="64" y="30"/>
                  </a:cxn>
                  <a:cxn ang="0">
                    <a:pos x="53" y="25"/>
                  </a:cxn>
                  <a:cxn ang="0">
                    <a:pos x="40" y="21"/>
                  </a:cxn>
                  <a:cxn ang="0">
                    <a:pos x="29" y="14"/>
                  </a:cxn>
                  <a:cxn ang="0">
                    <a:pos x="16" y="7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3" y="14"/>
                  </a:cxn>
                  <a:cxn ang="0">
                    <a:pos x="27" y="22"/>
                  </a:cxn>
                  <a:cxn ang="0">
                    <a:pos x="38" y="28"/>
                  </a:cxn>
                  <a:cxn ang="0">
                    <a:pos x="50" y="33"/>
                  </a:cxn>
                  <a:cxn ang="0">
                    <a:pos x="61" y="38"/>
                  </a:cxn>
                  <a:cxn ang="0">
                    <a:pos x="74" y="41"/>
                  </a:cxn>
                  <a:cxn ang="0">
                    <a:pos x="85" y="45"/>
                  </a:cxn>
                  <a:cxn ang="0">
                    <a:pos x="97" y="48"/>
                  </a:cxn>
                  <a:cxn ang="0">
                    <a:pos x="109" y="50"/>
                  </a:cxn>
                  <a:cxn ang="0">
                    <a:pos x="122" y="51"/>
                  </a:cxn>
                  <a:cxn ang="0">
                    <a:pos x="135" y="53"/>
                  </a:cxn>
                  <a:cxn ang="0">
                    <a:pos x="149" y="55"/>
                  </a:cxn>
                  <a:cxn ang="0">
                    <a:pos x="163" y="55"/>
                  </a:cxn>
                  <a:cxn ang="0">
                    <a:pos x="180" y="55"/>
                  </a:cxn>
                  <a:cxn ang="0">
                    <a:pos x="198" y="53"/>
                  </a:cxn>
                  <a:cxn ang="0">
                    <a:pos x="216" y="51"/>
                  </a:cxn>
                  <a:cxn ang="0">
                    <a:pos x="216" y="44"/>
                  </a:cxn>
                </a:cxnLst>
                <a:rect l="0" t="0" r="r" b="b"/>
                <a:pathLst>
                  <a:path w="216" h="55">
                    <a:moveTo>
                      <a:pt x="216" y="44"/>
                    </a:moveTo>
                    <a:lnTo>
                      <a:pt x="198" y="45"/>
                    </a:lnTo>
                    <a:lnTo>
                      <a:pt x="180" y="45"/>
                    </a:lnTo>
                    <a:lnTo>
                      <a:pt x="163" y="45"/>
                    </a:lnTo>
                    <a:lnTo>
                      <a:pt x="149" y="45"/>
                    </a:lnTo>
                    <a:lnTo>
                      <a:pt x="135" y="45"/>
                    </a:lnTo>
                    <a:lnTo>
                      <a:pt x="122" y="44"/>
                    </a:lnTo>
                    <a:lnTo>
                      <a:pt x="109" y="43"/>
                    </a:lnTo>
                    <a:lnTo>
                      <a:pt x="97" y="40"/>
                    </a:lnTo>
                    <a:lnTo>
                      <a:pt x="87" y="38"/>
                    </a:lnTo>
                    <a:lnTo>
                      <a:pt x="76" y="34"/>
                    </a:lnTo>
                    <a:lnTo>
                      <a:pt x="64" y="30"/>
                    </a:lnTo>
                    <a:lnTo>
                      <a:pt x="53" y="25"/>
                    </a:lnTo>
                    <a:lnTo>
                      <a:pt x="40" y="21"/>
                    </a:lnTo>
                    <a:lnTo>
                      <a:pt x="29" y="14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3" y="14"/>
                    </a:lnTo>
                    <a:lnTo>
                      <a:pt x="27" y="22"/>
                    </a:lnTo>
                    <a:lnTo>
                      <a:pt x="38" y="28"/>
                    </a:lnTo>
                    <a:lnTo>
                      <a:pt x="50" y="33"/>
                    </a:lnTo>
                    <a:lnTo>
                      <a:pt x="61" y="38"/>
                    </a:lnTo>
                    <a:lnTo>
                      <a:pt x="74" y="41"/>
                    </a:lnTo>
                    <a:lnTo>
                      <a:pt x="85" y="45"/>
                    </a:lnTo>
                    <a:lnTo>
                      <a:pt x="97" y="48"/>
                    </a:lnTo>
                    <a:lnTo>
                      <a:pt x="109" y="50"/>
                    </a:lnTo>
                    <a:lnTo>
                      <a:pt x="122" y="51"/>
                    </a:lnTo>
                    <a:lnTo>
                      <a:pt x="135" y="53"/>
                    </a:lnTo>
                    <a:lnTo>
                      <a:pt x="149" y="55"/>
                    </a:lnTo>
                    <a:lnTo>
                      <a:pt x="163" y="55"/>
                    </a:lnTo>
                    <a:lnTo>
                      <a:pt x="180" y="55"/>
                    </a:lnTo>
                    <a:lnTo>
                      <a:pt x="198" y="53"/>
                    </a:lnTo>
                    <a:lnTo>
                      <a:pt x="216" y="51"/>
                    </a:lnTo>
                    <a:lnTo>
                      <a:pt x="216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1" name="Freeform 613"/>
              <p:cNvSpPr>
                <a:spLocks/>
              </p:cNvSpPr>
              <p:nvPr/>
            </p:nvSpPr>
            <p:spPr bwMode="auto">
              <a:xfrm>
                <a:off x="2779" y="3643"/>
                <a:ext cx="42" cy="11"/>
              </a:xfrm>
              <a:custGeom>
                <a:avLst/>
                <a:gdLst/>
                <a:ahLst/>
                <a:cxnLst>
                  <a:cxn ang="0">
                    <a:pos x="208" y="48"/>
                  </a:cxn>
                  <a:cxn ang="0">
                    <a:pos x="208" y="48"/>
                  </a:cxn>
                  <a:cxn ang="0">
                    <a:pos x="195" y="40"/>
                  </a:cxn>
                  <a:cxn ang="0">
                    <a:pos x="181" y="33"/>
                  </a:cxn>
                  <a:cxn ang="0">
                    <a:pos x="169" y="27"/>
                  </a:cxn>
                  <a:cxn ang="0">
                    <a:pos x="156" y="22"/>
                  </a:cxn>
                  <a:cxn ang="0">
                    <a:pos x="144" y="17"/>
                  </a:cxn>
                  <a:cxn ang="0">
                    <a:pos x="132" y="12"/>
                  </a:cxn>
                  <a:cxn ang="0">
                    <a:pos x="121" y="9"/>
                  </a:cxn>
                  <a:cxn ang="0">
                    <a:pos x="108" y="6"/>
                  </a:cxn>
                  <a:cxn ang="0">
                    <a:pos x="96" y="3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1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31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1" y="9"/>
                  </a:cxn>
                  <a:cxn ang="0">
                    <a:pos x="84" y="9"/>
                  </a:cxn>
                  <a:cxn ang="0">
                    <a:pos x="96" y="11"/>
                  </a:cxn>
                  <a:cxn ang="0">
                    <a:pos x="106" y="13"/>
                  </a:cxn>
                  <a:cxn ang="0">
                    <a:pos x="118" y="17"/>
                  </a:cxn>
                  <a:cxn ang="0">
                    <a:pos x="129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6" y="34"/>
                  </a:cxn>
                  <a:cxn ang="0">
                    <a:pos x="179" y="40"/>
                  </a:cxn>
                  <a:cxn ang="0">
                    <a:pos x="192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8" y="48"/>
                  </a:cxn>
                </a:cxnLst>
                <a:rect l="0" t="0" r="r" b="b"/>
                <a:pathLst>
                  <a:path w="208" h="55">
                    <a:moveTo>
                      <a:pt x="208" y="48"/>
                    </a:moveTo>
                    <a:lnTo>
                      <a:pt x="208" y="48"/>
                    </a:lnTo>
                    <a:lnTo>
                      <a:pt x="195" y="40"/>
                    </a:lnTo>
                    <a:lnTo>
                      <a:pt x="181" y="33"/>
                    </a:lnTo>
                    <a:lnTo>
                      <a:pt x="169" y="27"/>
                    </a:lnTo>
                    <a:lnTo>
                      <a:pt x="156" y="22"/>
                    </a:lnTo>
                    <a:lnTo>
                      <a:pt x="144" y="17"/>
                    </a:lnTo>
                    <a:lnTo>
                      <a:pt x="132" y="12"/>
                    </a:lnTo>
                    <a:lnTo>
                      <a:pt x="121" y="9"/>
                    </a:lnTo>
                    <a:lnTo>
                      <a:pt x="108" y="6"/>
                    </a:lnTo>
                    <a:lnTo>
                      <a:pt x="96" y="3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31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1" y="9"/>
                    </a:lnTo>
                    <a:lnTo>
                      <a:pt x="84" y="9"/>
                    </a:lnTo>
                    <a:lnTo>
                      <a:pt x="96" y="11"/>
                    </a:lnTo>
                    <a:lnTo>
                      <a:pt x="106" y="13"/>
                    </a:lnTo>
                    <a:lnTo>
                      <a:pt x="118" y="17"/>
                    </a:lnTo>
                    <a:lnTo>
                      <a:pt x="129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6" y="34"/>
                    </a:lnTo>
                    <a:lnTo>
                      <a:pt x="179" y="40"/>
                    </a:lnTo>
                    <a:lnTo>
                      <a:pt x="192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8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2" name="Freeform 614"/>
              <p:cNvSpPr>
                <a:spLocks/>
              </p:cNvSpPr>
              <p:nvPr/>
            </p:nvSpPr>
            <p:spPr bwMode="auto">
              <a:xfrm>
                <a:off x="2820" y="3652"/>
                <a:ext cx="44" cy="11"/>
              </a:xfrm>
              <a:custGeom>
                <a:avLst/>
                <a:gdLst/>
                <a:ahLst/>
                <a:cxnLst>
                  <a:cxn ang="0">
                    <a:pos x="217" y="44"/>
                  </a:cxn>
                  <a:cxn ang="0">
                    <a:pos x="198" y="45"/>
                  </a:cxn>
                  <a:cxn ang="0">
                    <a:pos x="180" y="45"/>
                  </a:cxn>
                  <a:cxn ang="0">
                    <a:pos x="164" y="45"/>
                  </a:cxn>
                  <a:cxn ang="0">
                    <a:pos x="149" y="45"/>
                  </a:cxn>
                  <a:cxn ang="0">
                    <a:pos x="135" y="45"/>
                  </a:cxn>
                  <a:cxn ang="0">
                    <a:pos x="122" y="44"/>
                  </a:cxn>
                  <a:cxn ang="0">
                    <a:pos x="109" y="43"/>
                  </a:cxn>
                  <a:cxn ang="0">
                    <a:pos x="97" y="40"/>
                  </a:cxn>
                  <a:cxn ang="0">
                    <a:pos x="87" y="38"/>
                  </a:cxn>
                  <a:cxn ang="0">
                    <a:pos x="76" y="34"/>
                  </a:cxn>
                  <a:cxn ang="0">
                    <a:pos x="64" y="30"/>
                  </a:cxn>
                  <a:cxn ang="0">
                    <a:pos x="53" y="25"/>
                  </a:cxn>
                  <a:cxn ang="0">
                    <a:pos x="40" y="19"/>
                  </a:cxn>
                  <a:cxn ang="0">
                    <a:pos x="29" y="14"/>
                  </a:cxn>
                  <a:cxn ang="0">
                    <a:pos x="16" y="7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3" y="14"/>
                  </a:cxn>
                  <a:cxn ang="0">
                    <a:pos x="27" y="22"/>
                  </a:cxn>
                  <a:cxn ang="0">
                    <a:pos x="38" y="27"/>
                  </a:cxn>
                  <a:cxn ang="0">
                    <a:pos x="50" y="33"/>
                  </a:cxn>
                  <a:cxn ang="0">
                    <a:pos x="61" y="38"/>
                  </a:cxn>
                  <a:cxn ang="0">
                    <a:pos x="74" y="41"/>
                  </a:cxn>
                  <a:cxn ang="0">
                    <a:pos x="85" y="45"/>
                  </a:cxn>
                  <a:cxn ang="0">
                    <a:pos x="97" y="48"/>
                  </a:cxn>
                  <a:cxn ang="0">
                    <a:pos x="109" y="50"/>
                  </a:cxn>
                  <a:cxn ang="0">
                    <a:pos x="122" y="51"/>
                  </a:cxn>
                  <a:cxn ang="0">
                    <a:pos x="135" y="52"/>
                  </a:cxn>
                  <a:cxn ang="0">
                    <a:pos x="149" y="55"/>
                  </a:cxn>
                  <a:cxn ang="0">
                    <a:pos x="164" y="55"/>
                  </a:cxn>
                  <a:cxn ang="0">
                    <a:pos x="180" y="55"/>
                  </a:cxn>
                  <a:cxn ang="0">
                    <a:pos x="198" y="52"/>
                  </a:cxn>
                  <a:cxn ang="0">
                    <a:pos x="217" y="51"/>
                  </a:cxn>
                  <a:cxn ang="0">
                    <a:pos x="217" y="44"/>
                  </a:cxn>
                </a:cxnLst>
                <a:rect l="0" t="0" r="r" b="b"/>
                <a:pathLst>
                  <a:path w="217" h="55">
                    <a:moveTo>
                      <a:pt x="217" y="44"/>
                    </a:moveTo>
                    <a:lnTo>
                      <a:pt x="198" y="45"/>
                    </a:lnTo>
                    <a:lnTo>
                      <a:pt x="180" y="45"/>
                    </a:lnTo>
                    <a:lnTo>
                      <a:pt x="164" y="45"/>
                    </a:lnTo>
                    <a:lnTo>
                      <a:pt x="149" y="45"/>
                    </a:lnTo>
                    <a:lnTo>
                      <a:pt x="135" y="45"/>
                    </a:lnTo>
                    <a:lnTo>
                      <a:pt x="122" y="44"/>
                    </a:lnTo>
                    <a:lnTo>
                      <a:pt x="109" y="43"/>
                    </a:lnTo>
                    <a:lnTo>
                      <a:pt x="97" y="40"/>
                    </a:lnTo>
                    <a:lnTo>
                      <a:pt x="87" y="38"/>
                    </a:lnTo>
                    <a:lnTo>
                      <a:pt x="76" y="34"/>
                    </a:lnTo>
                    <a:lnTo>
                      <a:pt x="64" y="30"/>
                    </a:lnTo>
                    <a:lnTo>
                      <a:pt x="53" y="25"/>
                    </a:lnTo>
                    <a:lnTo>
                      <a:pt x="40" y="19"/>
                    </a:lnTo>
                    <a:lnTo>
                      <a:pt x="29" y="14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3" y="14"/>
                    </a:lnTo>
                    <a:lnTo>
                      <a:pt x="27" y="22"/>
                    </a:lnTo>
                    <a:lnTo>
                      <a:pt x="38" y="27"/>
                    </a:lnTo>
                    <a:lnTo>
                      <a:pt x="50" y="33"/>
                    </a:lnTo>
                    <a:lnTo>
                      <a:pt x="61" y="38"/>
                    </a:lnTo>
                    <a:lnTo>
                      <a:pt x="74" y="41"/>
                    </a:lnTo>
                    <a:lnTo>
                      <a:pt x="85" y="45"/>
                    </a:lnTo>
                    <a:lnTo>
                      <a:pt x="97" y="48"/>
                    </a:lnTo>
                    <a:lnTo>
                      <a:pt x="109" y="50"/>
                    </a:lnTo>
                    <a:lnTo>
                      <a:pt x="122" y="51"/>
                    </a:lnTo>
                    <a:lnTo>
                      <a:pt x="135" y="52"/>
                    </a:lnTo>
                    <a:lnTo>
                      <a:pt x="149" y="55"/>
                    </a:lnTo>
                    <a:lnTo>
                      <a:pt x="164" y="55"/>
                    </a:lnTo>
                    <a:lnTo>
                      <a:pt x="180" y="55"/>
                    </a:lnTo>
                    <a:lnTo>
                      <a:pt x="198" y="52"/>
                    </a:lnTo>
                    <a:lnTo>
                      <a:pt x="217" y="51"/>
                    </a:lnTo>
                    <a:lnTo>
                      <a:pt x="217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3" name="Freeform 615"/>
              <p:cNvSpPr>
                <a:spLocks/>
              </p:cNvSpPr>
              <p:nvPr/>
            </p:nvSpPr>
            <p:spPr bwMode="auto">
              <a:xfrm>
                <a:off x="2778" y="3647"/>
                <a:ext cx="42" cy="11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07" y="48"/>
                  </a:cxn>
                  <a:cxn ang="0">
                    <a:pos x="194" y="41"/>
                  </a:cxn>
                  <a:cxn ang="0">
                    <a:pos x="180" y="34"/>
                  </a:cxn>
                  <a:cxn ang="0">
                    <a:pos x="168" y="28"/>
                  </a:cxn>
                  <a:cxn ang="0">
                    <a:pos x="155" y="23"/>
                  </a:cxn>
                  <a:cxn ang="0">
                    <a:pos x="143" y="18"/>
                  </a:cxn>
                  <a:cxn ang="0">
                    <a:pos x="132" y="13"/>
                  </a:cxn>
                  <a:cxn ang="0">
                    <a:pos x="120" y="10"/>
                  </a:cxn>
                  <a:cxn ang="0">
                    <a:pos x="109" y="7"/>
                  </a:cxn>
                  <a:cxn ang="0">
                    <a:pos x="95" y="4"/>
                  </a:cxn>
                  <a:cxn ang="0">
                    <a:pos x="84" y="3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45" y="0"/>
                  </a:cxn>
                  <a:cxn ang="0">
                    <a:pos x="31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16" y="10"/>
                  </a:cxn>
                  <a:cxn ang="0">
                    <a:pos x="31" y="10"/>
                  </a:cxn>
                  <a:cxn ang="0">
                    <a:pos x="45" y="10"/>
                  </a:cxn>
                  <a:cxn ang="0">
                    <a:pos x="58" y="10"/>
                  </a:cxn>
                  <a:cxn ang="0">
                    <a:pos x="70" y="10"/>
                  </a:cxn>
                  <a:cxn ang="0">
                    <a:pos x="84" y="10"/>
                  </a:cxn>
                  <a:cxn ang="0">
                    <a:pos x="95" y="12"/>
                  </a:cxn>
                  <a:cxn ang="0">
                    <a:pos x="106" y="14"/>
                  </a:cxn>
                  <a:cxn ang="0">
                    <a:pos x="117" y="18"/>
                  </a:cxn>
                  <a:cxn ang="0">
                    <a:pos x="130" y="20"/>
                  </a:cxn>
                  <a:cxn ang="0">
                    <a:pos x="141" y="25"/>
                  </a:cxn>
                  <a:cxn ang="0">
                    <a:pos x="153" y="30"/>
                  </a:cxn>
                  <a:cxn ang="0">
                    <a:pos x="165" y="35"/>
                  </a:cxn>
                  <a:cxn ang="0">
                    <a:pos x="178" y="41"/>
                  </a:cxn>
                  <a:cxn ang="0">
                    <a:pos x="191" y="48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7" y="48"/>
                  </a:cxn>
                </a:cxnLst>
                <a:rect l="0" t="0" r="r" b="b"/>
                <a:pathLst>
                  <a:path w="207" h="56">
                    <a:moveTo>
                      <a:pt x="207" y="48"/>
                    </a:moveTo>
                    <a:lnTo>
                      <a:pt x="207" y="48"/>
                    </a:lnTo>
                    <a:lnTo>
                      <a:pt x="194" y="41"/>
                    </a:lnTo>
                    <a:lnTo>
                      <a:pt x="180" y="34"/>
                    </a:lnTo>
                    <a:lnTo>
                      <a:pt x="168" y="28"/>
                    </a:lnTo>
                    <a:lnTo>
                      <a:pt x="155" y="23"/>
                    </a:lnTo>
                    <a:lnTo>
                      <a:pt x="143" y="18"/>
                    </a:lnTo>
                    <a:lnTo>
                      <a:pt x="132" y="13"/>
                    </a:lnTo>
                    <a:lnTo>
                      <a:pt x="120" y="10"/>
                    </a:lnTo>
                    <a:lnTo>
                      <a:pt x="109" y="7"/>
                    </a:lnTo>
                    <a:lnTo>
                      <a:pt x="95" y="4"/>
                    </a:lnTo>
                    <a:lnTo>
                      <a:pt x="84" y="3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5" y="0"/>
                    </a:lnTo>
                    <a:lnTo>
                      <a:pt x="31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16" y="10"/>
                    </a:lnTo>
                    <a:lnTo>
                      <a:pt x="31" y="10"/>
                    </a:lnTo>
                    <a:lnTo>
                      <a:pt x="45" y="10"/>
                    </a:lnTo>
                    <a:lnTo>
                      <a:pt x="58" y="10"/>
                    </a:lnTo>
                    <a:lnTo>
                      <a:pt x="70" y="10"/>
                    </a:lnTo>
                    <a:lnTo>
                      <a:pt x="84" y="10"/>
                    </a:lnTo>
                    <a:lnTo>
                      <a:pt x="95" y="12"/>
                    </a:lnTo>
                    <a:lnTo>
                      <a:pt x="106" y="14"/>
                    </a:lnTo>
                    <a:lnTo>
                      <a:pt x="117" y="18"/>
                    </a:lnTo>
                    <a:lnTo>
                      <a:pt x="130" y="20"/>
                    </a:lnTo>
                    <a:lnTo>
                      <a:pt x="141" y="25"/>
                    </a:lnTo>
                    <a:lnTo>
                      <a:pt x="153" y="30"/>
                    </a:lnTo>
                    <a:lnTo>
                      <a:pt x="165" y="35"/>
                    </a:lnTo>
                    <a:lnTo>
                      <a:pt x="178" y="41"/>
                    </a:lnTo>
                    <a:lnTo>
                      <a:pt x="191" y="48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7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4" name="Freeform 616"/>
              <p:cNvSpPr>
                <a:spLocks/>
              </p:cNvSpPr>
              <p:nvPr/>
            </p:nvSpPr>
            <p:spPr bwMode="auto">
              <a:xfrm>
                <a:off x="2819" y="3656"/>
                <a:ext cx="44" cy="11"/>
              </a:xfrm>
              <a:custGeom>
                <a:avLst/>
                <a:gdLst/>
                <a:ahLst/>
                <a:cxnLst>
                  <a:cxn ang="0">
                    <a:pos x="218" y="45"/>
                  </a:cxn>
                  <a:cxn ang="0">
                    <a:pos x="199" y="46"/>
                  </a:cxn>
                  <a:cxn ang="0">
                    <a:pos x="181" y="46"/>
                  </a:cxn>
                  <a:cxn ang="0">
                    <a:pos x="165" y="46"/>
                  </a:cxn>
                  <a:cxn ang="0">
                    <a:pos x="150" y="46"/>
                  </a:cxn>
                  <a:cxn ang="0">
                    <a:pos x="135" y="46"/>
                  </a:cxn>
                  <a:cxn ang="0">
                    <a:pos x="123" y="45"/>
                  </a:cxn>
                  <a:cxn ang="0">
                    <a:pos x="109" y="44"/>
                  </a:cxn>
                  <a:cxn ang="0">
                    <a:pos x="98" y="41"/>
                  </a:cxn>
                  <a:cxn ang="0">
                    <a:pos x="87" y="39"/>
                  </a:cxn>
                  <a:cxn ang="0">
                    <a:pos x="76" y="35"/>
                  </a:cxn>
                  <a:cxn ang="0">
                    <a:pos x="65" y="31"/>
                  </a:cxn>
                  <a:cxn ang="0">
                    <a:pos x="53" y="26"/>
                  </a:cxn>
                  <a:cxn ang="0">
                    <a:pos x="42" y="20"/>
                  </a:cxn>
                  <a:cxn ang="0">
                    <a:pos x="29" y="15"/>
                  </a:cxn>
                  <a:cxn ang="0">
                    <a:pos x="16" y="8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13" y="15"/>
                  </a:cxn>
                  <a:cxn ang="0">
                    <a:pos x="27" y="23"/>
                  </a:cxn>
                  <a:cxn ang="0">
                    <a:pos x="39" y="28"/>
                  </a:cxn>
                  <a:cxn ang="0">
                    <a:pos x="50" y="34"/>
                  </a:cxn>
                  <a:cxn ang="0">
                    <a:pos x="63" y="39"/>
                  </a:cxn>
                  <a:cxn ang="0">
                    <a:pos x="74" y="42"/>
                  </a:cxn>
                  <a:cxn ang="0">
                    <a:pos x="85" y="46"/>
                  </a:cxn>
                  <a:cxn ang="0">
                    <a:pos x="98" y="49"/>
                  </a:cxn>
                  <a:cxn ang="0">
                    <a:pos x="109" y="51"/>
                  </a:cxn>
                  <a:cxn ang="0">
                    <a:pos x="123" y="52"/>
                  </a:cxn>
                  <a:cxn ang="0">
                    <a:pos x="135" y="53"/>
                  </a:cxn>
                  <a:cxn ang="0">
                    <a:pos x="150" y="56"/>
                  </a:cxn>
                  <a:cxn ang="0">
                    <a:pos x="165" y="56"/>
                  </a:cxn>
                  <a:cxn ang="0">
                    <a:pos x="181" y="56"/>
                  </a:cxn>
                  <a:cxn ang="0">
                    <a:pos x="199" y="53"/>
                  </a:cxn>
                  <a:cxn ang="0">
                    <a:pos x="218" y="52"/>
                  </a:cxn>
                  <a:cxn ang="0">
                    <a:pos x="218" y="45"/>
                  </a:cxn>
                </a:cxnLst>
                <a:rect l="0" t="0" r="r" b="b"/>
                <a:pathLst>
                  <a:path w="218" h="56">
                    <a:moveTo>
                      <a:pt x="218" y="45"/>
                    </a:moveTo>
                    <a:lnTo>
                      <a:pt x="199" y="46"/>
                    </a:lnTo>
                    <a:lnTo>
                      <a:pt x="181" y="46"/>
                    </a:lnTo>
                    <a:lnTo>
                      <a:pt x="165" y="46"/>
                    </a:lnTo>
                    <a:lnTo>
                      <a:pt x="150" y="46"/>
                    </a:lnTo>
                    <a:lnTo>
                      <a:pt x="135" y="46"/>
                    </a:lnTo>
                    <a:lnTo>
                      <a:pt x="123" y="45"/>
                    </a:lnTo>
                    <a:lnTo>
                      <a:pt x="109" y="44"/>
                    </a:lnTo>
                    <a:lnTo>
                      <a:pt x="98" y="41"/>
                    </a:lnTo>
                    <a:lnTo>
                      <a:pt x="87" y="39"/>
                    </a:lnTo>
                    <a:lnTo>
                      <a:pt x="76" y="35"/>
                    </a:lnTo>
                    <a:lnTo>
                      <a:pt x="65" y="31"/>
                    </a:lnTo>
                    <a:lnTo>
                      <a:pt x="53" y="26"/>
                    </a:lnTo>
                    <a:lnTo>
                      <a:pt x="42" y="20"/>
                    </a:lnTo>
                    <a:lnTo>
                      <a:pt x="29" y="15"/>
                    </a:lnTo>
                    <a:lnTo>
                      <a:pt x="16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5"/>
                    </a:lnTo>
                    <a:lnTo>
                      <a:pt x="27" y="23"/>
                    </a:lnTo>
                    <a:lnTo>
                      <a:pt x="39" y="28"/>
                    </a:lnTo>
                    <a:lnTo>
                      <a:pt x="50" y="34"/>
                    </a:lnTo>
                    <a:lnTo>
                      <a:pt x="63" y="39"/>
                    </a:lnTo>
                    <a:lnTo>
                      <a:pt x="74" y="42"/>
                    </a:lnTo>
                    <a:lnTo>
                      <a:pt x="85" y="46"/>
                    </a:lnTo>
                    <a:lnTo>
                      <a:pt x="98" y="49"/>
                    </a:lnTo>
                    <a:lnTo>
                      <a:pt x="109" y="51"/>
                    </a:lnTo>
                    <a:lnTo>
                      <a:pt x="123" y="52"/>
                    </a:lnTo>
                    <a:lnTo>
                      <a:pt x="135" y="53"/>
                    </a:lnTo>
                    <a:lnTo>
                      <a:pt x="150" y="56"/>
                    </a:lnTo>
                    <a:lnTo>
                      <a:pt x="165" y="56"/>
                    </a:lnTo>
                    <a:lnTo>
                      <a:pt x="181" y="56"/>
                    </a:lnTo>
                    <a:lnTo>
                      <a:pt x="199" y="53"/>
                    </a:lnTo>
                    <a:lnTo>
                      <a:pt x="218" y="52"/>
                    </a:lnTo>
                    <a:lnTo>
                      <a:pt x="218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5" name="Freeform 617"/>
              <p:cNvSpPr>
                <a:spLocks/>
              </p:cNvSpPr>
              <p:nvPr/>
            </p:nvSpPr>
            <p:spPr bwMode="auto">
              <a:xfrm>
                <a:off x="2777" y="3651"/>
                <a:ext cx="42" cy="11"/>
              </a:xfrm>
              <a:custGeom>
                <a:avLst/>
                <a:gdLst/>
                <a:ahLst/>
                <a:cxnLst>
                  <a:cxn ang="0">
                    <a:pos x="209" y="48"/>
                  </a:cxn>
                  <a:cxn ang="0">
                    <a:pos x="209" y="48"/>
                  </a:cxn>
                  <a:cxn ang="0">
                    <a:pos x="195" y="41"/>
                  </a:cxn>
                  <a:cxn ang="0">
                    <a:pos x="181" y="34"/>
                  </a:cxn>
                  <a:cxn ang="0">
                    <a:pos x="169" y="27"/>
                  </a:cxn>
                  <a:cxn ang="0">
                    <a:pos x="157" y="23"/>
                  </a:cxn>
                  <a:cxn ang="0">
                    <a:pos x="144" y="18"/>
                  </a:cxn>
                  <a:cxn ang="0">
                    <a:pos x="132" y="13"/>
                  </a:cxn>
                  <a:cxn ang="0">
                    <a:pos x="121" y="10"/>
                  </a:cxn>
                  <a:cxn ang="0">
                    <a:pos x="109" y="7"/>
                  </a:cxn>
                  <a:cxn ang="0">
                    <a:pos x="96" y="4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58" y="0"/>
                  </a:cxn>
                  <a:cxn ang="0">
                    <a:pos x="45" y="0"/>
                  </a:cxn>
                  <a:cxn ang="0">
                    <a:pos x="31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31" y="10"/>
                  </a:cxn>
                  <a:cxn ang="0">
                    <a:pos x="45" y="10"/>
                  </a:cxn>
                  <a:cxn ang="0">
                    <a:pos x="58" y="10"/>
                  </a:cxn>
                  <a:cxn ang="0">
                    <a:pos x="72" y="10"/>
                  </a:cxn>
                  <a:cxn ang="0">
                    <a:pos x="84" y="10"/>
                  </a:cxn>
                  <a:cxn ang="0">
                    <a:pos x="96" y="11"/>
                  </a:cxn>
                  <a:cxn ang="0">
                    <a:pos x="106" y="14"/>
                  </a:cxn>
                  <a:cxn ang="0">
                    <a:pos x="119" y="18"/>
                  </a:cxn>
                  <a:cxn ang="0">
                    <a:pos x="130" y="20"/>
                  </a:cxn>
                  <a:cxn ang="0">
                    <a:pos x="142" y="25"/>
                  </a:cxn>
                  <a:cxn ang="0">
                    <a:pos x="154" y="30"/>
                  </a:cxn>
                  <a:cxn ang="0">
                    <a:pos x="167" y="35"/>
                  </a:cxn>
                  <a:cxn ang="0">
                    <a:pos x="179" y="41"/>
                  </a:cxn>
                  <a:cxn ang="0">
                    <a:pos x="193" y="48"/>
                  </a:cxn>
                  <a:cxn ang="0">
                    <a:pos x="206" y="56"/>
                  </a:cxn>
                  <a:cxn ang="0">
                    <a:pos x="206" y="56"/>
                  </a:cxn>
                  <a:cxn ang="0">
                    <a:pos x="209" y="48"/>
                  </a:cxn>
                </a:cxnLst>
                <a:rect l="0" t="0" r="r" b="b"/>
                <a:pathLst>
                  <a:path w="209" h="56">
                    <a:moveTo>
                      <a:pt x="209" y="48"/>
                    </a:moveTo>
                    <a:lnTo>
                      <a:pt x="209" y="48"/>
                    </a:lnTo>
                    <a:lnTo>
                      <a:pt x="195" y="41"/>
                    </a:lnTo>
                    <a:lnTo>
                      <a:pt x="181" y="34"/>
                    </a:lnTo>
                    <a:lnTo>
                      <a:pt x="169" y="27"/>
                    </a:lnTo>
                    <a:lnTo>
                      <a:pt x="157" y="23"/>
                    </a:lnTo>
                    <a:lnTo>
                      <a:pt x="144" y="18"/>
                    </a:lnTo>
                    <a:lnTo>
                      <a:pt x="132" y="13"/>
                    </a:lnTo>
                    <a:lnTo>
                      <a:pt x="121" y="10"/>
                    </a:lnTo>
                    <a:lnTo>
                      <a:pt x="109" y="7"/>
                    </a:lnTo>
                    <a:lnTo>
                      <a:pt x="96" y="4"/>
                    </a:lnTo>
                    <a:lnTo>
                      <a:pt x="84" y="3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5" y="0"/>
                    </a:lnTo>
                    <a:lnTo>
                      <a:pt x="31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31" y="10"/>
                    </a:lnTo>
                    <a:lnTo>
                      <a:pt x="45" y="10"/>
                    </a:lnTo>
                    <a:lnTo>
                      <a:pt x="58" y="10"/>
                    </a:lnTo>
                    <a:lnTo>
                      <a:pt x="72" y="10"/>
                    </a:lnTo>
                    <a:lnTo>
                      <a:pt x="84" y="10"/>
                    </a:lnTo>
                    <a:lnTo>
                      <a:pt x="96" y="11"/>
                    </a:lnTo>
                    <a:lnTo>
                      <a:pt x="106" y="14"/>
                    </a:lnTo>
                    <a:lnTo>
                      <a:pt x="119" y="18"/>
                    </a:lnTo>
                    <a:lnTo>
                      <a:pt x="130" y="20"/>
                    </a:lnTo>
                    <a:lnTo>
                      <a:pt x="142" y="25"/>
                    </a:lnTo>
                    <a:lnTo>
                      <a:pt x="154" y="30"/>
                    </a:lnTo>
                    <a:lnTo>
                      <a:pt x="167" y="35"/>
                    </a:lnTo>
                    <a:lnTo>
                      <a:pt x="179" y="41"/>
                    </a:lnTo>
                    <a:lnTo>
                      <a:pt x="193" y="48"/>
                    </a:lnTo>
                    <a:lnTo>
                      <a:pt x="206" y="56"/>
                    </a:lnTo>
                    <a:lnTo>
                      <a:pt x="206" y="56"/>
                    </a:lnTo>
                    <a:lnTo>
                      <a:pt x="209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6" name="Freeform 618"/>
              <p:cNvSpPr>
                <a:spLocks/>
              </p:cNvSpPr>
              <p:nvPr/>
            </p:nvSpPr>
            <p:spPr bwMode="auto">
              <a:xfrm>
                <a:off x="2819" y="3660"/>
                <a:ext cx="43" cy="12"/>
              </a:xfrm>
              <a:custGeom>
                <a:avLst/>
                <a:gdLst/>
                <a:ahLst/>
                <a:cxnLst>
                  <a:cxn ang="0">
                    <a:pos x="217" y="45"/>
                  </a:cxn>
                  <a:cxn ang="0">
                    <a:pos x="198" y="46"/>
                  </a:cxn>
                  <a:cxn ang="0">
                    <a:pos x="180" y="46"/>
                  </a:cxn>
                  <a:cxn ang="0">
                    <a:pos x="164" y="46"/>
                  </a:cxn>
                  <a:cxn ang="0">
                    <a:pos x="149" y="46"/>
                  </a:cxn>
                  <a:cxn ang="0">
                    <a:pos x="136" y="46"/>
                  </a:cxn>
                  <a:cxn ang="0">
                    <a:pos x="122" y="45"/>
                  </a:cxn>
                  <a:cxn ang="0">
                    <a:pos x="110" y="44"/>
                  </a:cxn>
                  <a:cxn ang="0">
                    <a:pos x="97" y="41"/>
                  </a:cxn>
                  <a:cxn ang="0">
                    <a:pos x="88" y="39"/>
                  </a:cxn>
                  <a:cxn ang="0">
                    <a:pos x="76" y="35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1" y="20"/>
                  </a:cxn>
                  <a:cxn ang="0">
                    <a:pos x="30" y="15"/>
                  </a:cxn>
                  <a:cxn ang="0">
                    <a:pos x="16" y="8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14" y="15"/>
                  </a:cxn>
                  <a:cxn ang="0">
                    <a:pos x="27" y="23"/>
                  </a:cxn>
                  <a:cxn ang="0">
                    <a:pos x="38" y="28"/>
                  </a:cxn>
                  <a:cxn ang="0">
                    <a:pos x="51" y="34"/>
                  </a:cxn>
                  <a:cxn ang="0">
                    <a:pos x="62" y="39"/>
                  </a:cxn>
                  <a:cxn ang="0">
                    <a:pos x="74" y="42"/>
                  </a:cxn>
                  <a:cxn ang="0">
                    <a:pos x="85" y="46"/>
                  </a:cxn>
                  <a:cxn ang="0">
                    <a:pos x="97" y="48"/>
                  </a:cxn>
                  <a:cxn ang="0">
                    <a:pos x="110" y="51"/>
                  </a:cxn>
                  <a:cxn ang="0">
                    <a:pos x="122" y="52"/>
                  </a:cxn>
                  <a:cxn ang="0">
                    <a:pos x="136" y="53"/>
                  </a:cxn>
                  <a:cxn ang="0">
                    <a:pos x="149" y="56"/>
                  </a:cxn>
                  <a:cxn ang="0">
                    <a:pos x="164" y="56"/>
                  </a:cxn>
                  <a:cxn ang="0">
                    <a:pos x="180" y="56"/>
                  </a:cxn>
                  <a:cxn ang="0">
                    <a:pos x="198" y="53"/>
                  </a:cxn>
                  <a:cxn ang="0">
                    <a:pos x="217" y="52"/>
                  </a:cxn>
                  <a:cxn ang="0">
                    <a:pos x="217" y="45"/>
                  </a:cxn>
                </a:cxnLst>
                <a:rect l="0" t="0" r="r" b="b"/>
                <a:pathLst>
                  <a:path w="217" h="56">
                    <a:moveTo>
                      <a:pt x="217" y="45"/>
                    </a:moveTo>
                    <a:lnTo>
                      <a:pt x="198" y="46"/>
                    </a:lnTo>
                    <a:lnTo>
                      <a:pt x="180" y="46"/>
                    </a:lnTo>
                    <a:lnTo>
                      <a:pt x="164" y="46"/>
                    </a:lnTo>
                    <a:lnTo>
                      <a:pt x="149" y="46"/>
                    </a:lnTo>
                    <a:lnTo>
                      <a:pt x="136" y="46"/>
                    </a:lnTo>
                    <a:lnTo>
                      <a:pt x="122" y="45"/>
                    </a:lnTo>
                    <a:lnTo>
                      <a:pt x="110" y="44"/>
                    </a:lnTo>
                    <a:lnTo>
                      <a:pt x="97" y="41"/>
                    </a:lnTo>
                    <a:lnTo>
                      <a:pt x="88" y="39"/>
                    </a:lnTo>
                    <a:lnTo>
                      <a:pt x="76" y="35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1" y="20"/>
                    </a:lnTo>
                    <a:lnTo>
                      <a:pt x="30" y="15"/>
                    </a:lnTo>
                    <a:lnTo>
                      <a:pt x="16" y="8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14" y="15"/>
                    </a:lnTo>
                    <a:lnTo>
                      <a:pt x="27" y="23"/>
                    </a:lnTo>
                    <a:lnTo>
                      <a:pt x="38" y="28"/>
                    </a:lnTo>
                    <a:lnTo>
                      <a:pt x="51" y="34"/>
                    </a:lnTo>
                    <a:lnTo>
                      <a:pt x="62" y="39"/>
                    </a:lnTo>
                    <a:lnTo>
                      <a:pt x="74" y="42"/>
                    </a:lnTo>
                    <a:lnTo>
                      <a:pt x="85" y="46"/>
                    </a:lnTo>
                    <a:lnTo>
                      <a:pt x="97" y="48"/>
                    </a:lnTo>
                    <a:lnTo>
                      <a:pt x="110" y="51"/>
                    </a:lnTo>
                    <a:lnTo>
                      <a:pt x="122" y="52"/>
                    </a:lnTo>
                    <a:lnTo>
                      <a:pt x="136" y="53"/>
                    </a:lnTo>
                    <a:lnTo>
                      <a:pt x="149" y="56"/>
                    </a:lnTo>
                    <a:lnTo>
                      <a:pt x="164" y="56"/>
                    </a:lnTo>
                    <a:lnTo>
                      <a:pt x="180" y="56"/>
                    </a:lnTo>
                    <a:lnTo>
                      <a:pt x="198" y="53"/>
                    </a:lnTo>
                    <a:lnTo>
                      <a:pt x="217" y="52"/>
                    </a:lnTo>
                    <a:lnTo>
                      <a:pt x="217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7" name="Freeform 619"/>
              <p:cNvSpPr>
                <a:spLocks/>
              </p:cNvSpPr>
              <p:nvPr/>
            </p:nvSpPr>
            <p:spPr bwMode="auto">
              <a:xfrm>
                <a:off x="2777" y="3655"/>
                <a:ext cx="41" cy="11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07" y="48"/>
                  </a:cxn>
                  <a:cxn ang="0">
                    <a:pos x="193" y="41"/>
                  </a:cxn>
                  <a:cxn ang="0">
                    <a:pos x="179" y="34"/>
                  </a:cxn>
                  <a:cxn ang="0">
                    <a:pos x="167" y="27"/>
                  </a:cxn>
                  <a:cxn ang="0">
                    <a:pos x="155" y="22"/>
                  </a:cxn>
                  <a:cxn ang="0">
                    <a:pos x="143" y="18"/>
                  </a:cxn>
                  <a:cxn ang="0">
                    <a:pos x="131" y="13"/>
                  </a:cxn>
                  <a:cxn ang="0">
                    <a:pos x="119" y="10"/>
                  </a:cxn>
                  <a:cxn ang="0">
                    <a:pos x="108" y="6"/>
                  </a:cxn>
                  <a:cxn ang="0">
                    <a:pos x="94" y="4"/>
                  </a:cxn>
                  <a:cxn ang="0">
                    <a:pos x="82" y="3"/>
                  </a:cxn>
                  <a:cxn ang="0">
                    <a:pos x="70" y="0"/>
                  </a:cxn>
                  <a:cxn ang="0">
                    <a:pos x="57" y="0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29" y="10"/>
                  </a:cxn>
                  <a:cxn ang="0">
                    <a:pos x="44" y="10"/>
                  </a:cxn>
                  <a:cxn ang="0">
                    <a:pos x="57" y="10"/>
                  </a:cxn>
                  <a:cxn ang="0">
                    <a:pos x="70" y="10"/>
                  </a:cxn>
                  <a:cxn ang="0">
                    <a:pos x="82" y="10"/>
                  </a:cxn>
                  <a:cxn ang="0">
                    <a:pos x="94" y="11"/>
                  </a:cxn>
                  <a:cxn ang="0">
                    <a:pos x="106" y="14"/>
                  </a:cxn>
                  <a:cxn ang="0">
                    <a:pos x="117" y="18"/>
                  </a:cxn>
                  <a:cxn ang="0">
                    <a:pos x="129" y="20"/>
                  </a:cxn>
                  <a:cxn ang="0">
                    <a:pos x="140" y="25"/>
                  </a:cxn>
                  <a:cxn ang="0">
                    <a:pos x="152" y="30"/>
                  </a:cxn>
                  <a:cxn ang="0">
                    <a:pos x="165" y="35"/>
                  </a:cxn>
                  <a:cxn ang="0">
                    <a:pos x="177" y="41"/>
                  </a:cxn>
                  <a:cxn ang="0">
                    <a:pos x="191" y="48"/>
                  </a:cxn>
                  <a:cxn ang="0">
                    <a:pos x="204" y="56"/>
                  </a:cxn>
                  <a:cxn ang="0">
                    <a:pos x="204" y="56"/>
                  </a:cxn>
                  <a:cxn ang="0">
                    <a:pos x="207" y="48"/>
                  </a:cxn>
                </a:cxnLst>
                <a:rect l="0" t="0" r="r" b="b"/>
                <a:pathLst>
                  <a:path w="207" h="56">
                    <a:moveTo>
                      <a:pt x="207" y="48"/>
                    </a:moveTo>
                    <a:lnTo>
                      <a:pt x="207" y="48"/>
                    </a:lnTo>
                    <a:lnTo>
                      <a:pt x="193" y="41"/>
                    </a:lnTo>
                    <a:lnTo>
                      <a:pt x="179" y="34"/>
                    </a:lnTo>
                    <a:lnTo>
                      <a:pt x="167" y="27"/>
                    </a:lnTo>
                    <a:lnTo>
                      <a:pt x="155" y="22"/>
                    </a:lnTo>
                    <a:lnTo>
                      <a:pt x="143" y="18"/>
                    </a:lnTo>
                    <a:lnTo>
                      <a:pt x="131" y="13"/>
                    </a:lnTo>
                    <a:lnTo>
                      <a:pt x="119" y="10"/>
                    </a:lnTo>
                    <a:lnTo>
                      <a:pt x="108" y="6"/>
                    </a:lnTo>
                    <a:lnTo>
                      <a:pt x="94" y="4"/>
                    </a:lnTo>
                    <a:lnTo>
                      <a:pt x="82" y="3"/>
                    </a:lnTo>
                    <a:lnTo>
                      <a:pt x="70" y="0"/>
                    </a:lnTo>
                    <a:lnTo>
                      <a:pt x="57" y="0"/>
                    </a:lnTo>
                    <a:lnTo>
                      <a:pt x="44" y="0"/>
                    </a:lnTo>
                    <a:lnTo>
                      <a:pt x="29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29" y="10"/>
                    </a:lnTo>
                    <a:lnTo>
                      <a:pt x="44" y="10"/>
                    </a:lnTo>
                    <a:lnTo>
                      <a:pt x="57" y="10"/>
                    </a:lnTo>
                    <a:lnTo>
                      <a:pt x="70" y="10"/>
                    </a:lnTo>
                    <a:lnTo>
                      <a:pt x="82" y="10"/>
                    </a:lnTo>
                    <a:lnTo>
                      <a:pt x="94" y="11"/>
                    </a:lnTo>
                    <a:lnTo>
                      <a:pt x="106" y="14"/>
                    </a:lnTo>
                    <a:lnTo>
                      <a:pt x="117" y="18"/>
                    </a:lnTo>
                    <a:lnTo>
                      <a:pt x="129" y="20"/>
                    </a:lnTo>
                    <a:lnTo>
                      <a:pt x="140" y="25"/>
                    </a:lnTo>
                    <a:lnTo>
                      <a:pt x="152" y="30"/>
                    </a:lnTo>
                    <a:lnTo>
                      <a:pt x="165" y="35"/>
                    </a:lnTo>
                    <a:lnTo>
                      <a:pt x="177" y="41"/>
                    </a:lnTo>
                    <a:lnTo>
                      <a:pt x="191" y="48"/>
                    </a:lnTo>
                    <a:lnTo>
                      <a:pt x="204" y="56"/>
                    </a:lnTo>
                    <a:lnTo>
                      <a:pt x="204" y="56"/>
                    </a:lnTo>
                    <a:lnTo>
                      <a:pt x="207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8" name="Freeform 620"/>
              <p:cNvSpPr>
                <a:spLocks/>
              </p:cNvSpPr>
              <p:nvPr/>
            </p:nvSpPr>
            <p:spPr bwMode="auto">
              <a:xfrm>
                <a:off x="2818" y="3665"/>
                <a:ext cx="43" cy="11"/>
              </a:xfrm>
              <a:custGeom>
                <a:avLst/>
                <a:gdLst/>
                <a:ahLst/>
                <a:cxnLst>
                  <a:cxn ang="0">
                    <a:pos x="217" y="45"/>
                  </a:cxn>
                  <a:cxn ang="0">
                    <a:pos x="199" y="46"/>
                  </a:cxn>
                  <a:cxn ang="0">
                    <a:pos x="180" y="46"/>
                  </a:cxn>
                  <a:cxn ang="0">
                    <a:pos x="164" y="46"/>
                  </a:cxn>
                  <a:cxn ang="0">
                    <a:pos x="149" y="46"/>
                  </a:cxn>
                  <a:cxn ang="0">
                    <a:pos x="136" y="46"/>
                  </a:cxn>
                  <a:cxn ang="0">
                    <a:pos x="122" y="45"/>
                  </a:cxn>
                  <a:cxn ang="0">
                    <a:pos x="110" y="43"/>
                  </a:cxn>
                  <a:cxn ang="0">
                    <a:pos x="97" y="41"/>
                  </a:cxn>
                  <a:cxn ang="0">
                    <a:pos x="88" y="39"/>
                  </a:cxn>
                  <a:cxn ang="0">
                    <a:pos x="77" y="35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1" y="20"/>
                  </a:cxn>
                  <a:cxn ang="0">
                    <a:pos x="30" y="15"/>
                  </a:cxn>
                  <a:cxn ang="0">
                    <a:pos x="16" y="8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14" y="15"/>
                  </a:cxn>
                  <a:cxn ang="0">
                    <a:pos x="27" y="23"/>
                  </a:cxn>
                  <a:cxn ang="0">
                    <a:pos x="38" y="27"/>
                  </a:cxn>
                  <a:cxn ang="0">
                    <a:pos x="51" y="34"/>
                  </a:cxn>
                  <a:cxn ang="0">
                    <a:pos x="62" y="39"/>
                  </a:cxn>
                  <a:cxn ang="0">
                    <a:pos x="74" y="42"/>
                  </a:cxn>
                  <a:cxn ang="0">
                    <a:pos x="85" y="46"/>
                  </a:cxn>
                  <a:cxn ang="0">
                    <a:pos x="97" y="48"/>
                  </a:cxn>
                  <a:cxn ang="0">
                    <a:pos x="110" y="51"/>
                  </a:cxn>
                  <a:cxn ang="0">
                    <a:pos x="122" y="52"/>
                  </a:cxn>
                  <a:cxn ang="0">
                    <a:pos x="136" y="53"/>
                  </a:cxn>
                  <a:cxn ang="0">
                    <a:pos x="149" y="56"/>
                  </a:cxn>
                  <a:cxn ang="0">
                    <a:pos x="164" y="56"/>
                  </a:cxn>
                  <a:cxn ang="0">
                    <a:pos x="180" y="56"/>
                  </a:cxn>
                  <a:cxn ang="0">
                    <a:pos x="199" y="53"/>
                  </a:cxn>
                  <a:cxn ang="0">
                    <a:pos x="217" y="52"/>
                  </a:cxn>
                  <a:cxn ang="0">
                    <a:pos x="217" y="45"/>
                  </a:cxn>
                </a:cxnLst>
                <a:rect l="0" t="0" r="r" b="b"/>
                <a:pathLst>
                  <a:path w="217" h="56">
                    <a:moveTo>
                      <a:pt x="217" y="45"/>
                    </a:moveTo>
                    <a:lnTo>
                      <a:pt x="199" y="46"/>
                    </a:lnTo>
                    <a:lnTo>
                      <a:pt x="180" y="46"/>
                    </a:lnTo>
                    <a:lnTo>
                      <a:pt x="164" y="46"/>
                    </a:lnTo>
                    <a:lnTo>
                      <a:pt x="149" y="46"/>
                    </a:lnTo>
                    <a:lnTo>
                      <a:pt x="136" y="46"/>
                    </a:lnTo>
                    <a:lnTo>
                      <a:pt x="122" y="45"/>
                    </a:lnTo>
                    <a:lnTo>
                      <a:pt x="110" y="43"/>
                    </a:lnTo>
                    <a:lnTo>
                      <a:pt x="97" y="41"/>
                    </a:lnTo>
                    <a:lnTo>
                      <a:pt x="88" y="39"/>
                    </a:lnTo>
                    <a:lnTo>
                      <a:pt x="77" y="35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1" y="20"/>
                    </a:lnTo>
                    <a:lnTo>
                      <a:pt x="30" y="15"/>
                    </a:lnTo>
                    <a:lnTo>
                      <a:pt x="16" y="8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14" y="15"/>
                    </a:lnTo>
                    <a:lnTo>
                      <a:pt x="27" y="23"/>
                    </a:lnTo>
                    <a:lnTo>
                      <a:pt x="38" y="27"/>
                    </a:lnTo>
                    <a:lnTo>
                      <a:pt x="51" y="34"/>
                    </a:lnTo>
                    <a:lnTo>
                      <a:pt x="62" y="39"/>
                    </a:lnTo>
                    <a:lnTo>
                      <a:pt x="74" y="42"/>
                    </a:lnTo>
                    <a:lnTo>
                      <a:pt x="85" y="46"/>
                    </a:lnTo>
                    <a:lnTo>
                      <a:pt x="97" y="48"/>
                    </a:lnTo>
                    <a:lnTo>
                      <a:pt x="110" y="51"/>
                    </a:lnTo>
                    <a:lnTo>
                      <a:pt x="122" y="52"/>
                    </a:lnTo>
                    <a:lnTo>
                      <a:pt x="136" y="53"/>
                    </a:lnTo>
                    <a:lnTo>
                      <a:pt x="149" y="56"/>
                    </a:lnTo>
                    <a:lnTo>
                      <a:pt x="164" y="56"/>
                    </a:lnTo>
                    <a:lnTo>
                      <a:pt x="180" y="56"/>
                    </a:lnTo>
                    <a:lnTo>
                      <a:pt x="199" y="53"/>
                    </a:lnTo>
                    <a:lnTo>
                      <a:pt x="217" y="52"/>
                    </a:lnTo>
                    <a:lnTo>
                      <a:pt x="217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69" name="Freeform 621"/>
              <p:cNvSpPr>
                <a:spLocks/>
              </p:cNvSpPr>
              <p:nvPr/>
            </p:nvSpPr>
            <p:spPr bwMode="auto">
              <a:xfrm>
                <a:off x="2553" y="3576"/>
                <a:ext cx="121" cy="67"/>
              </a:xfrm>
              <a:custGeom>
                <a:avLst/>
                <a:gdLst/>
                <a:ahLst/>
                <a:cxnLst>
                  <a:cxn ang="0">
                    <a:pos x="559" y="335"/>
                  </a:cxn>
                  <a:cxn ang="0">
                    <a:pos x="605" y="119"/>
                  </a:cxn>
                  <a:cxn ang="0">
                    <a:pos x="47" y="0"/>
                  </a:cxn>
                  <a:cxn ang="0">
                    <a:pos x="0" y="217"/>
                  </a:cxn>
                  <a:cxn ang="0">
                    <a:pos x="559" y="335"/>
                  </a:cxn>
                </a:cxnLst>
                <a:rect l="0" t="0" r="r" b="b"/>
                <a:pathLst>
                  <a:path w="605" h="335">
                    <a:moveTo>
                      <a:pt x="559" y="335"/>
                    </a:moveTo>
                    <a:lnTo>
                      <a:pt x="605" y="119"/>
                    </a:lnTo>
                    <a:lnTo>
                      <a:pt x="47" y="0"/>
                    </a:lnTo>
                    <a:lnTo>
                      <a:pt x="0" y="217"/>
                    </a:lnTo>
                    <a:lnTo>
                      <a:pt x="559" y="3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0" name="Freeform 622"/>
              <p:cNvSpPr>
                <a:spLocks/>
              </p:cNvSpPr>
              <p:nvPr/>
            </p:nvSpPr>
            <p:spPr bwMode="auto">
              <a:xfrm>
                <a:off x="2664" y="3599"/>
                <a:ext cx="11" cy="44"/>
              </a:xfrm>
              <a:custGeom>
                <a:avLst/>
                <a:gdLst/>
                <a:ahLst/>
                <a:cxnLst>
                  <a:cxn ang="0">
                    <a:pos x="50" y="7"/>
                  </a:cxn>
                  <a:cxn ang="0">
                    <a:pos x="46" y="4"/>
                  </a:cxn>
                  <a:cxn ang="0">
                    <a:pos x="0" y="220"/>
                  </a:cxn>
                  <a:cxn ang="0">
                    <a:pos x="8" y="220"/>
                  </a:cxn>
                  <a:cxn ang="0">
                    <a:pos x="53" y="4"/>
                  </a:cxn>
                  <a:cxn ang="0">
                    <a:pos x="50" y="0"/>
                  </a:cxn>
                  <a:cxn ang="0">
                    <a:pos x="53" y="4"/>
                  </a:cxn>
                  <a:cxn ang="0">
                    <a:pos x="52" y="1"/>
                  </a:cxn>
                  <a:cxn ang="0">
                    <a:pos x="50" y="0"/>
                  </a:cxn>
                  <a:cxn ang="0">
                    <a:pos x="47" y="1"/>
                  </a:cxn>
                  <a:cxn ang="0">
                    <a:pos x="46" y="4"/>
                  </a:cxn>
                  <a:cxn ang="0">
                    <a:pos x="50" y="7"/>
                  </a:cxn>
                </a:cxnLst>
                <a:rect l="0" t="0" r="r" b="b"/>
                <a:pathLst>
                  <a:path w="53" h="220">
                    <a:moveTo>
                      <a:pt x="50" y="7"/>
                    </a:moveTo>
                    <a:lnTo>
                      <a:pt x="46" y="4"/>
                    </a:lnTo>
                    <a:lnTo>
                      <a:pt x="0" y="220"/>
                    </a:lnTo>
                    <a:lnTo>
                      <a:pt x="8" y="220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53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1" name="Freeform 623"/>
              <p:cNvSpPr>
                <a:spLocks/>
              </p:cNvSpPr>
              <p:nvPr/>
            </p:nvSpPr>
            <p:spPr bwMode="auto">
              <a:xfrm>
                <a:off x="2562" y="3576"/>
                <a:ext cx="112" cy="2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7"/>
                  </a:cxn>
                  <a:cxn ang="0">
                    <a:pos x="562" y="125"/>
                  </a:cxn>
                  <a:cxn ang="0">
                    <a:pos x="562" y="118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4" y="7"/>
                  </a:cxn>
                  <a:cxn ang="0">
                    <a:pos x="7" y="3"/>
                  </a:cxn>
                </a:cxnLst>
                <a:rect l="0" t="0" r="r" b="b"/>
                <a:pathLst>
                  <a:path w="562" h="125">
                    <a:moveTo>
                      <a:pt x="7" y="3"/>
                    </a:moveTo>
                    <a:lnTo>
                      <a:pt x="4" y="7"/>
                    </a:lnTo>
                    <a:lnTo>
                      <a:pt x="562" y="125"/>
                    </a:lnTo>
                    <a:lnTo>
                      <a:pt x="562" y="118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2" name="Freeform 624"/>
              <p:cNvSpPr>
                <a:spLocks/>
              </p:cNvSpPr>
              <p:nvPr/>
            </p:nvSpPr>
            <p:spPr bwMode="auto">
              <a:xfrm>
                <a:off x="2552" y="3576"/>
                <a:ext cx="11" cy="45"/>
              </a:xfrm>
              <a:custGeom>
                <a:avLst/>
                <a:gdLst/>
                <a:ahLst/>
                <a:cxnLst>
                  <a:cxn ang="0">
                    <a:pos x="4" y="214"/>
                  </a:cxn>
                  <a:cxn ang="0">
                    <a:pos x="7" y="217"/>
                  </a:cxn>
                  <a:cxn ang="0">
                    <a:pos x="54" y="0"/>
                  </a:cxn>
                  <a:cxn ang="0">
                    <a:pos x="47" y="0"/>
                  </a:cxn>
                  <a:cxn ang="0">
                    <a:pos x="0" y="217"/>
                  </a:cxn>
                  <a:cxn ang="0">
                    <a:pos x="4" y="221"/>
                  </a:cxn>
                  <a:cxn ang="0">
                    <a:pos x="0" y="217"/>
                  </a:cxn>
                  <a:cxn ang="0">
                    <a:pos x="1" y="220"/>
                  </a:cxn>
                  <a:cxn ang="0">
                    <a:pos x="4" y="221"/>
                  </a:cxn>
                  <a:cxn ang="0">
                    <a:pos x="6" y="220"/>
                  </a:cxn>
                  <a:cxn ang="0">
                    <a:pos x="7" y="217"/>
                  </a:cxn>
                  <a:cxn ang="0">
                    <a:pos x="4" y="214"/>
                  </a:cxn>
                </a:cxnLst>
                <a:rect l="0" t="0" r="r" b="b"/>
                <a:pathLst>
                  <a:path w="54" h="221">
                    <a:moveTo>
                      <a:pt x="4" y="214"/>
                    </a:moveTo>
                    <a:lnTo>
                      <a:pt x="7" y="217"/>
                    </a:lnTo>
                    <a:lnTo>
                      <a:pt x="54" y="0"/>
                    </a:lnTo>
                    <a:lnTo>
                      <a:pt x="47" y="0"/>
                    </a:lnTo>
                    <a:lnTo>
                      <a:pt x="0" y="217"/>
                    </a:lnTo>
                    <a:lnTo>
                      <a:pt x="4" y="221"/>
                    </a:lnTo>
                    <a:lnTo>
                      <a:pt x="0" y="217"/>
                    </a:lnTo>
                    <a:lnTo>
                      <a:pt x="1" y="220"/>
                    </a:lnTo>
                    <a:lnTo>
                      <a:pt x="4" y="221"/>
                    </a:lnTo>
                    <a:lnTo>
                      <a:pt x="6" y="220"/>
                    </a:lnTo>
                    <a:lnTo>
                      <a:pt x="7" y="217"/>
                    </a:lnTo>
                    <a:lnTo>
                      <a:pt x="4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3" name="Freeform 625"/>
              <p:cNvSpPr>
                <a:spLocks/>
              </p:cNvSpPr>
              <p:nvPr/>
            </p:nvSpPr>
            <p:spPr bwMode="auto">
              <a:xfrm>
                <a:off x="2553" y="3619"/>
                <a:ext cx="113" cy="25"/>
              </a:xfrm>
              <a:custGeom>
                <a:avLst/>
                <a:gdLst/>
                <a:ahLst/>
                <a:cxnLst>
                  <a:cxn ang="0">
                    <a:pos x="555" y="121"/>
                  </a:cxn>
                  <a:cxn ang="0">
                    <a:pos x="559" y="11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59" y="125"/>
                  </a:cxn>
                  <a:cxn ang="0">
                    <a:pos x="563" y="121"/>
                  </a:cxn>
                  <a:cxn ang="0">
                    <a:pos x="559" y="125"/>
                  </a:cxn>
                  <a:cxn ang="0">
                    <a:pos x="562" y="124"/>
                  </a:cxn>
                  <a:cxn ang="0">
                    <a:pos x="563" y="121"/>
                  </a:cxn>
                  <a:cxn ang="0">
                    <a:pos x="562" y="119"/>
                  </a:cxn>
                  <a:cxn ang="0">
                    <a:pos x="559" y="118"/>
                  </a:cxn>
                  <a:cxn ang="0">
                    <a:pos x="555" y="121"/>
                  </a:cxn>
                </a:cxnLst>
                <a:rect l="0" t="0" r="r" b="b"/>
                <a:pathLst>
                  <a:path w="563" h="125">
                    <a:moveTo>
                      <a:pt x="555" y="121"/>
                    </a:moveTo>
                    <a:lnTo>
                      <a:pt x="559" y="1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9" y="125"/>
                    </a:lnTo>
                    <a:lnTo>
                      <a:pt x="563" y="121"/>
                    </a:lnTo>
                    <a:lnTo>
                      <a:pt x="559" y="125"/>
                    </a:lnTo>
                    <a:lnTo>
                      <a:pt x="562" y="124"/>
                    </a:lnTo>
                    <a:lnTo>
                      <a:pt x="563" y="121"/>
                    </a:lnTo>
                    <a:lnTo>
                      <a:pt x="562" y="119"/>
                    </a:lnTo>
                    <a:lnTo>
                      <a:pt x="559" y="118"/>
                    </a:lnTo>
                    <a:lnTo>
                      <a:pt x="55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Group 626"/>
            <p:cNvGrpSpPr>
              <a:grpSpLocks/>
            </p:cNvGrpSpPr>
            <p:nvPr/>
          </p:nvGrpSpPr>
          <p:grpSpPr bwMode="auto">
            <a:xfrm>
              <a:off x="2131" y="1663"/>
              <a:ext cx="93" cy="424"/>
              <a:chOff x="2143" y="1597"/>
              <a:chExt cx="93" cy="424"/>
            </a:xfrm>
          </p:grpSpPr>
          <p:sp>
            <p:nvSpPr>
              <p:cNvPr id="28275" name="Line 627"/>
              <p:cNvSpPr>
                <a:spLocks noChangeShapeType="1"/>
              </p:cNvSpPr>
              <p:nvPr/>
            </p:nvSpPr>
            <p:spPr bwMode="auto">
              <a:xfrm>
                <a:off x="2189" y="1685"/>
                <a:ext cx="1" cy="2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6" name="Freeform 628"/>
              <p:cNvSpPr>
                <a:spLocks/>
              </p:cNvSpPr>
              <p:nvPr/>
            </p:nvSpPr>
            <p:spPr bwMode="auto">
              <a:xfrm>
                <a:off x="2144" y="1597"/>
                <a:ext cx="92" cy="90"/>
              </a:xfrm>
              <a:custGeom>
                <a:avLst/>
                <a:gdLst/>
                <a:ahLst/>
                <a:cxnLst>
                  <a:cxn ang="0">
                    <a:pos x="182" y="180"/>
                  </a:cxn>
                  <a:cxn ang="0">
                    <a:pos x="90" y="0"/>
                  </a:cxn>
                  <a:cxn ang="0">
                    <a:pos x="0" y="180"/>
                  </a:cxn>
                  <a:cxn ang="0">
                    <a:pos x="182" y="180"/>
                  </a:cxn>
                </a:cxnLst>
                <a:rect l="0" t="0" r="r" b="b"/>
                <a:pathLst>
                  <a:path w="182" h="180">
                    <a:moveTo>
                      <a:pt x="182" y="180"/>
                    </a:moveTo>
                    <a:lnTo>
                      <a:pt x="90" y="0"/>
                    </a:lnTo>
                    <a:lnTo>
                      <a:pt x="0" y="180"/>
                    </a:lnTo>
                    <a:lnTo>
                      <a:pt x="182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77" name="Freeform 629"/>
              <p:cNvSpPr>
                <a:spLocks/>
              </p:cNvSpPr>
              <p:nvPr/>
            </p:nvSpPr>
            <p:spPr bwMode="auto">
              <a:xfrm>
                <a:off x="2143" y="1931"/>
                <a:ext cx="92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181"/>
                  </a:cxn>
                  <a:cxn ang="0">
                    <a:pos x="182" y="0"/>
                  </a:cxn>
                  <a:cxn ang="0">
                    <a:pos x="0" y="0"/>
                  </a:cxn>
                </a:cxnLst>
                <a:rect l="0" t="0" r="r" b="b"/>
                <a:pathLst>
                  <a:path w="182" h="181">
                    <a:moveTo>
                      <a:pt x="0" y="0"/>
                    </a:moveTo>
                    <a:lnTo>
                      <a:pt x="92" y="181"/>
                    </a:ln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Group 630"/>
            <p:cNvGrpSpPr>
              <a:grpSpLocks/>
            </p:cNvGrpSpPr>
            <p:nvPr/>
          </p:nvGrpSpPr>
          <p:grpSpPr bwMode="auto">
            <a:xfrm>
              <a:off x="4764" y="1663"/>
              <a:ext cx="92" cy="424"/>
              <a:chOff x="4776" y="1597"/>
              <a:chExt cx="92" cy="424"/>
            </a:xfrm>
          </p:grpSpPr>
          <p:sp>
            <p:nvSpPr>
              <p:cNvPr id="28279" name="Line 631"/>
              <p:cNvSpPr>
                <a:spLocks noChangeShapeType="1"/>
              </p:cNvSpPr>
              <p:nvPr/>
            </p:nvSpPr>
            <p:spPr bwMode="auto">
              <a:xfrm>
                <a:off x="4822" y="1685"/>
                <a:ext cx="1" cy="2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0" name="Freeform 632"/>
              <p:cNvSpPr>
                <a:spLocks/>
              </p:cNvSpPr>
              <p:nvPr/>
            </p:nvSpPr>
            <p:spPr bwMode="auto">
              <a:xfrm>
                <a:off x="4777" y="1597"/>
                <a:ext cx="91" cy="90"/>
              </a:xfrm>
              <a:custGeom>
                <a:avLst/>
                <a:gdLst/>
                <a:ahLst/>
                <a:cxnLst>
                  <a:cxn ang="0">
                    <a:pos x="182" y="180"/>
                  </a:cxn>
                  <a:cxn ang="0">
                    <a:pos x="90" y="0"/>
                  </a:cxn>
                  <a:cxn ang="0">
                    <a:pos x="0" y="180"/>
                  </a:cxn>
                  <a:cxn ang="0">
                    <a:pos x="182" y="180"/>
                  </a:cxn>
                </a:cxnLst>
                <a:rect l="0" t="0" r="r" b="b"/>
                <a:pathLst>
                  <a:path w="182" h="180">
                    <a:moveTo>
                      <a:pt x="182" y="180"/>
                    </a:moveTo>
                    <a:lnTo>
                      <a:pt x="90" y="0"/>
                    </a:lnTo>
                    <a:lnTo>
                      <a:pt x="0" y="180"/>
                    </a:lnTo>
                    <a:lnTo>
                      <a:pt x="182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1" name="Freeform 633"/>
              <p:cNvSpPr>
                <a:spLocks/>
              </p:cNvSpPr>
              <p:nvPr/>
            </p:nvSpPr>
            <p:spPr bwMode="auto">
              <a:xfrm>
                <a:off x="4776" y="1931"/>
                <a:ext cx="92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181"/>
                  </a:cxn>
                  <a:cxn ang="0">
                    <a:pos x="182" y="0"/>
                  </a:cxn>
                  <a:cxn ang="0">
                    <a:pos x="0" y="0"/>
                  </a:cxn>
                </a:cxnLst>
                <a:rect l="0" t="0" r="r" b="b"/>
                <a:pathLst>
                  <a:path w="182" h="181">
                    <a:moveTo>
                      <a:pt x="0" y="0"/>
                    </a:moveTo>
                    <a:lnTo>
                      <a:pt x="92" y="181"/>
                    </a:ln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Group 634"/>
            <p:cNvGrpSpPr>
              <a:grpSpLocks/>
            </p:cNvGrpSpPr>
            <p:nvPr/>
          </p:nvGrpSpPr>
          <p:grpSpPr bwMode="auto">
            <a:xfrm>
              <a:off x="2490" y="1578"/>
              <a:ext cx="889" cy="232"/>
              <a:chOff x="2502" y="1512"/>
              <a:chExt cx="889" cy="232"/>
            </a:xfrm>
          </p:grpSpPr>
          <p:sp>
            <p:nvSpPr>
              <p:cNvPr id="28283" name="Line 635"/>
              <p:cNvSpPr>
                <a:spLocks noChangeShapeType="1"/>
              </p:cNvSpPr>
              <p:nvPr/>
            </p:nvSpPr>
            <p:spPr bwMode="auto">
              <a:xfrm>
                <a:off x="2589" y="1558"/>
                <a:ext cx="715" cy="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4" name="Freeform 636"/>
              <p:cNvSpPr>
                <a:spLocks/>
              </p:cNvSpPr>
              <p:nvPr/>
            </p:nvSpPr>
            <p:spPr bwMode="auto">
              <a:xfrm>
                <a:off x="2502" y="1512"/>
                <a:ext cx="97" cy="90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0" y="56"/>
                  </a:cxn>
                  <a:cxn ang="0">
                    <a:pos x="159" y="178"/>
                  </a:cxn>
                  <a:cxn ang="0">
                    <a:pos x="194" y="0"/>
                  </a:cxn>
                </a:cxnLst>
                <a:rect l="0" t="0" r="r" b="b"/>
                <a:pathLst>
                  <a:path w="194" h="178">
                    <a:moveTo>
                      <a:pt x="194" y="0"/>
                    </a:moveTo>
                    <a:lnTo>
                      <a:pt x="0" y="56"/>
                    </a:lnTo>
                    <a:lnTo>
                      <a:pt x="159" y="178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5" name="Freeform 637"/>
              <p:cNvSpPr>
                <a:spLocks/>
              </p:cNvSpPr>
              <p:nvPr/>
            </p:nvSpPr>
            <p:spPr bwMode="auto">
              <a:xfrm>
                <a:off x="3294" y="1655"/>
                <a:ext cx="97" cy="8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194" y="123"/>
                  </a:cxn>
                  <a:cxn ang="0">
                    <a:pos x="35" y="0"/>
                  </a:cxn>
                  <a:cxn ang="0">
                    <a:pos x="0" y="179"/>
                  </a:cxn>
                </a:cxnLst>
                <a:rect l="0" t="0" r="r" b="b"/>
                <a:pathLst>
                  <a:path w="194" h="179">
                    <a:moveTo>
                      <a:pt x="0" y="179"/>
                    </a:moveTo>
                    <a:lnTo>
                      <a:pt x="194" y="123"/>
                    </a:lnTo>
                    <a:lnTo>
                      <a:pt x="35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Group 638"/>
            <p:cNvGrpSpPr>
              <a:grpSpLocks/>
            </p:cNvGrpSpPr>
            <p:nvPr/>
          </p:nvGrpSpPr>
          <p:grpSpPr bwMode="auto">
            <a:xfrm>
              <a:off x="3747" y="1549"/>
              <a:ext cx="584" cy="244"/>
              <a:chOff x="3759" y="1483"/>
              <a:chExt cx="584" cy="244"/>
            </a:xfrm>
          </p:grpSpPr>
          <p:sp>
            <p:nvSpPr>
              <p:cNvPr id="28287" name="Line 639"/>
              <p:cNvSpPr>
                <a:spLocks noChangeShapeType="1"/>
              </p:cNvSpPr>
              <p:nvPr/>
            </p:nvSpPr>
            <p:spPr bwMode="auto">
              <a:xfrm flipH="1">
                <a:off x="3842" y="1525"/>
                <a:ext cx="419" cy="1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8" name="Freeform 640"/>
              <p:cNvSpPr>
                <a:spLocks/>
              </p:cNvSpPr>
              <p:nvPr/>
            </p:nvSpPr>
            <p:spPr bwMode="auto">
              <a:xfrm>
                <a:off x="4242" y="1483"/>
                <a:ext cx="101" cy="85"/>
              </a:xfrm>
              <a:custGeom>
                <a:avLst/>
                <a:gdLst/>
                <a:ahLst/>
                <a:cxnLst>
                  <a:cxn ang="0">
                    <a:pos x="67" y="171"/>
                  </a:cxn>
                  <a:cxn ang="0">
                    <a:pos x="201" y="20"/>
                  </a:cxn>
                  <a:cxn ang="0">
                    <a:pos x="0" y="0"/>
                  </a:cxn>
                  <a:cxn ang="0">
                    <a:pos x="67" y="171"/>
                  </a:cxn>
                </a:cxnLst>
                <a:rect l="0" t="0" r="r" b="b"/>
                <a:pathLst>
                  <a:path w="201" h="171">
                    <a:moveTo>
                      <a:pt x="67" y="171"/>
                    </a:moveTo>
                    <a:lnTo>
                      <a:pt x="201" y="20"/>
                    </a:lnTo>
                    <a:lnTo>
                      <a:pt x="0" y="0"/>
                    </a:lnTo>
                    <a:lnTo>
                      <a:pt x="67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89" name="Freeform 641"/>
              <p:cNvSpPr>
                <a:spLocks/>
              </p:cNvSpPr>
              <p:nvPr/>
            </p:nvSpPr>
            <p:spPr bwMode="auto">
              <a:xfrm>
                <a:off x="3759" y="1641"/>
                <a:ext cx="101" cy="86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0" y="150"/>
                  </a:cxn>
                  <a:cxn ang="0">
                    <a:pos x="201" y="171"/>
                  </a:cxn>
                  <a:cxn ang="0">
                    <a:pos x="136" y="0"/>
                  </a:cxn>
                </a:cxnLst>
                <a:rect l="0" t="0" r="r" b="b"/>
                <a:pathLst>
                  <a:path w="201" h="171">
                    <a:moveTo>
                      <a:pt x="136" y="0"/>
                    </a:moveTo>
                    <a:lnTo>
                      <a:pt x="0" y="150"/>
                    </a:lnTo>
                    <a:lnTo>
                      <a:pt x="201" y="171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290" name="Rectangle 642"/>
            <p:cNvSpPr>
              <a:spLocks noChangeArrowheads="1"/>
            </p:cNvSpPr>
            <p:nvPr/>
          </p:nvSpPr>
          <p:spPr bwMode="auto">
            <a:xfrm>
              <a:off x="4842" y="1719"/>
              <a:ext cx="441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291" name="Rectangle 643"/>
            <p:cNvSpPr>
              <a:spLocks noChangeArrowheads="1"/>
            </p:cNvSpPr>
            <p:nvPr/>
          </p:nvSpPr>
          <p:spPr bwMode="auto">
            <a:xfrm>
              <a:off x="4900" y="1748"/>
              <a:ext cx="3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Bahasa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292" name="Rectangle 644"/>
            <p:cNvSpPr>
              <a:spLocks noChangeArrowheads="1"/>
            </p:cNvSpPr>
            <p:nvPr/>
          </p:nvSpPr>
          <p:spPr bwMode="auto">
            <a:xfrm>
              <a:off x="4900" y="1843"/>
              <a:ext cx="31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India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30" name="Group 645"/>
            <p:cNvGrpSpPr>
              <a:grpSpLocks/>
            </p:cNvGrpSpPr>
            <p:nvPr/>
          </p:nvGrpSpPr>
          <p:grpSpPr bwMode="auto">
            <a:xfrm>
              <a:off x="2139" y="2820"/>
              <a:ext cx="92" cy="423"/>
              <a:chOff x="2151" y="2754"/>
              <a:chExt cx="92" cy="423"/>
            </a:xfrm>
          </p:grpSpPr>
          <p:sp>
            <p:nvSpPr>
              <p:cNvPr id="28294" name="Line 646"/>
              <p:cNvSpPr>
                <a:spLocks noChangeShapeType="1"/>
              </p:cNvSpPr>
              <p:nvPr/>
            </p:nvSpPr>
            <p:spPr bwMode="auto">
              <a:xfrm>
                <a:off x="2197" y="2842"/>
                <a:ext cx="1" cy="24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95" name="Freeform 647"/>
              <p:cNvSpPr>
                <a:spLocks/>
              </p:cNvSpPr>
              <p:nvPr/>
            </p:nvSpPr>
            <p:spPr bwMode="auto">
              <a:xfrm>
                <a:off x="2152" y="2754"/>
                <a:ext cx="91" cy="90"/>
              </a:xfrm>
              <a:custGeom>
                <a:avLst/>
                <a:gdLst/>
                <a:ahLst/>
                <a:cxnLst>
                  <a:cxn ang="0">
                    <a:pos x="182" y="180"/>
                  </a:cxn>
                  <a:cxn ang="0">
                    <a:pos x="90" y="0"/>
                  </a:cxn>
                  <a:cxn ang="0">
                    <a:pos x="0" y="180"/>
                  </a:cxn>
                  <a:cxn ang="0">
                    <a:pos x="182" y="180"/>
                  </a:cxn>
                </a:cxnLst>
                <a:rect l="0" t="0" r="r" b="b"/>
                <a:pathLst>
                  <a:path w="182" h="180">
                    <a:moveTo>
                      <a:pt x="182" y="180"/>
                    </a:moveTo>
                    <a:lnTo>
                      <a:pt x="90" y="0"/>
                    </a:lnTo>
                    <a:lnTo>
                      <a:pt x="0" y="180"/>
                    </a:lnTo>
                    <a:lnTo>
                      <a:pt x="182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96" name="Freeform 648"/>
              <p:cNvSpPr>
                <a:spLocks/>
              </p:cNvSpPr>
              <p:nvPr/>
            </p:nvSpPr>
            <p:spPr bwMode="auto">
              <a:xfrm>
                <a:off x="2151" y="3087"/>
                <a:ext cx="91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181"/>
                  </a:cxn>
                  <a:cxn ang="0">
                    <a:pos x="182" y="0"/>
                  </a:cxn>
                  <a:cxn ang="0">
                    <a:pos x="0" y="0"/>
                  </a:cxn>
                </a:cxnLst>
                <a:rect l="0" t="0" r="r" b="b"/>
                <a:pathLst>
                  <a:path w="182" h="181">
                    <a:moveTo>
                      <a:pt x="0" y="0"/>
                    </a:moveTo>
                    <a:lnTo>
                      <a:pt x="92" y="181"/>
                    </a:lnTo>
                    <a:lnTo>
                      <a:pt x="1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1" name="Group 649"/>
            <p:cNvGrpSpPr>
              <a:grpSpLocks/>
            </p:cNvGrpSpPr>
            <p:nvPr/>
          </p:nvGrpSpPr>
          <p:grpSpPr bwMode="auto">
            <a:xfrm>
              <a:off x="4780" y="2828"/>
              <a:ext cx="92" cy="424"/>
              <a:chOff x="4792" y="2762"/>
              <a:chExt cx="92" cy="424"/>
            </a:xfrm>
          </p:grpSpPr>
          <p:sp>
            <p:nvSpPr>
              <p:cNvPr id="28298" name="Line 650"/>
              <p:cNvSpPr>
                <a:spLocks noChangeShapeType="1"/>
              </p:cNvSpPr>
              <p:nvPr/>
            </p:nvSpPr>
            <p:spPr bwMode="auto">
              <a:xfrm>
                <a:off x="4838" y="2850"/>
                <a:ext cx="1" cy="2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299" name="Freeform 651"/>
              <p:cNvSpPr>
                <a:spLocks/>
              </p:cNvSpPr>
              <p:nvPr/>
            </p:nvSpPr>
            <p:spPr bwMode="auto">
              <a:xfrm>
                <a:off x="4793" y="2762"/>
                <a:ext cx="91" cy="90"/>
              </a:xfrm>
              <a:custGeom>
                <a:avLst/>
                <a:gdLst/>
                <a:ahLst/>
                <a:cxnLst>
                  <a:cxn ang="0">
                    <a:pos x="183" y="181"/>
                  </a:cxn>
                  <a:cxn ang="0">
                    <a:pos x="91" y="0"/>
                  </a:cxn>
                  <a:cxn ang="0">
                    <a:pos x="0" y="181"/>
                  </a:cxn>
                  <a:cxn ang="0">
                    <a:pos x="183" y="181"/>
                  </a:cxn>
                </a:cxnLst>
                <a:rect l="0" t="0" r="r" b="b"/>
                <a:pathLst>
                  <a:path w="183" h="181">
                    <a:moveTo>
                      <a:pt x="183" y="181"/>
                    </a:moveTo>
                    <a:lnTo>
                      <a:pt x="91" y="0"/>
                    </a:lnTo>
                    <a:lnTo>
                      <a:pt x="0" y="181"/>
                    </a:lnTo>
                    <a:lnTo>
                      <a:pt x="183" y="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00" name="Freeform 652"/>
              <p:cNvSpPr>
                <a:spLocks/>
              </p:cNvSpPr>
              <p:nvPr/>
            </p:nvSpPr>
            <p:spPr bwMode="auto">
              <a:xfrm>
                <a:off x="4792" y="3096"/>
                <a:ext cx="91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3" y="180"/>
                  </a:cxn>
                  <a:cxn ang="0">
                    <a:pos x="183" y="0"/>
                  </a:cxn>
                  <a:cxn ang="0">
                    <a:pos x="0" y="0"/>
                  </a:cxn>
                </a:cxnLst>
                <a:rect l="0" t="0" r="r" b="b"/>
                <a:pathLst>
                  <a:path w="183" h="180">
                    <a:moveTo>
                      <a:pt x="0" y="0"/>
                    </a:moveTo>
                    <a:lnTo>
                      <a:pt x="93" y="180"/>
                    </a:ln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191" name="Group 653"/>
            <p:cNvGrpSpPr>
              <a:grpSpLocks/>
            </p:cNvGrpSpPr>
            <p:nvPr/>
          </p:nvGrpSpPr>
          <p:grpSpPr bwMode="auto">
            <a:xfrm>
              <a:off x="2579" y="2554"/>
              <a:ext cx="520" cy="352"/>
              <a:chOff x="2591" y="2488"/>
              <a:chExt cx="520" cy="352"/>
            </a:xfrm>
          </p:grpSpPr>
          <p:sp>
            <p:nvSpPr>
              <p:cNvPr id="28302" name="Line 654"/>
              <p:cNvSpPr>
                <a:spLocks noChangeShapeType="1"/>
              </p:cNvSpPr>
              <p:nvPr/>
            </p:nvSpPr>
            <p:spPr bwMode="auto">
              <a:xfrm>
                <a:off x="2664" y="2537"/>
                <a:ext cx="374" cy="2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03" name="Freeform 655"/>
              <p:cNvSpPr>
                <a:spLocks/>
              </p:cNvSpPr>
              <p:nvPr/>
            </p:nvSpPr>
            <p:spPr bwMode="auto">
              <a:xfrm>
                <a:off x="2591" y="2488"/>
                <a:ext cx="101" cy="88"/>
              </a:xfrm>
              <a:custGeom>
                <a:avLst/>
                <a:gdLst/>
                <a:ahLst/>
                <a:cxnLst>
                  <a:cxn ang="0">
                    <a:pos x="201" y="25"/>
                  </a:cxn>
                  <a:cxn ang="0">
                    <a:pos x="0" y="0"/>
                  </a:cxn>
                  <a:cxn ang="0">
                    <a:pos x="98" y="177"/>
                  </a:cxn>
                  <a:cxn ang="0">
                    <a:pos x="201" y="25"/>
                  </a:cxn>
                </a:cxnLst>
                <a:rect l="0" t="0" r="r" b="b"/>
                <a:pathLst>
                  <a:path w="201" h="177">
                    <a:moveTo>
                      <a:pt x="201" y="25"/>
                    </a:moveTo>
                    <a:lnTo>
                      <a:pt x="0" y="0"/>
                    </a:lnTo>
                    <a:lnTo>
                      <a:pt x="98" y="177"/>
                    </a:lnTo>
                    <a:lnTo>
                      <a:pt x="20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04" name="Freeform 656"/>
              <p:cNvSpPr>
                <a:spLocks/>
              </p:cNvSpPr>
              <p:nvPr/>
            </p:nvSpPr>
            <p:spPr bwMode="auto">
              <a:xfrm>
                <a:off x="3010" y="2752"/>
                <a:ext cx="101" cy="88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202" y="177"/>
                  </a:cxn>
                  <a:cxn ang="0">
                    <a:pos x="104" y="0"/>
                  </a:cxn>
                  <a:cxn ang="0">
                    <a:pos x="0" y="152"/>
                  </a:cxn>
                </a:cxnLst>
                <a:rect l="0" t="0" r="r" b="b"/>
                <a:pathLst>
                  <a:path w="202" h="177">
                    <a:moveTo>
                      <a:pt x="0" y="152"/>
                    </a:moveTo>
                    <a:lnTo>
                      <a:pt x="202" y="177"/>
                    </a:lnTo>
                    <a:lnTo>
                      <a:pt x="104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201" name="Group 657"/>
            <p:cNvGrpSpPr>
              <a:grpSpLocks/>
            </p:cNvGrpSpPr>
            <p:nvPr/>
          </p:nvGrpSpPr>
          <p:grpSpPr bwMode="auto">
            <a:xfrm>
              <a:off x="3995" y="2530"/>
              <a:ext cx="216" cy="408"/>
              <a:chOff x="4007" y="2464"/>
              <a:chExt cx="216" cy="408"/>
            </a:xfrm>
          </p:grpSpPr>
          <p:sp>
            <p:nvSpPr>
              <p:cNvPr id="28306" name="Line 658"/>
              <p:cNvSpPr>
                <a:spLocks noChangeShapeType="1"/>
              </p:cNvSpPr>
              <p:nvPr/>
            </p:nvSpPr>
            <p:spPr bwMode="auto">
              <a:xfrm flipH="1">
                <a:off x="4047" y="2542"/>
                <a:ext cx="136" cy="2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07" name="Freeform 659"/>
              <p:cNvSpPr>
                <a:spLocks/>
              </p:cNvSpPr>
              <p:nvPr/>
            </p:nvSpPr>
            <p:spPr bwMode="auto">
              <a:xfrm>
                <a:off x="4141" y="2464"/>
                <a:ext cx="82" cy="102"/>
              </a:xfrm>
              <a:custGeom>
                <a:avLst/>
                <a:gdLst/>
                <a:ahLst/>
                <a:cxnLst>
                  <a:cxn ang="0">
                    <a:pos x="162" y="204"/>
                  </a:cxn>
                  <a:cxn ang="0">
                    <a:pos x="165" y="0"/>
                  </a:cxn>
                  <a:cxn ang="0">
                    <a:pos x="0" y="117"/>
                  </a:cxn>
                  <a:cxn ang="0">
                    <a:pos x="162" y="204"/>
                  </a:cxn>
                </a:cxnLst>
                <a:rect l="0" t="0" r="r" b="b"/>
                <a:pathLst>
                  <a:path w="165" h="204">
                    <a:moveTo>
                      <a:pt x="162" y="204"/>
                    </a:moveTo>
                    <a:lnTo>
                      <a:pt x="165" y="0"/>
                    </a:lnTo>
                    <a:lnTo>
                      <a:pt x="0" y="117"/>
                    </a:lnTo>
                    <a:lnTo>
                      <a:pt x="16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08" name="Freeform 660"/>
              <p:cNvSpPr>
                <a:spLocks/>
              </p:cNvSpPr>
              <p:nvPr/>
            </p:nvSpPr>
            <p:spPr bwMode="auto">
              <a:xfrm>
                <a:off x="4007" y="2770"/>
                <a:ext cx="83" cy="10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03"/>
                  </a:cxn>
                  <a:cxn ang="0">
                    <a:pos x="165" y="86"/>
                  </a:cxn>
                  <a:cxn ang="0">
                    <a:pos x="4" y="0"/>
                  </a:cxn>
                </a:cxnLst>
                <a:rect l="0" t="0" r="r" b="b"/>
                <a:pathLst>
                  <a:path w="165" h="203">
                    <a:moveTo>
                      <a:pt x="4" y="0"/>
                    </a:moveTo>
                    <a:lnTo>
                      <a:pt x="0" y="203"/>
                    </a:lnTo>
                    <a:lnTo>
                      <a:pt x="165" y="8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309" name="Rectangle 661"/>
            <p:cNvSpPr>
              <a:spLocks noChangeArrowheads="1"/>
            </p:cNvSpPr>
            <p:nvPr/>
          </p:nvSpPr>
          <p:spPr bwMode="auto">
            <a:xfrm>
              <a:off x="1667" y="1784"/>
              <a:ext cx="3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Bahasa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10" name="Rectangle 662"/>
            <p:cNvSpPr>
              <a:spLocks noChangeArrowheads="1"/>
            </p:cNvSpPr>
            <p:nvPr/>
          </p:nvSpPr>
          <p:spPr bwMode="auto">
            <a:xfrm>
              <a:off x="1667" y="1879"/>
              <a:ext cx="27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Cina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11" name="Rectangle 663"/>
            <p:cNvSpPr>
              <a:spLocks noChangeArrowheads="1"/>
            </p:cNvSpPr>
            <p:nvPr/>
          </p:nvSpPr>
          <p:spPr bwMode="auto">
            <a:xfrm>
              <a:off x="1705" y="2862"/>
              <a:ext cx="44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312" name="Rectangle 664"/>
            <p:cNvSpPr>
              <a:spLocks noChangeArrowheads="1"/>
            </p:cNvSpPr>
            <p:nvPr/>
          </p:nvSpPr>
          <p:spPr bwMode="auto">
            <a:xfrm>
              <a:off x="1655" y="2892"/>
              <a:ext cx="3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Bahasa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13" name="Rectangle 665"/>
            <p:cNvSpPr>
              <a:spLocks noChangeArrowheads="1"/>
            </p:cNvSpPr>
            <p:nvPr/>
          </p:nvSpPr>
          <p:spPr bwMode="auto">
            <a:xfrm>
              <a:off x="1655" y="2987"/>
              <a:ext cx="2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Latin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14" name="Rectangle 666"/>
            <p:cNvSpPr>
              <a:spLocks noChangeArrowheads="1"/>
            </p:cNvSpPr>
            <p:nvPr/>
          </p:nvSpPr>
          <p:spPr bwMode="auto">
            <a:xfrm>
              <a:off x="4834" y="2903"/>
              <a:ext cx="44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315" name="Rectangle 667"/>
            <p:cNvSpPr>
              <a:spLocks noChangeArrowheads="1"/>
            </p:cNvSpPr>
            <p:nvPr/>
          </p:nvSpPr>
          <p:spPr bwMode="auto">
            <a:xfrm>
              <a:off x="4892" y="2932"/>
              <a:ext cx="3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Bahasa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16" name="Rectangle 668"/>
            <p:cNvSpPr>
              <a:spLocks noChangeArrowheads="1"/>
            </p:cNvSpPr>
            <p:nvPr/>
          </p:nvSpPr>
          <p:spPr bwMode="auto">
            <a:xfrm>
              <a:off x="4892" y="3027"/>
              <a:ext cx="2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 Latin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grpSp>
          <p:nvGrpSpPr>
            <p:cNvPr id="28211" name="Group 669"/>
            <p:cNvGrpSpPr>
              <a:grpSpLocks/>
            </p:cNvGrpSpPr>
            <p:nvPr/>
          </p:nvGrpSpPr>
          <p:grpSpPr bwMode="auto">
            <a:xfrm>
              <a:off x="4177" y="3616"/>
              <a:ext cx="418" cy="301"/>
              <a:chOff x="4189" y="3550"/>
              <a:chExt cx="418" cy="301"/>
            </a:xfrm>
          </p:grpSpPr>
          <p:sp>
            <p:nvSpPr>
              <p:cNvPr id="28318" name="Freeform 670"/>
              <p:cNvSpPr>
                <a:spLocks/>
              </p:cNvSpPr>
              <p:nvPr/>
            </p:nvSpPr>
            <p:spPr bwMode="auto">
              <a:xfrm>
                <a:off x="4202" y="3568"/>
                <a:ext cx="405" cy="283"/>
              </a:xfrm>
              <a:custGeom>
                <a:avLst/>
                <a:gdLst/>
                <a:ahLst/>
                <a:cxnLst>
                  <a:cxn ang="0">
                    <a:pos x="1807" y="1417"/>
                  </a:cxn>
                  <a:cxn ang="0">
                    <a:pos x="2026" y="382"/>
                  </a:cxn>
                  <a:cxn ang="0">
                    <a:pos x="221" y="0"/>
                  </a:cxn>
                  <a:cxn ang="0">
                    <a:pos x="0" y="1035"/>
                  </a:cxn>
                  <a:cxn ang="0">
                    <a:pos x="1807" y="1417"/>
                  </a:cxn>
                </a:cxnLst>
                <a:rect l="0" t="0" r="r" b="b"/>
                <a:pathLst>
                  <a:path w="2026" h="1417">
                    <a:moveTo>
                      <a:pt x="1807" y="1417"/>
                    </a:moveTo>
                    <a:lnTo>
                      <a:pt x="2026" y="382"/>
                    </a:lnTo>
                    <a:lnTo>
                      <a:pt x="221" y="0"/>
                    </a:lnTo>
                    <a:lnTo>
                      <a:pt x="0" y="1035"/>
                    </a:lnTo>
                    <a:lnTo>
                      <a:pt x="1807" y="1417"/>
                    </a:lnTo>
                    <a:close/>
                  </a:path>
                </a:pathLst>
              </a:custGeom>
              <a:solidFill>
                <a:srgbClr val="849E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19" name="Freeform 671"/>
              <p:cNvSpPr>
                <a:spLocks/>
              </p:cNvSpPr>
              <p:nvPr/>
            </p:nvSpPr>
            <p:spPr bwMode="auto">
              <a:xfrm>
                <a:off x="4190" y="3551"/>
                <a:ext cx="405" cy="284"/>
              </a:xfrm>
              <a:custGeom>
                <a:avLst/>
                <a:gdLst/>
                <a:ahLst/>
                <a:cxnLst>
                  <a:cxn ang="0">
                    <a:pos x="1806" y="1417"/>
                  </a:cxn>
                  <a:cxn ang="0">
                    <a:pos x="2027" y="381"/>
                  </a:cxn>
                  <a:cxn ang="0">
                    <a:pos x="220" y="0"/>
                  </a:cxn>
                  <a:cxn ang="0">
                    <a:pos x="0" y="1035"/>
                  </a:cxn>
                  <a:cxn ang="0">
                    <a:pos x="1806" y="1417"/>
                  </a:cxn>
                </a:cxnLst>
                <a:rect l="0" t="0" r="r" b="b"/>
                <a:pathLst>
                  <a:path w="2027" h="1417">
                    <a:moveTo>
                      <a:pt x="1806" y="1417"/>
                    </a:moveTo>
                    <a:lnTo>
                      <a:pt x="2027" y="381"/>
                    </a:lnTo>
                    <a:lnTo>
                      <a:pt x="220" y="0"/>
                    </a:lnTo>
                    <a:lnTo>
                      <a:pt x="0" y="1035"/>
                    </a:lnTo>
                    <a:lnTo>
                      <a:pt x="1806" y="14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0" name="Freeform 672"/>
              <p:cNvSpPr>
                <a:spLocks/>
              </p:cNvSpPr>
              <p:nvPr/>
            </p:nvSpPr>
            <p:spPr bwMode="auto">
              <a:xfrm>
                <a:off x="4550" y="3626"/>
                <a:ext cx="47" cy="209"/>
              </a:xfrm>
              <a:custGeom>
                <a:avLst/>
                <a:gdLst/>
                <a:ahLst/>
                <a:cxnLst>
                  <a:cxn ang="0">
                    <a:pos x="226" y="13"/>
                  </a:cxn>
                  <a:cxn ang="0">
                    <a:pos x="221" y="5"/>
                  </a:cxn>
                  <a:cxn ang="0">
                    <a:pos x="0" y="1041"/>
                  </a:cxn>
                  <a:cxn ang="0">
                    <a:pos x="13" y="1043"/>
                  </a:cxn>
                  <a:cxn ang="0">
                    <a:pos x="234" y="8"/>
                  </a:cxn>
                  <a:cxn ang="0">
                    <a:pos x="229" y="0"/>
                  </a:cxn>
                  <a:cxn ang="0">
                    <a:pos x="234" y="8"/>
                  </a:cxn>
                  <a:cxn ang="0">
                    <a:pos x="235" y="1"/>
                  </a:cxn>
                  <a:cxn ang="0">
                    <a:pos x="229" y="0"/>
                  </a:cxn>
                  <a:cxn ang="0">
                    <a:pos x="226" y="13"/>
                  </a:cxn>
                </a:cxnLst>
                <a:rect l="0" t="0" r="r" b="b"/>
                <a:pathLst>
                  <a:path w="235" h="1043">
                    <a:moveTo>
                      <a:pt x="226" y="13"/>
                    </a:moveTo>
                    <a:lnTo>
                      <a:pt x="221" y="5"/>
                    </a:lnTo>
                    <a:lnTo>
                      <a:pt x="0" y="1041"/>
                    </a:lnTo>
                    <a:lnTo>
                      <a:pt x="13" y="1043"/>
                    </a:lnTo>
                    <a:lnTo>
                      <a:pt x="234" y="8"/>
                    </a:lnTo>
                    <a:lnTo>
                      <a:pt x="229" y="0"/>
                    </a:lnTo>
                    <a:lnTo>
                      <a:pt x="234" y="8"/>
                    </a:lnTo>
                    <a:lnTo>
                      <a:pt x="235" y="1"/>
                    </a:lnTo>
                    <a:lnTo>
                      <a:pt x="229" y="0"/>
                    </a:lnTo>
                    <a:lnTo>
                      <a:pt x="2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1" name="Freeform 673"/>
              <p:cNvSpPr>
                <a:spLocks/>
              </p:cNvSpPr>
              <p:nvPr/>
            </p:nvSpPr>
            <p:spPr bwMode="auto">
              <a:xfrm>
                <a:off x="4233" y="3550"/>
                <a:ext cx="363" cy="79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5" y="14"/>
                  </a:cxn>
                  <a:cxn ang="0">
                    <a:pos x="1812" y="396"/>
                  </a:cxn>
                  <a:cxn ang="0">
                    <a:pos x="1815" y="383"/>
                  </a:cxn>
                  <a:cxn ang="0">
                    <a:pos x="8" y="1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13" y="9"/>
                  </a:cxn>
                </a:cxnLst>
                <a:rect l="0" t="0" r="r" b="b"/>
                <a:pathLst>
                  <a:path w="1815" h="396">
                    <a:moveTo>
                      <a:pt x="13" y="9"/>
                    </a:moveTo>
                    <a:lnTo>
                      <a:pt x="5" y="14"/>
                    </a:lnTo>
                    <a:lnTo>
                      <a:pt x="1812" y="396"/>
                    </a:lnTo>
                    <a:lnTo>
                      <a:pt x="1815" y="383"/>
                    </a:lnTo>
                    <a:lnTo>
                      <a:pt x="8" y="1"/>
                    </a:lnTo>
                    <a:lnTo>
                      <a:pt x="0" y="6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2" name="Freeform 674"/>
              <p:cNvSpPr>
                <a:spLocks/>
              </p:cNvSpPr>
              <p:nvPr/>
            </p:nvSpPr>
            <p:spPr bwMode="auto">
              <a:xfrm>
                <a:off x="4189" y="3551"/>
                <a:ext cx="46" cy="208"/>
              </a:xfrm>
              <a:custGeom>
                <a:avLst/>
                <a:gdLst/>
                <a:ahLst/>
                <a:cxnLst>
                  <a:cxn ang="0">
                    <a:pos x="9" y="1031"/>
                  </a:cxn>
                  <a:cxn ang="0">
                    <a:pos x="14" y="1039"/>
                  </a:cxn>
                  <a:cxn ang="0">
                    <a:pos x="234" y="3"/>
                  </a:cxn>
                  <a:cxn ang="0">
                    <a:pos x="221" y="0"/>
                  </a:cxn>
                  <a:cxn ang="0">
                    <a:pos x="1" y="1036"/>
                  </a:cxn>
                  <a:cxn ang="0">
                    <a:pos x="6" y="1043"/>
                  </a:cxn>
                  <a:cxn ang="0">
                    <a:pos x="1" y="1036"/>
                  </a:cxn>
                  <a:cxn ang="0">
                    <a:pos x="0" y="1042"/>
                  </a:cxn>
                  <a:cxn ang="0">
                    <a:pos x="6" y="1043"/>
                  </a:cxn>
                  <a:cxn ang="0">
                    <a:pos x="9" y="1031"/>
                  </a:cxn>
                </a:cxnLst>
                <a:rect l="0" t="0" r="r" b="b"/>
                <a:pathLst>
                  <a:path w="234" h="1043">
                    <a:moveTo>
                      <a:pt x="9" y="1031"/>
                    </a:moveTo>
                    <a:lnTo>
                      <a:pt x="14" y="1039"/>
                    </a:lnTo>
                    <a:lnTo>
                      <a:pt x="234" y="3"/>
                    </a:lnTo>
                    <a:lnTo>
                      <a:pt x="221" y="0"/>
                    </a:lnTo>
                    <a:lnTo>
                      <a:pt x="1" y="1036"/>
                    </a:lnTo>
                    <a:lnTo>
                      <a:pt x="6" y="1043"/>
                    </a:lnTo>
                    <a:lnTo>
                      <a:pt x="1" y="1036"/>
                    </a:lnTo>
                    <a:lnTo>
                      <a:pt x="0" y="1042"/>
                    </a:lnTo>
                    <a:lnTo>
                      <a:pt x="6" y="1043"/>
                    </a:lnTo>
                    <a:lnTo>
                      <a:pt x="9" y="10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3" name="Freeform 675"/>
              <p:cNvSpPr>
                <a:spLocks/>
              </p:cNvSpPr>
              <p:nvPr/>
            </p:nvSpPr>
            <p:spPr bwMode="auto">
              <a:xfrm>
                <a:off x="4190" y="3757"/>
                <a:ext cx="363" cy="79"/>
              </a:xfrm>
              <a:custGeom>
                <a:avLst/>
                <a:gdLst/>
                <a:ahLst/>
                <a:cxnLst>
                  <a:cxn ang="0">
                    <a:pos x="1801" y="387"/>
                  </a:cxn>
                  <a:cxn ang="0">
                    <a:pos x="1809" y="382"/>
                  </a:cxn>
                  <a:cxn ang="0">
                    <a:pos x="3" y="0"/>
                  </a:cxn>
                  <a:cxn ang="0">
                    <a:pos x="0" y="12"/>
                  </a:cxn>
                  <a:cxn ang="0">
                    <a:pos x="1806" y="394"/>
                  </a:cxn>
                  <a:cxn ang="0">
                    <a:pos x="1814" y="389"/>
                  </a:cxn>
                  <a:cxn ang="0">
                    <a:pos x="1806" y="394"/>
                  </a:cxn>
                  <a:cxn ang="0">
                    <a:pos x="1812" y="395"/>
                  </a:cxn>
                  <a:cxn ang="0">
                    <a:pos x="1814" y="389"/>
                  </a:cxn>
                  <a:cxn ang="0">
                    <a:pos x="1801" y="387"/>
                  </a:cxn>
                </a:cxnLst>
                <a:rect l="0" t="0" r="r" b="b"/>
                <a:pathLst>
                  <a:path w="1814" h="395">
                    <a:moveTo>
                      <a:pt x="1801" y="387"/>
                    </a:moveTo>
                    <a:lnTo>
                      <a:pt x="1809" y="382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806" y="394"/>
                    </a:lnTo>
                    <a:lnTo>
                      <a:pt x="1814" y="389"/>
                    </a:lnTo>
                    <a:lnTo>
                      <a:pt x="1806" y="394"/>
                    </a:lnTo>
                    <a:lnTo>
                      <a:pt x="1812" y="395"/>
                    </a:lnTo>
                    <a:lnTo>
                      <a:pt x="1814" y="389"/>
                    </a:lnTo>
                    <a:lnTo>
                      <a:pt x="1801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4" name="Freeform 676"/>
              <p:cNvSpPr>
                <a:spLocks/>
              </p:cNvSpPr>
              <p:nvPr/>
            </p:nvSpPr>
            <p:spPr bwMode="auto">
              <a:xfrm>
                <a:off x="4514" y="3812"/>
                <a:ext cx="38" cy="16"/>
              </a:xfrm>
              <a:custGeom>
                <a:avLst/>
                <a:gdLst/>
                <a:ahLst/>
                <a:cxnLst>
                  <a:cxn ang="0">
                    <a:pos x="92" y="82"/>
                  </a:cxn>
                  <a:cxn ang="0">
                    <a:pos x="190" y="19"/>
                  </a:cxn>
                  <a:cxn ang="0">
                    <a:pos x="97" y="0"/>
                  </a:cxn>
                  <a:cxn ang="0">
                    <a:pos x="0" y="62"/>
                  </a:cxn>
                  <a:cxn ang="0">
                    <a:pos x="92" y="82"/>
                  </a:cxn>
                </a:cxnLst>
                <a:rect l="0" t="0" r="r" b="b"/>
                <a:pathLst>
                  <a:path w="190" h="82">
                    <a:moveTo>
                      <a:pt x="92" y="82"/>
                    </a:moveTo>
                    <a:lnTo>
                      <a:pt x="190" y="19"/>
                    </a:lnTo>
                    <a:lnTo>
                      <a:pt x="97" y="0"/>
                    </a:lnTo>
                    <a:lnTo>
                      <a:pt x="0" y="62"/>
                    </a:lnTo>
                    <a:lnTo>
                      <a:pt x="92" y="8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5" name="Freeform 677"/>
              <p:cNvSpPr>
                <a:spLocks/>
              </p:cNvSpPr>
              <p:nvPr/>
            </p:nvSpPr>
            <p:spPr bwMode="auto">
              <a:xfrm>
                <a:off x="4476" y="3804"/>
                <a:ext cx="38" cy="16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191" y="20"/>
                  </a:cxn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4"/>
                  </a:cxn>
                </a:cxnLst>
                <a:rect l="0" t="0" r="r" b="b"/>
                <a:pathLst>
                  <a:path w="191" h="84">
                    <a:moveTo>
                      <a:pt x="92" y="84"/>
                    </a:moveTo>
                    <a:lnTo>
                      <a:pt x="191" y="20"/>
                    </a:lnTo>
                    <a:lnTo>
                      <a:pt x="97" y="0"/>
                    </a:lnTo>
                    <a:lnTo>
                      <a:pt x="0" y="64"/>
                    </a:ln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6" name="Freeform 678"/>
              <p:cNvSpPr>
                <a:spLocks/>
              </p:cNvSpPr>
              <p:nvPr/>
            </p:nvSpPr>
            <p:spPr bwMode="auto">
              <a:xfrm>
                <a:off x="4438" y="3796"/>
                <a:ext cx="38" cy="16"/>
              </a:xfrm>
              <a:custGeom>
                <a:avLst/>
                <a:gdLst/>
                <a:ahLst/>
                <a:cxnLst>
                  <a:cxn ang="0">
                    <a:pos x="93" y="82"/>
                  </a:cxn>
                  <a:cxn ang="0">
                    <a:pos x="191" y="19"/>
                  </a:cxn>
                  <a:cxn ang="0">
                    <a:pos x="98" y="0"/>
                  </a:cxn>
                  <a:cxn ang="0">
                    <a:pos x="0" y="62"/>
                  </a:cxn>
                  <a:cxn ang="0">
                    <a:pos x="93" y="82"/>
                  </a:cxn>
                </a:cxnLst>
                <a:rect l="0" t="0" r="r" b="b"/>
                <a:pathLst>
                  <a:path w="191" h="82">
                    <a:moveTo>
                      <a:pt x="93" y="82"/>
                    </a:moveTo>
                    <a:lnTo>
                      <a:pt x="191" y="19"/>
                    </a:lnTo>
                    <a:lnTo>
                      <a:pt x="98" y="0"/>
                    </a:lnTo>
                    <a:lnTo>
                      <a:pt x="0" y="62"/>
                    </a:lnTo>
                    <a:lnTo>
                      <a:pt x="93" y="8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7" name="Freeform 679"/>
              <p:cNvSpPr>
                <a:spLocks/>
              </p:cNvSpPr>
              <p:nvPr/>
            </p:nvSpPr>
            <p:spPr bwMode="auto">
              <a:xfrm>
                <a:off x="4400" y="3788"/>
                <a:ext cx="38" cy="16"/>
              </a:xfrm>
              <a:custGeom>
                <a:avLst/>
                <a:gdLst/>
                <a:ahLst/>
                <a:cxnLst>
                  <a:cxn ang="0">
                    <a:pos x="92" y="82"/>
                  </a:cxn>
                  <a:cxn ang="0">
                    <a:pos x="189" y="20"/>
                  </a:cxn>
                  <a:cxn ang="0">
                    <a:pos x="97" y="0"/>
                  </a:cxn>
                  <a:cxn ang="0">
                    <a:pos x="0" y="63"/>
                  </a:cxn>
                  <a:cxn ang="0">
                    <a:pos x="92" y="82"/>
                  </a:cxn>
                </a:cxnLst>
                <a:rect l="0" t="0" r="r" b="b"/>
                <a:pathLst>
                  <a:path w="189" h="82">
                    <a:moveTo>
                      <a:pt x="92" y="82"/>
                    </a:moveTo>
                    <a:lnTo>
                      <a:pt x="189" y="20"/>
                    </a:lnTo>
                    <a:lnTo>
                      <a:pt x="97" y="0"/>
                    </a:lnTo>
                    <a:lnTo>
                      <a:pt x="0" y="63"/>
                    </a:lnTo>
                    <a:lnTo>
                      <a:pt x="92" y="8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8" name="Freeform 680"/>
              <p:cNvSpPr>
                <a:spLocks/>
              </p:cNvSpPr>
              <p:nvPr/>
            </p:nvSpPr>
            <p:spPr bwMode="auto">
              <a:xfrm>
                <a:off x="4362" y="3780"/>
                <a:ext cx="38" cy="16"/>
              </a:xfrm>
              <a:custGeom>
                <a:avLst/>
                <a:gdLst/>
                <a:ahLst/>
                <a:cxnLst>
                  <a:cxn ang="0">
                    <a:pos x="93" y="83"/>
                  </a:cxn>
                  <a:cxn ang="0">
                    <a:pos x="190" y="20"/>
                  </a:cxn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3"/>
                  </a:cxn>
                </a:cxnLst>
                <a:rect l="0" t="0" r="r" b="b"/>
                <a:pathLst>
                  <a:path w="190" h="83">
                    <a:moveTo>
                      <a:pt x="93" y="83"/>
                    </a:moveTo>
                    <a:lnTo>
                      <a:pt x="190" y="20"/>
                    </a:lnTo>
                    <a:lnTo>
                      <a:pt x="98" y="0"/>
                    </a:lnTo>
                    <a:lnTo>
                      <a:pt x="0" y="63"/>
                    </a:lnTo>
                    <a:lnTo>
                      <a:pt x="93" y="8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29" name="Freeform 681"/>
              <p:cNvSpPr>
                <a:spLocks/>
              </p:cNvSpPr>
              <p:nvPr/>
            </p:nvSpPr>
            <p:spPr bwMode="auto">
              <a:xfrm>
                <a:off x="4324" y="3772"/>
                <a:ext cx="38" cy="16"/>
              </a:xfrm>
              <a:custGeom>
                <a:avLst/>
                <a:gdLst/>
                <a:ahLst/>
                <a:cxnLst>
                  <a:cxn ang="0">
                    <a:pos x="92" y="82"/>
                  </a:cxn>
                  <a:cxn ang="0">
                    <a:pos x="191" y="20"/>
                  </a:cxn>
                  <a:cxn ang="0">
                    <a:pos x="97" y="0"/>
                  </a:cxn>
                  <a:cxn ang="0">
                    <a:pos x="0" y="63"/>
                  </a:cxn>
                  <a:cxn ang="0">
                    <a:pos x="92" y="82"/>
                  </a:cxn>
                </a:cxnLst>
                <a:rect l="0" t="0" r="r" b="b"/>
                <a:pathLst>
                  <a:path w="191" h="82">
                    <a:moveTo>
                      <a:pt x="92" y="82"/>
                    </a:moveTo>
                    <a:lnTo>
                      <a:pt x="191" y="20"/>
                    </a:lnTo>
                    <a:lnTo>
                      <a:pt x="97" y="0"/>
                    </a:lnTo>
                    <a:lnTo>
                      <a:pt x="0" y="63"/>
                    </a:lnTo>
                    <a:lnTo>
                      <a:pt x="92" y="8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0" name="Freeform 682"/>
              <p:cNvSpPr>
                <a:spLocks/>
              </p:cNvSpPr>
              <p:nvPr/>
            </p:nvSpPr>
            <p:spPr bwMode="auto">
              <a:xfrm>
                <a:off x="4286" y="3763"/>
                <a:ext cx="38" cy="17"/>
              </a:xfrm>
              <a:custGeom>
                <a:avLst/>
                <a:gdLst/>
                <a:ahLst/>
                <a:cxnLst>
                  <a:cxn ang="0">
                    <a:pos x="92" y="84"/>
                  </a:cxn>
                  <a:cxn ang="0">
                    <a:pos x="190" y="20"/>
                  </a:cxn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4"/>
                  </a:cxn>
                </a:cxnLst>
                <a:rect l="0" t="0" r="r" b="b"/>
                <a:pathLst>
                  <a:path w="190" h="84">
                    <a:moveTo>
                      <a:pt x="92" y="84"/>
                    </a:moveTo>
                    <a:lnTo>
                      <a:pt x="190" y="20"/>
                    </a:lnTo>
                    <a:lnTo>
                      <a:pt x="97" y="0"/>
                    </a:lnTo>
                    <a:lnTo>
                      <a:pt x="0" y="64"/>
                    </a:lnTo>
                    <a:lnTo>
                      <a:pt x="92" y="84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1" name="Freeform 683"/>
              <p:cNvSpPr>
                <a:spLocks/>
              </p:cNvSpPr>
              <p:nvPr/>
            </p:nvSpPr>
            <p:spPr bwMode="auto">
              <a:xfrm>
                <a:off x="4248" y="3755"/>
                <a:ext cx="38" cy="17"/>
              </a:xfrm>
              <a:custGeom>
                <a:avLst/>
                <a:gdLst/>
                <a:ahLst/>
                <a:cxnLst>
                  <a:cxn ang="0">
                    <a:pos x="93" y="83"/>
                  </a:cxn>
                  <a:cxn ang="0">
                    <a:pos x="191" y="19"/>
                  </a:cxn>
                  <a:cxn ang="0">
                    <a:pos x="98" y="0"/>
                  </a:cxn>
                  <a:cxn ang="0">
                    <a:pos x="0" y="64"/>
                  </a:cxn>
                  <a:cxn ang="0">
                    <a:pos x="93" y="83"/>
                  </a:cxn>
                </a:cxnLst>
                <a:rect l="0" t="0" r="r" b="b"/>
                <a:pathLst>
                  <a:path w="191" h="83">
                    <a:moveTo>
                      <a:pt x="93" y="83"/>
                    </a:moveTo>
                    <a:lnTo>
                      <a:pt x="191" y="19"/>
                    </a:lnTo>
                    <a:lnTo>
                      <a:pt x="98" y="0"/>
                    </a:lnTo>
                    <a:lnTo>
                      <a:pt x="0" y="64"/>
                    </a:lnTo>
                    <a:lnTo>
                      <a:pt x="93" y="83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2" name="Freeform 684"/>
              <p:cNvSpPr>
                <a:spLocks/>
              </p:cNvSpPr>
              <p:nvPr/>
            </p:nvSpPr>
            <p:spPr bwMode="auto">
              <a:xfrm>
                <a:off x="4209" y="3747"/>
                <a:ext cx="38" cy="17"/>
              </a:xfrm>
              <a:custGeom>
                <a:avLst/>
                <a:gdLst/>
                <a:ahLst/>
                <a:cxnLst>
                  <a:cxn ang="0">
                    <a:pos x="92" y="83"/>
                  </a:cxn>
                  <a:cxn ang="0">
                    <a:pos x="190" y="20"/>
                  </a:cxn>
                  <a:cxn ang="0">
                    <a:pos x="97" y="0"/>
                  </a:cxn>
                  <a:cxn ang="0">
                    <a:pos x="0" y="63"/>
                  </a:cxn>
                  <a:cxn ang="0">
                    <a:pos x="92" y="83"/>
                  </a:cxn>
                </a:cxnLst>
                <a:rect l="0" t="0" r="r" b="b"/>
                <a:pathLst>
                  <a:path w="190" h="83">
                    <a:moveTo>
                      <a:pt x="92" y="83"/>
                    </a:moveTo>
                    <a:lnTo>
                      <a:pt x="190" y="20"/>
                    </a:lnTo>
                    <a:lnTo>
                      <a:pt x="97" y="0"/>
                    </a:lnTo>
                    <a:lnTo>
                      <a:pt x="0" y="63"/>
                    </a:lnTo>
                    <a:lnTo>
                      <a:pt x="92" y="8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3" name="Freeform 685"/>
              <p:cNvSpPr>
                <a:spLocks/>
              </p:cNvSpPr>
              <p:nvPr/>
            </p:nvSpPr>
            <p:spPr bwMode="auto">
              <a:xfrm>
                <a:off x="4228" y="3570"/>
                <a:ext cx="17" cy="38"/>
              </a:xfrm>
              <a:custGeom>
                <a:avLst/>
                <a:gdLst/>
                <a:ahLst/>
                <a:cxnLst>
                  <a:cxn ang="0">
                    <a:pos x="83" y="98"/>
                  </a:cxn>
                  <a:cxn ang="0">
                    <a:pos x="18" y="0"/>
                  </a:cxn>
                  <a:cxn ang="0">
                    <a:pos x="0" y="93"/>
                  </a:cxn>
                  <a:cxn ang="0">
                    <a:pos x="63" y="190"/>
                  </a:cxn>
                  <a:cxn ang="0">
                    <a:pos x="83" y="98"/>
                  </a:cxn>
                </a:cxnLst>
                <a:rect l="0" t="0" r="r" b="b"/>
                <a:pathLst>
                  <a:path w="83" h="190">
                    <a:moveTo>
                      <a:pt x="83" y="98"/>
                    </a:moveTo>
                    <a:lnTo>
                      <a:pt x="18" y="0"/>
                    </a:lnTo>
                    <a:lnTo>
                      <a:pt x="0" y="93"/>
                    </a:lnTo>
                    <a:lnTo>
                      <a:pt x="63" y="190"/>
                    </a:lnTo>
                    <a:lnTo>
                      <a:pt x="83" y="98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4" name="Freeform 686"/>
              <p:cNvSpPr>
                <a:spLocks/>
              </p:cNvSpPr>
              <p:nvPr/>
            </p:nvSpPr>
            <p:spPr bwMode="auto">
              <a:xfrm>
                <a:off x="4220" y="3608"/>
                <a:ext cx="17" cy="38"/>
              </a:xfrm>
              <a:custGeom>
                <a:avLst/>
                <a:gdLst/>
                <a:ahLst/>
                <a:cxnLst>
                  <a:cxn ang="0">
                    <a:pos x="84" y="98"/>
                  </a:cxn>
                  <a:cxn ang="0">
                    <a:pos x="20" y="0"/>
                  </a:cxn>
                  <a:cxn ang="0">
                    <a:pos x="0" y="93"/>
                  </a:cxn>
                  <a:cxn ang="0">
                    <a:pos x="64" y="190"/>
                  </a:cxn>
                  <a:cxn ang="0">
                    <a:pos x="84" y="98"/>
                  </a:cxn>
                </a:cxnLst>
                <a:rect l="0" t="0" r="r" b="b"/>
                <a:pathLst>
                  <a:path w="84" h="190">
                    <a:moveTo>
                      <a:pt x="84" y="98"/>
                    </a:moveTo>
                    <a:lnTo>
                      <a:pt x="20" y="0"/>
                    </a:lnTo>
                    <a:lnTo>
                      <a:pt x="0" y="93"/>
                    </a:lnTo>
                    <a:lnTo>
                      <a:pt x="64" y="190"/>
                    </a:lnTo>
                    <a:lnTo>
                      <a:pt x="84" y="9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5" name="Freeform 687"/>
              <p:cNvSpPr>
                <a:spLocks/>
              </p:cNvSpPr>
              <p:nvPr/>
            </p:nvSpPr>
            <p:spPr bwMode="auto">
              <a:xfrm>
                <a:off x="4212" y="3646"/>
                <a:ext cx="17" cy="38"/>
              </a:xfrm>
              <a:custGeom>
                <a:avLst/>
                <a:gdLst/>
                <a:ahLst/>
                <a:cxnLst>
                  <a:cxn ang="0">
                    <a:pos x="84" y="97"/>
                  </a:cxn>
                  <a:cxn ang="0">
                    <a:pos x="20" y="0"/>
                  </a:cxn>
                  <a:cxn ang="0">
                    <a:pos x="0" y="92"/>
                  </a:cxn>
                  <a:cxn ang="0">
                    <a:pos x="65" y="190"/>
                  </a:cxn>
                  <a:cxn ang="0">
                    <a:pos x="84" y="97"/>
                  </a:cxn>
                </a:cxnLst>
                <a:rect l="0" t="0" r="r" b="b"/>
                <a:pathLst>
                  <a:path w="84" h="190">
                    <a:moveTo>
                      <a:pt x="84" y="97"/>
                    </a:moveTo>
                    <a:lnTo>
                      <a:pt x="20" y="0"/>
                    </a:lnTo>
                    <a:lnTo>
                      <a:pt x="0" y="92"/>
                    </a:lnTo>
                    <a:lnTo>
                      <a:pt x="65" y="190"/>
                    </a:lnTo>
                    <a:lnTo>
                      <a:pt x="84" y="97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6" name="Freeform 688"/>
              <p:cNvSpPr>
                <a:spLocks/>
              </p:cNvSpPr>
              <p:nvPr/>
            </p:nvSpPr>
            <p:spPr bwMode="auto">
              <a:xfrm>
                <a:off x="4204" y="3684"/>
                <a:ext cx="17" cy="38"/>
              </a:xfrm>
              <a:custGeom>
                <a:avLst/>
                <a:gdLst/>
                <a:ahLst/>
                <a:cxnLst>
                  <a:cxn ang="0">
                    <a:pos x="83" y="98"/>
                  </a:cxn>
                  <a:cxn ang="0">
                    <a:pos x="20" y="0"/>
                  </a:cxn>
                  <a:cxn ang="0">
                    <a:pos x="0" y="93"/>
                  </a:cxn>
                  <a:cxn ang="0">
                    <a:pos x="63" y="189"/>
                  </a:cxn>
                  <a:cxn ang="0">
                    <a:pos x="83" y="98"/>
                  </a:cxn>
                </a:cxnLst>
                <a:rect l="0" t="0" r="r" b="b"/>
                <a:pathLst>
                  <a:path w="83" h="189">
                    <a:moveTo>
                      <a:pt x="83" y="98"/>
                    </a:moveTo>
                    <a:lnTo>
                      <a:pt x="20" y="0"/>
                    </a:lnTo>
                    <a:lnTo>
                      <a:pt x="0" y="93"/>
                    </a:lnTo>
                    <a:lnTo>
                      <a:pt x="63" y="189"/>
                    </a:lnTo>
                    <a:lnTo>
                      <a:pt x="83" y="98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7" name="Freeform 689"/>
              <p:cNvSpPr>
                <a:spLocks/>
              </p:cNvSpPr>
              <p:nvPr/>
            </p:nvSpPr>
            <p:spPr bwMode="auto">
              <a:xfrm>
                <a:off x="4196" y="3722"/>
                <a:ext cx="17" cy="38"/>
              </a:xfrm>
              <a:custGeom>
                <a:avLst/>
                <a:gdLst/>
                <a:ahLst/>
                <a:cxnLst>
                  <a:cxn ang="0">
                    <a:pos x="83" y="97"/>
                  </a:cxn>
                  <a:cxn ang="0">
                    <a:pos x="20" y="0"/>
                  </a:cxn>
                  <a:cxn ang="0">
                    <a:pos x="0" y="92"/>
                  </a:cxn>
                  <a:cxn ang="0">
                    <a:pos x="63" y="190"/>
                  </a:cxn>
                  <a:cxn ang="0">
                    <a:pos x="83" y="97"/>
                  </a:cxn>
                </a:cxnLst>
                <a:rect l="0" t="0" r="r" b="b"/>
                <a:pathLst>
                  <a:path w="83" h="190">
                    <a:moveTo>
                      <a:pt x="83" y="97"/>
                    </a:moveTo>
                    <a:lnTo>
                      <a:pt x="20" y="0"/>
                    </a:lnTo>
                    <a:lnTo>
                      <a:pt x="0" y="92"/>
                    </a:lnTo>
                    <a:lnTo>
                      <a:pt x="63" y="190"/>
                    </a:lnTo>
                    <a:lnTo>
                      <a:pt x="83" y="97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8" name="Freeform 690"/>
              <p:cNvSpPr>
                <a:spLocks/>
              </p:cNvSpPr>
              <p:nvPr/>
            </p:nvSpPr>
            <p:spPr bwMode="auto">
              <a:xfrm>
                <a:off x="4233" y="3557"/>
                <a:ext cx="38" cy="17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4"/>
                  </a:cxn>
                  <a:cxn ang="0">
                    <a:pos x="94" y="84"/>
                  </a:cxn>
                  <a:cxn ang="0">
                    <a:pos x="191" y="20"/>
                  </a:cxn>
                  <a:cxn ang="0">
                    <a:pos x="99" y="0"/>
                  </a:cxn>
                </a:cxnLst>
                <a:rect l="0" t="0" r="r" b="b"/>
                <a:pathLst>
                  <a:path w="191" h="84">
                    <a:moveTo>
                      <a:pt x="99" y="0"/>
                    </a:moveTo>
                    <a:lnTo>
                      <a:pt x="0" y="64"/>
                    </a:lnTo>
                    <a:lnTo>
                      <a:pt x="94" y="84"/>
                    </a:lnTo>
                    <a:lnTo>
                      <a:pt x="191" y="2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39" name="Freeform 691"/>
              <p:cNvSpPr>
                <a:spLocks/>
              </p:cNvSpPr>
              <p:nvPr/>
            </p:nvSpPr>
            <p:spPr bwMode="auto">
              <a:xfrm>
                <a:off x="4271" y="3565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2"/>
                  </a:cxn>
                  <a:cxn ang="0">
                    <a:pos x="190" y="20"/>
                  </a:cxn>
                  <a:cxn ang="0">
                    <a:pos x="98" y="0"/>
                  </a:cxn>
                </a:cxnLst>
                <a:rect l="0" t="0" r="r" b="b"/>
                <a:pathLst>
                  <a:path w="190" h="82">
                    <a:moveTo>
                      <a:pt x="98" y="0"/>
                    </a:moveTo>
                    <a:lnTo>
                      <a:pt x="0" y="63"/>
                    </a:lnTo>
                    <a:lnTo>
                      <a:pt x="93" y="82"/>
                    </a:lnTo>
                    <a:lnTo>
                      <a:pt x="19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0" name="Freeform 692"/>
              <p:cNvSpPr>
                <a:spLocks/>
              </p:cNvSpPr>
              <p:nvPr/>
            </p:nvSpPr>
            <p:spPr bwMode="auto">
              <a:xfrm>
                <a:off x="4309" y="3573"/>
                <a:ext cx="38" cy="1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0" y="64"/>
                  </a:cxn>
                  <a:cxn ang="0">
                    <a:pos x="92" y="84"/>
                  </a:cxn>
                  <a:cxn ang="0">
                    <a:pos x="190" y="20"/>
                  </a:cxn>
                  <a:cxn ang="0">
                    <a:pos x="97" y="0"/>
                  </a:cxn>
                </a:cxnLst>
                <a:rect l="0" t="0" r="r" b="b"/>
                <a:pathLst>
                  <a:path w="190" h="84">
                    <a:moveTo>
                      <a:pt x="97" y="0"/>
                    </a:moveTo>
                    <a:lnTo>
                      <a:pt x="0" y="64"/>
                    </a:lnTo>
                    <a:lnTo>
                      <a:pt x="92" y="84"/>
                    </a:lnTo>
                    <a:lnTo>
                      <a:pt x="190" y="2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1" name="Freeform 693"/>
              <p:cNvSpPr>
                <a:spLocks/>
              </p:cNvSpPr>
              <p:nvPr/>
            </p:nvSpPr>
            <p:spPr bwMode="auto">
              <a:xfrm>
                <a:off x="4347" y="3581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4"/>
                  </a:cxn>
                  <a:cxn ang="0">
                    <a:pos x="92" y="84"/>
                  </a:cxn>
                  <a:cxn ang="0">
                    <a:pos x="191" y="20"/>
                  </a:cxn>
                  <a:cxn ang="0">
                    <a:pos x="98" y="0"/>
                  </a:cxn>
                </a:cxnLst>
                <a:rect l="0" t="0" r="r" b="b"/>
                <a:pathLst>
                  <a:path w="191" h="84">
                    <a:moveTo>
                      <a:pt x="98" y="0"/>
                    </a:moveTo>
                    <a:lnTo>
                      <a:pt x="0" y="64"/>
                    </a:lnTo>
                    <a:lnTo>
                      <a:pt x="92" y="84"/>
                    </a:lnTo>
                    <a:lnTo>
                      <a:pt x="191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2" name="Freeform 694"/>
              <p:cNvSpPr>
                <a:spLocks/>
              </p:cNvSpPr>
              <p:nvPr/>
            </p:nvSpPr>
            <p:spPr bwMode="auto">
              <a:xfrm>
                <a:off x="4385" y="3589"/>
                <a:ext cx="38" cy="17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62"/>
                  </a:cxn>
                  <a:cxn ang="0">
                    <a:pos x="91" y="82"/>
                  </a:cxn>
                  <a:cxn ang="0">
                    <a:pos x="189" y="19"/>
                  </a:cxn>
                  <a:cxn ang="0">
                    <a:pos x="96" y="0"/>
                  </a:cxn>
                </a:cxnLst>
                <a:rect l="0" t="0" r="r" b="b"/>
                <a:pathLst>
                  <a:path w="189" h="82">
                    <a:moveTo>
                      <a:pt x="96" y="0"/>
                    </a:moveTo>
                    <a:lnTo>
                      <a:pt x="0" y="62"/>
                    </a:lnTo>
                    <a:lnTo>
                      <a:pt x="91" y="82"/>
                    </a:lnTo>
                    <a:lnTo>
                      <a:pt x="189" y="1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3" name="Freeform 695"/>
              <p:cNvSpPr>
                <a:spLocks/>
              </p:cNvSpPr>
              <p:nvPr/>
            </p:nvSpPr>
            <p:spPr bwMode="auto">
              <a:xfrm>
                <a:off x="4423" y="3597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3"/>
                  </a:cxn>
                  <a:cxn ang="0">
                    <a:pos x="190" y="20"/>
                  </a:cxn>
                  <a:cxn ang="0">
                    <a:pos x="98" y="0"/>
                  </a:cxn>
                </a:cxnLst>
                <a:rect l="0" t="0" r="r" b="b"/>
                <a:pathLst>
                  <a:path w="190" h="83">
                    <a:moveTo>
                      <a:pt x="98" y="0"/>
                    </a:moveTo>
                    <a:lnTo>
                      <a:pt x="0" y="63"/>
                    </a:lnTo>
                    <a:lnTo>
                      <a:pt x="93" y="83"/>
                    </a:lnTo>
                    <a:lnTo>
                      <a:pt x="190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4" name="Freeform 696"/>
              <p:cNvSpPr>
                <a:spLocks/>
              </p:cNvSpPr>
              <p:nvPr/>
            </p:nvSpPr>
            <p:spPr bwMode="auto">
              <a:xfrm>
                <a:off x="4461" y="3605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2"/>
                  </a:cxn>
                  <a:cxn ang="0">
                    <a:pos x="93" y="82"/>
                  </a:cxn>
                  <a:cxn ang="0">
                    <a:pos x="191" y="19"/>
                  </a:cxn>
                  <a:cxn ang="0">
                    <a:pos x="98" y="0"/>
                  </a:cxn>
                </a:cxnLst>
                <a:rect l="0" t="0" r="r" b="b"/>
                <a:pathLst>
                  <a:path w="191" h="82">
                    <a:moveTo>
                      <a:pt x="98" y="0"/>
                    </a:moveTo>
                    <a:lnTo>
                      <a:pt x="0" y="62"/>
                    </a:lnTo>
                    <a:lnTo>
                      <a:pt x="93" y="82"/>
                    </a:lnTo>
                    <a:lnTo>
                      <a:pt x="191" y="1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5" name="Freeform 697"/>
              <p:cNvSpPr>
                <a:spLocks/>
              </p:cNvSpPr>
              <p:nvPr/>
            </p:nvSpPr>
            <p:spPr bwMode="auto">
              <a:xfrm>
                <a:off x="4499" y="3613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3"/>
                  </a:cxn>
                  <a:cxn ang="0">
                    <a:pos x="93" y="83"/>
                  </a:cxn>
                  <a:cxn ang="0">
                    <a:pos x="192" y="20"/>
                  </a:cxn>
                  <a:cxn ang="0">
                    <a:pos x="98" y="0"/>
                  </a:cxn>
                </a:cxnLst>
                <a:rect l="0" t="0" r="r" b="b"/>
                <a:pathLst>
                  <a:path w="192" h="83">
                    <a:moveTo>
                      <a:pt x="98" y="0"/>
                    </a:moveTo>
                    <a:lnTo>
                      <a:pt x="0" y="63"/>
                    </a:lnTo>
                    <a:lnTo>
                      <a:pt x="93" y="83"/>
                    </a:lnTo>
                    <a:lnTo>
                      <a:pt x="192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6" name="Freeform 698"/>
              <p:cNvSpPr>
                <a:spLocks/>
              </p:cNvSpPr>
              <p:nvPr/>
            </p:nvSpPr>
            <p:spPr bwMode="auto">
              <a:xfrm>
                <a:off x="4537" y="3621"/>
                <a:ext cx="38" cy="17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4"/>
                  </a:cxn>
                  <a:cxn ang="0">
                    <a:pos x="93" y="83"/>
                  </a:cxn>
                  <a:cxn ang="0">
                    <a:pos x="190" y="19"/>
                  </a:cxn>
                  <a:cxn ang="0">
                    <a:pos x="98" y="0"/>
                  </a:cxn>
                </a:cxnLst>
                <a:rect l="0" t="0" r="r" b="b"/>
                <a:pathLst>
                  <a:path w="190" h="83">
                    <a:moveTo>
                      <a:pt x="98" y="0"/>
                    </a:moveTo>
                    <a:lnTo>
                      <a:pt x="0" y="64"/>
                    </a:lnTo>
                    <a:lnTo>
                      <a:pt x="93" y="83"/>
                    </a:lnTo>
                    <a:lnTo>
                      <a:pt x="190" y="1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7" name="Freeform 699"/>
              <p:cNvSpPr>
                <a:spLocks/>
              </p:cNvSpPr>
              <p:nvPr/>
            </p:nvSpPr>
            <p:spPr bwMode="auto">
              <a:xfrm>
                <a:off x="4540" y="3778"/>
                <a:ext cx="17" cy="38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3" y="189"/>
                  </a:cxn>
                  <a:cxn ang="0">
                    <a:pos x="83" y="97"/>
                  </a:cxn>
                  <a:cxn ang="0">
                    <a:pos x="20" y="0"/>
                  </a:cxn>
                  <a:cxn ang="0">
                    <a:pos x="0" y="92"/>
                  </a:cxn>
                </a:cxnLst>
                <a:rect l="0" t="0" r="r" b="b"/>
                <a:pathLst>
                  <a:path w="83" h="189">
                    <a:moveTo>
                      <a:pt x="0" y="92"/>
                    </a:moveTo>
                    <a:lnTo>
                      <a:pt x="63" y="189"/>
                    </a:lnTo>
                    <a:lnTo>
                      <a:pt x="83" y="97"/>
                    </a:lnTo>
                    <a:lnTo>
                      <a:pt x="20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8" name="Freeform 700"/>
              <p:cNvSpPr>
                <a:spLocks/>
              </p:cNvSpPr>
              <p:nvPr/>
            </p:nvSpPr>
            <p:spPr bwMode="auto">
              <a:xfrm>
                <a:off x="4548" y="3740"/>
                <a:ext cx="17" cy="37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189"/>
                  </a:cxn>
                  <a:cxn ang="0">
                    <a:pos x="84" y="97"/>
                  </a:cxn>
                  <a:cxn ang="0">
                    <a:pos x="19" y="0"/>
                  </a:cxn>
                  <a:cxn ang="0">
                    <a:pos x="0" y="92"/>
                  </a:cxn>
                </a:cxnLst>
                <a:rect l="0" t="0" r="r" b="b"/>
                <a:pathLst>
                  <a:path w="84" h="189">
                    <a:moveTo>
                      <a:pt x="0" y="92"/>
                    </a:moveTo>
                    <a:lnTo>
                      <a:pt x="64" y="189"/>
                    </a:lnTo>
                    <a:lnTo>
                      <a:pt x="84" y="97"/>
                    </a:lnTo>
                    <a:lnTo>
                      <a:pt x="19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49" name="Freeform 701"/>
              <p:cNvSpPr>
                <a:spLocks/>
              </p:cNvSpPr>
              <p:nvPr/>
            </p:nvSpPr>
            <p:spPr bwMode="auto">
              <a:xfrm>
                <a:off x="4556" y="3702"/>
                <a:ext cx="17" cy="38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64" y="189"/>
                  </a:cxn>
                  <a:cxn ang="0">
                    <a:pos x="83" y="96"/>
                  </a:cxn>
                  <a:cxn ang="0">
                    <a:pos x="20" y="0"/>
                  </a:cxn>
                  <a:cxn ang="0">
                    <a:pos x="0" y="91"/>
                  </a:cxn>
                </a:cxnLst>
                <a:rect l="0" t="0" r="r" b="b"/>
                <a:pathLst>
                  <a:path w="83" h="189">
                    <a:moveTo>
                      <a:pt x="0" y="91"/>
                    </a:moveTo>
                    <a:lnTo>
                      <a:pt x="64" y="189"/>
                    </a:lnTo>
                    <a:lnTo>
                      <a:pt x="83" y="96"/>
                    </a:lnTo>
                    <a:lnTo>
                      <a:pt x="20" y="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0" name="Freeform 702"/>
              <p:cNvSpPr>
                <a:spLocks/>
              </p:cNvSpPr>
              <p:nvPr/>
            </p:nvSpPr>
            <p:spPr bwMode="auto">
              <a:xfrm>
                <a:off x="4564" y="3664"/>
                <a:ext cx="17" cy="38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64" y="190"/>
                  </a:cxn>
                  <a:cxn ang="0">
                    <a:pos x="84" y="98"/>
                  </a:cxn>
                  <a:cxn ang="0">
                    <a:pos x="20" y="0"/>
                  </a:cxn>
                  <a:cxn ang="0">
                    <a:pos x="0" y="93"/>
                  </a:cxn>
                </a:cxnLst>
                <a:rect l="0" t="0" r="r" b="b"/>
                <a:pathLst>
                  <a:path w="84" h="190">
                    <a:moveTo>
                      <a:pt x="0" y="93"/>
                    </a:moveTo>
                    <a:lnTo>
                      <a:pt x="64" y="190"/>
                    </a:lnTo>
                    <a:lnTo>
                      <a:pt x="84" y="98"/>
                    </a:lnTo>
                    <a:lnTo>
                      <a:pt x="20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1" name="Freeform 703"/>
              <p:cNvSpPr>
                <a:spLocks/>
              </p:cNvSpPr>
              <p:nvPr/>
            </p:nvSpPr>
            <p:spPr bwMode="auto">
              <a:xfrm>
                <a:off x="4573" y="3626"/>
                <a:ext cx="16" cy="38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190"/>
                  </a:cxn>
                  <a:cxn ang="0">
                    <a:pos x="84" y="97"/>
                  </a:cxn>
                  <a:cxn ang="0">
                    <a:pos x="19" y="0"/>
                  </a:cxn>
                  <a:cxn ang="0">
                    <a:pos x="0" y="92"/>
                  </a:cxn>
                </a:cxnLst>
                <a:rect l="0" t="0" r="r" b="b"/>
                <a:pathLst>
                  <a:path w="84" h="190">
                    <a:moveTo>
                      <a:pt x="0" y="92"/>
                    </a:moveTo>
                    <a:lnTo>
                      <a:pt x="64" y="190"/>
                    </a:lnTo>
                    <a:lnTo>
                      <a:pt x="84" y="97"/>
                    </a:lnTo>
                    <a:lnTo>
                      <a:pt x="19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1E9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2" name="Freeform 704"/>
              <p:cNvSpPr>
                <a:spLocks/>
              </p:cNvSpPr>
              <p:nvPr/>
            </p:nvSpPr>
            <p:spPr bwMode="auto">
              <a:xfrm>
                <a:off x="4525" y="3636"/>
                <a:ext cx="42" cy="47"/>
              </a:xfrm>
              <a:custGeom>
                <a:avLst/>
                <a:gdLst/>
                <a:ahLst/>
                <a:cxnLst>
                  <a:cxn ang="0">
                    <a:pos x="212" y="36"/>
                  </a:cxn>
                  <a:cxn ang="0">
                    <a:pos x="170" y="236"/>
                  </a:cxn>
                  <a:cxn ang="0">
                    <a:pos x="0" y="200"/>
                  </a:cxn>
                  <a:cxn ang="0">
                    <a:pos x="42" y="0"/>
                  </a:cxn>
                  <a:cxn ang="0">
                    <a:pos x="212" y="36"/>
                  </a:cxn>
                </a:cxnLst>
                <a:rect l="0" t="0" r="r" b="b"/>
                <a:pathLst>
                  <a:path w="212" h="236">
                    <a:moveTo>
                      <a:pt x="212" y="36"/>
                    </a:moveTo>
                    <a:lnTo>
                      <a:pt x="170" y="236"/>
                    </a:lnTo>
                    <a:lnTo>
                      <a:pt x="0" y="200"/>
                    </a:lnTo>
                    <a:lnTo>
                      <a:pt x="42" y="0"/>
                    </a:lnTo>
                    <a:lnTo>
                      <a:pt x="21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3" name="Freeform 705"/>
              <p:cNvSpPr>
                <a:spLocks/>
              </p:cNvSpPr>
              <p:nvPr/>
            </p:nvSpPr>
            <p:spPr bwMode="auto">
              <a:xfrm>
                <a:off x="4558" y="3643"/>
                <a:ext cx="10" cy="41"/>
              </a:xfrm>
              <a:custGeom>
                <a:avLst/>
                <a:gdLst/>
                <a:ahLst/>
                <a:cxnLst>
                  <a:cxn ang="0">
                    <a:pos x="4" y="203"/>
                  </a:cxn>
                  <a:cxn ang="0">
                    <a:pos x="7" y="200"/>
                  </a:cxn>
                  <a:cxn ang="0">
                    <a:pos x="49" y="0"/>
                  </a:cxn>
                  <a:cxn ang="0">
                    <a:pos x="42" y="0"/>
                  </a:cxn>
                  <a:cxn ang="0">
                    <a:pos x="0" y="200"/>
                  </a:cxn>
                  <a:cxn ang="0">
                    <a:pos x="4" y="196"/>
                  </a:cxn>
                  <a:cxn ang="0">
                    <a:pos x="4" y="203"/>
                  </a:cxn>
                  <a:cxn ang="0">
                    <a:pos x="7" y="205"/>
                  </a:cxn>
                  <a:cxn ang="0">
                    <a:pos x="7" y="200"/>
                  </a:cxn>
                  <a:cxn ang="0">
                    <a:pos x="4" y="203"/>
                  </a:cxn>
                </a:cxnLst>
                <a:rect l="0" t="0" r="r" b="b"/>
                <a:pathLst>
                  <a:path w="49" h="205">
                    <a:moveTo>
                      <a:pt x="4" y="203"/>
                    </a:moveTo>
                    <a:lnTo>
                      <a:pt x="7" y="20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0" y="200"/>
                    </a:lnTo>
                    <a:lnTo>
                      <a:pt x="4" y="196"/>
                    </a:lnTo>
                    <a:lnTo>
                      <a:pt x="4" y="203"/>
                    </a:lnTo>
                    <a:lnTo>
                      <a:pt x="7" y="205"/>
                    </a:lnTo>
                    <a:lnTo>
                      <a:pt x="7" y="200"/>
                    </a:lnTo>
                    <a:lnTo>
                      <a:pt x="4" y="2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4" name="Freeform 706"/>
              <p:cNvSpPr>
                <a:spLocks/>
              </p:cNvSpPr>
              <p:nvPr/>
            </p:nvSpPr>
            <p:spPr bwMode="auto">
              <a:xfrm>
                <a:off x="4524" y="3675"/>
                <a:ext cx="35" cy="9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8"/>
                  </a:cxn>
                  <a:cxn ang="0">
                    <a:pos x="175" y="43"/>
                  </a:cxn>
                  <a:cxn ang="0">
                    <a:pos x="175" y="36"/>
                  </a:cxn>
                  <a:cxn ang="0">
                    <a:pos x="5" y="0"/>
                  </a:cxn>
                  <a:cxn ang="0">
                    <a:pos x="9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2" y="4"/>
                  </a:cxn>
                </a:cxnLst>
                <a:rect l="0" t="0" r="r" b="b"/>
                <a:pathLst>
                  <a:path w="175" h="43">
                    <a:moveTo>
                      <a:pt x="2" y="4"/>
                    </a:moveTo>
                    <a:lnTo>
                      <a:pt x="5" y="8"/>
                    </a:lnTo>
                    <a:lnTo>
                      <a:pt x="175" y="43"/>
                    </a:lnTo>
                    <a:lnTo>
                      <a:pt x="175" y="36"/>
                    </a:lnTo>
                    <a:lnTo>
                      <a:pt x="5" y="0"/>
                    </a:lnTo>
                    <a:lnTo>
                      <a:pt x="9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5" name="Freeform 707"/>
              <p:cNvSpPr>
                <a:spLocks/>
              </p:cNvSpPr>
              <p:nvPr/>
            </p:nvSpPr>
            <p:spPr bwMode="auto">
              <a:xfrm>
                <a:off x="4524" y="3635"/>
                <a:ext cx="10" cy="41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2" y="4"/>
                  </a:cxn>
                  <a:cxn ang="0">
                    <a:pos x="0" y="204"/>
                  </a:cxn>
                  <a:cxn ang="0">
                    <a:pos x="7" y="204"/>
                  </a:cxn>
                  <a:cxn ang="0">
                    <a:pos x="49" y="4"/>
                  </a:cxn>
                  <a:cxn ang="0">
                    <a:pos x="45" y="8"/>
                  </a:cxn>
                  <a:cxn ang="0">
                    <a:pos x="45" y="1"/>
                  </a:cxn>
                  <a:cxn ang="0">
                    <a:pos x="42" y="0"/>
                  </a:cxn>
                  <a:cxn ang="0">
                    <a:pos x="42" y="4"/>
                  </a:cxn>
                  <a:cxn ang="0">
                    <a:pos x="45" y="1"/>
                  </a:cxn>
                </a:cxnLst>
                <a:rect l="0" t="0" r="r" b="b"/>
                <a:pathLst>
                  <a:path w="49" h="204">
                    <a:moveTo>
                      <a:pt x="45" y="1"/>
                    </a:moveTo>
                    <a:lnTo>
                      <a:pt x="42" y="4"/>
                    </a:lnTo>
                    <a:lnTo>
                      <a:pt x="0" y="204"/>
                    </a:lnTo>
                    <a:lnTo>
                      <a:pt x="7" y="204"/>
                    </a:lnTo>
                    <a:lnTo>
                      <a:pt x="49" y="4"/>
                    </a:lnTo>
                    <a:lnTo>
                      <a:pt x="45" y="8"/>
                    </a:lnTo>
                    <a:lnTo>
                      <a:pt x="45" y="1"/>
                    </a:lnTo>
                    <a:lnTo>
                      <a:pt x="42" y="0"/>
                    </a:lnTo>
                    <a:lnTo>
                      <a:pt x="42" y="4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6" name="Freeform 708"/>
              <p:cNvSpPr>
                <a:spLocks/>
              </p:cNvSpPr>
              <p:nvPr/>
            </p:nvSpPr>
            <p:spPr bwMode="auto">
              <a:xfrm>
                <a:off x="4533" y="3635"/>
                <a:ext cx="35" cy="9"/>
              </a:xfrm>
              <a:custGeom>
                <a:avLst/>
                <a:gdLst/>
                <a:ahLst/>
                <a:cxnLst>
                  <a:cxn ang="0">
                    <a:pos x="173" y="39"/>
                  </a:cxn>
                  <a:cxn ang="0">
                    <a:pos x="170" y="36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70" y="43"/>
                  </a:cxn>
                  <a:cxn ang="0">
                    <a:pos x="166" y="39"/>
                  </a:cxn>
                  <a:cxn ang="0">
                    <a:pos x="173" y="39"/>
                  </a:cxn>
                  <a:cxn ang="0">
                    <a:pos x="175" y="36"/>
                  </a:cxn>
                  <a:cxn ang="0">
                    <a:pos x="170" y="36"/>
                  </a:cxn>
                  <a:cxn ang="0">
                    <a:pos x="173" y="39"/>
                  </a:cxn>
                </a:cxnLst>
                <a:rect l="0" t="0" r="r" b="b"/>
                <a:pathLst>
                  <a:path w="175" h="43">
                    <a:moveTo>
                      <a:pt x="173" y="39"/>
                    </a:moveTo>
                    <a:lnTo>
                      <a:pt x="170" y="36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70" y="43"/>
                    </a:lnTo>
                    <a:lnTo>
                      <a:pt x="166" y="39"/>
                    </a:lnTo>
                    <a:lnTo>
                      <a:pt x="173" y="39"/>
                    </a:lnTo>
                    <a:lnTo>
                      <a:pt x="175" y="36"/>
                    </a:lnTo>
                    <a:lnTo>
                      <a:pt x="170" y="36"/>
                    </a:lnTo>
                    <a:lnTo>
                      <a:pt x="173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7" name="Freeform 709"/>
              <p:cNvSpPr>
                <a:spLocks/>
              </p:cNvSpPr>
              <p:nvPr/>
            </p:nvSpPr>
            <p:spPr bwMode="auto">
              <a:xfrm>
                <a:off x="4438" y="3642"/>
                <a:ext cx="25" cy="1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6" y="0"/>
                  </a:cxn>
                  <a:cxn ang="0">
                    <a:pos x="110" y="19"/>
                  </a:cxn>
                  <a:cxn ang="0">
                    <a:pos x="100" y="35"/>
                  </a:cxn>
                  <a:cxn ang="0">
                    <a:pos x="89" y="49"/>
                  </a:cxn>
                  <a:cxn ang="0">
                    <a:pos x="74" y="60"/>
                  </a:cxn>
                  <a:cxn ang="0">
                    <a:pos x="58" y="69"/>
                  </a:cxn>
                  <a:cxn ang="0">
                    <a:pos x="40" y="75"/>
                  </a:cxn>
                  <a:cxn ang="0">
                    <a:pos x="20" y="75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0" y="85"/>
                  </a:cxn>
                  <a:cxn ang="0">
                    <a:pos x="40" y="83"/>
                  </a:cxn>
                  <a:cxn ang="0">
                    <a:pos x="61" y="76"/>
                  </a:cxn>
                  <a:cxn ang="0">
                    <a:pos x="79" y="68"/>
                  </a:cxn>
                  <a:cxn ang="0">
                    <a:pos x="94" y="54"/>
                  </a:cxn>
                  <a:cxn ang="0">
                    <a:pos x="108" y="39"/>
                  </a:cxn>
                  <a:cxn ang="0">
                    <a:pos x="118" y="21"/>
                  </a:cxn>
                  <a:cxn ang="0">
                    <a:pos x="124" y="0"/>
                  </a:cxn>
                  <a:cxn ang="0">
                    <a:pos x="124" y="0"/>
                  </a:cxn>
                  <a:cxn ang="0">
                    <a:pos x="116" y="0"/>
                  </a:cxn>
                </a:cxnLst>
                <a:rect l="0" t="0" r="r" b="b"/>
                <a:pathLst>
                  <a:path w="124" h="85">
                    <a:moveTo>
                      <a:pt x="116" y="0"/>
                    </a:moveTo>
                    <a:lnTo>
                      <a:pt x="116" y="0"/>
                    </a:lnTo>
                    <a:lnTo>
                      <a:pt x="110" y="19"/>
                    </a:lnTo>
                    <a:lnTo>
                      <a:pt x="100" y="35"/>
                    </a:lnTo>
                    <a:lnTo>
                      <a:pt x="89" y="49"/>
                    </a:lnTo>
                    <a:lnTo>
                      <a:pt x="74" y="60"/>
                    </a:lnTo>
                    <a:lnTo>
                      <a:pt x="58" y="69"/>
                    </a:lnTo>
                    <a:lnTo>
                      <a:pt x="40" y="75"/>
                    </a:lnTo>
                    <a:lnTo>
                      <a:pt x="20" y="75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0" y="85"/>
                    </a:lnTo>
                    <a:lnTo>
                      <a:pt x="40" y="83"/>
                    </a:lnTo>
                    <a:lnTo>
                      <a:pt x="61" y="76"/>
                    </a:lnTo>
                    <a:lnTo>
                      <a:pt x="79" y="68"/>
                    </a:lnTo>
                    <a:lnTo>
                      <a:pt x="94" y="54"/>
                    </a:lnTo>
                    <a:lnTo>
                      <a:pt x="108" y="39"/>
                    </a:lnTo>
                    <a:lnTo>
                      <a:pt x="118" y="2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8" name="Freeform 710"/>
              <p:cNvSpPr>
                <a:spLocks/>
              </p:cNvSpPr>
              <p:nvPr/>
            </p:nvSpPr>
            <p:spPr bwMode="auto">
              <a:xfrm>
                <a:off x="4446" y="3617"/>
                <a:ext cx="17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19" y="13"/>
                  </a:cxn>
                  <a:cxn ang="0">
                    <a:pos x="35" y="23"/>
                  </a:cxn>
                  <a:cxn ang="0">
                    <a:pos x="50" y="34"/>
                  </a:cxn>
                  <a:cxn ang="0">
                    <a:pos x="61" y="49"/>
                  </a:cxn>
                  <a:cxn ang="0">
                    <a:pos x="70" y="65"/>
                  </a:cxn>
                  <a:cxn ang="0">
                    <a:pos x="76" y="84"/>
                  </a:cxn>
                  <a:cxn ang="0">
                    <a:pos x="76" y="103"/>
                  </a:cxn>
                  <a:cxn ang="0">
                    <a:pos x="74" y="123"/>
                  </a:cxn>
                  <a:cxn ang="0">
                    <a:pos x="82" y="123"/>
                  </a:cxn>
                  <a:cxn ang="0">
                    <a:pos x="86" y="103"/>
                  </a:cxn>
                  <a:cxn ang="0">
                    <a:pos x="83" y="84"/>
                  </a:cxn>
                  <a:cxn ang="0">
                    <a:pos x="77" y="63"/>
                  </a:cxn>
                  <a:cxn ang="0">
                    <a:pos x="68" y="44"/>
                  </a:cxn>
                  <a:cxn ang="0">
                    <a:pos x="55" y="29"/>
                  </a:cxn>
                  <a:cxn ang="0">
                    <a:pos x="40" y="16"/>
                  </a:cxn>
                  <a:cxn ang="0">
                    <a:pos x="2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86" h="123">
                    <a:moveTo>
                      <a:pt x="0" y="7"/>
                    </a:moveTo>
                    <a:lnTo>
                      <a:pt x="0" y="7"/>
                    </a:lnTo>
                    <a:lnTo>
                      <a:pt x="19" y="13"/>
                    </a:lnTo>
                    <a:lnTo>
                      <a:pt x="35" y="23"/>
                    </a:lnTo>
                    <a:lnTo>
                      <a:pt x="50" y="34"/>
                    </a:lnTo>
                    <a:lnTo>
                      <a:pt x="61" y="49"/>
                    </a:lnTo>
                    <a:lnTo>
                      <a:pt x="70" y="65"/>
                    </a:lnTo>
                    <a:lnTo>
                      <a:pt x="76" y="84"/>
                    </a:lnTo>
                    <a:lnTo>
                      <a:pt x="76" y="103"/>
                    </a:lnTo>
                    <a:lnTo>
                      <a:pt x="74" y="123"/>
                    </a:lnTo>
                    <a:lnTo>
                      <a:pt x="82" y="123"/>
                    </a:lnTo>
                    <a:lnTo>
                      <a:pt x="86" y="103"/>
                    </a:lnTo>
                    <a:lnTo>
                      <a:pt x="83" y="84"/>
                    </a:lnTo>
                    <a:lnTo>
                      <a:pt x="77" y="63"/>
                    </a:lnTo>
                    <a:lnTo>
                      <a:pt x="68" y="44"/>
                    </a:lnTo>
                    <a:lnTo>
                      <a:pt x="55" y="29"/>
                    </a:lnTo>
                    <a:lnTo>
                      <a:pt x="40" y="16"/>
                    </a:lnTo>
                    <a:lnTo>
                      <a:pt x="2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59" name="Freeform 711"/>
              <p:cNvSpPr>
                <a:spLocks/>
              </p:cNvSpPr>
              <p:nvPr/>
            </p:nvSpPr>
            <p:spPr bwMode="auto">
              <a:xfrm>
                <a:off x="4422" y="3617"/>
                <a:ext cx="24" cy="17"/>
              </a:xfrm>
              <a:custGeom>
                <a:avLst/>
                <a:gdLst/>
                <a:ahLst/>
                <a:cxnLst>
                  <a:cxn ang="0">
                    <a:pos x="7" y="85"/>
                  </a:cxn>
                  <a:cxn ang="0">
                    <a:pos x="7" y="85"/>
                  </a:cxn>
                  <a:cxn ang="0">
                    <a:pos x="13" y="67"/>
                  </a:cxn>
                  <a:cxn ang="0">
                    <a:pos x="23" y="51"/>
                  </a:cxn>
                  <a:cxn ang="0">
                    <a:pos x="34" y="36"/>
                  </a:cxn>
                  <a:cxn ang="0">
                    <a:pos x="49" y="25"/>
                  </a:cxn>
                  <a:cxn ang="0">
                    <a:pos x="65" y="16"/>
                  </a:cxn>
                  <a:cxn ang="0">
                    <a:pos x="84" y="10"/>
                  </a:cxn>
                  <a:cxn ang="0">
                    <a:pos x="104" y="10"/>
                  </a:cxn>
                  <a:cxn ang="0">
                    <a:pos x="123" y="11"/>
                  </a:cxn>
                  <a:cxn ang="0">
                    <a:pos x="123" y="4"/>
                  </a:cxn>
                  <a:cxn ang="0">
                    <a:pos x="104" y="0"/>
                  </a:cxn>
                  <a:cxn ang="0">
                    <a:pos x="84" y="3"/>
                  </a:cxn>
                  <a:cxn ang="0">
                    <a:pos x="63" y="9"/>
                  </a:cxn>
                  <a:cxn ang="0">
                    <a:pos x="44" y="17"/>
                  </a:cxn>
                  <a:cxn ang="0">
                    <a:pos x="30" y="31"/>
                  </a:cxn>
                  <a:cxn ang="0">
                    <a:pos x="16" y="46"/>
                  </a:cxn>
                  <a:cxn ang="0">
                    <a:pos x="6" y="64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7" y="85"/>
                  </a:cxn>
                </a:cxnLst>
                <a:rect l="0" t="0" r="r" b="b"/>
                <a:pathLst>
                  <a:path w="123" h="85">
                    <a:moveTo>
                      <a:pt x="7" y="85"/>
                    </a:moveTo>
                    <a:lnTo>
                      <a:pt x="7" y="85"/>
                    </a:lnTo>
                    <a:lnTo>
                      <a:pt x="13" y="67"/>
                    </a:lnTo>
                    <a:lnTo>
                      <a:pt x="23" y="51"/>
                    </a:lnTo>
                    <a:lnTo>
                      <a:pt x="34" y="36"/>
                    </a:lnTo>
                    <a:lnTo>
                      <a:pt x="49" y="25"/>
                    </a:lnTo>
                    <a:lnTo>
                      <a:pt x="65" y="16"/>
                    </a:lnTo>
                    <a:lnTo>
                      <a:pt x="84" y="10"/>
                    </a:lnTo>
                    <a:lnTo>
                      <a:pt x="104" y="10"/>
                    </a:lnTo>
                    <a:lnTo>
                      <a:pt x="123" y="11"/>
                    </a:lnTo>
                    <a:lnTo>
                      <a:pt x="123" y="4"/>
                    </a:lnTo>
                    <a:lnTo>
                      <a:pt x="104" y="0"/>
                    </a:lnTo>
                    <a:lnTo>
                      <a:pt x="84" y="3"/>
                    </a:lnTo>
                    <a:lnTo>
                      <a:pt x="63" y="9"/>
                    </a:lnTo>
                    <a:lnTo>
                      <a:pt x="44" y="17"/>
                    </a:lnTo>
                    <a:lnTo>
                      <a:pt x="30" y="31"/>
                    </a:lnTo>
                    <a:lnTo>
                      <a:pt x="16" y="46"/>
                    </a:lnTo>
                    <a:lnTo>
                      <a:pt x="6" y="64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7" y="8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0" name="Freeform 712"/>
              <p:cNvSpPr>
                <a:spLocks/>
              </p:cNvSpPr>
              <p:nvPr/>
            </p:nvSpPr>
            <p:spPr bwMode="auto">
              <a:xfrm>
                <a:off x="4421" y="3634"/>
                <a:ext cx="17" cy="24"/>
              </a:xfrm>
              <a:custGeom>
                <a:avLst/>
                <a:gdLst/>
                <a:ahLst/>
                <a:cxnLst>
                  <a:cxn ang="0">
                    <a:pos x="85" y="116"/>
                  </a:cxn>
                  <a:cxn ang="0">
                    <a:pos x="85" y="116"/>
                  </a:cxn>
                  <a:cxn ang="0">
                    <a:pos x="67" y="110"/>
                  </a:cxn>
                  <a:cxn ang="0">
                    <a:pos x="51" y="100"/>
                  </a:cxn>
                  <a:cxn ang="0">
                    <a:pos x="36" y="89"/>
                  </a:cxn>
                  <a:cxn ang="0">
                    <a:pos x="25" y="74"/>
                  </a:cxn>
                  <a:cxn ang="0">
                    <a:pos x="16" y="58"/>
                  </a:cxn>
                  <a:cxn ang="0">
                    <a:pos x="10" y="40"/>
                  </a:cxn>
                  <a:cxn ang="0">
                    <a:pos x="10" y="20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20"/>
                  </a:cxn>
                  <a:cxn ang="0">
                    <a:pos x="3" y="40"/>
                  </a:cxn>
                  <a:cxn ang="0">
                    <a:pos x="9" y="61"/>
                  </a:cxn>
                  <a:cxn ang="0">
                    <a:pos x="17" y="79"/>
                  </a:cxn>
                  <a:cxn ang="0">
                    <a:pos x="31" y="94"/>
                  </a:cxn>
                  <a:cxn ang="0">
                    <a:pos x="46" y="107"/>
                  </a:cxn>
                  <a:cxn ang="0">
                    <a:pos x="64" y="117"/>
                  </a:cxn>
                  <a:cxn ang="0">
                    <a:pos x="85" y="123"/>
                  </a:cxn>
                  <a:cxn ang="0">
                    <a:pos x="85" y="123"/>
                  </a:cxn>
                  <a:cxn ang="0">
                    <a:pos x="85" y="116"/>
                  </a:cxn>
                </a:cxnLst>
                <a:rect l="0" t="0" r="r" b="b"/>
                <a:pathLst>
                  <a:path w="85" h="123">
                    <a:moveTo>
                      <a:pt x="85" y="116"/>
                    </a:moveTo>
                    <a:lnTo>
                      <a:pt x="85" y="116"/>
                    </a:lnTo>
                    <a:lnTo>
                      <a:pt x="67" y="110"/>
                    </a:lnTo>
                    <a:lnTo>
                      <a:pt x="51" y="100"/>
                    </a:lnTo>
                    <a:lnTo>
                      <a:pt x="36" y="89"/>
                    </a:lnTo>
                    <a:lnTo>
                      <a:pt x="25" y="74"/>
                    </a:lnTo>
                    <a:lnTo>
                      <a:pt x="16" y="58"/>
                    </a:lnTo>
                    <a:lnTo>
                      <a:pt x="10" y="40"/>
                    </a:lnTo>
                    <a:lnTo>
                      <a:pt x="10" y="2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0"/>
                    </a:lnTo>
                    <a:lnTo>
                      <a:pt x="3" y="40"/>
                    </a:lnTo>
                    <a:lnTo>
                      <a:pt x="9" y="61"/>
                    </a:lnTo>
                    <a:lnTo>
                      <a:pt x="17" y="79"/>
                    </a:lnTo>
                    <a:lnTo>
                      <a:pt x="31" y="94"/>
                    </a:lnTo>
                    <a:lnTo>
                      <a:pt x="46" y="107"/>
                    </a:lnTo>
                    <a:lnTo>
                      <a:pt x="64" y="117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5" y="116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1" name="Freeform 713"/>
              <p:cNvSpPr>
                <a:spLocks/>
              </p:cNvSpPr>
              <p:nvPr/>
            </p:nvSpPr>
            <p:spPr bwMode="auto">
              <a:xfrm>
                <a:off x="4472" y="3630"/>
                <a:ext cx="41" cy="11"/>
              </a:xfrm>
              <a:custGeom>
                <a:avLst/>
                <a:gdLst/>
                <a:ahLst/>
                <a:cxnLst>
                  <a:cxn ang="0">
                    <a:pos x="208" y="48"/>
                  </a:cxn>
                  <a:cxn ang="0">
                    <a:pos x="208" y="48"/>
                  </a:cxn>
                  <a:cxn ang="0">
                    <a:pos x="195" y="40"/>
                  </a:cxn>
                  <a:cxn ang="0">
                    <a:pos x="181" y="33"/>
                  </a:cxn>
                  <a:cxn ang="0">
                    <a:pos x="169" y="27"/>
                  </a:cxn>
                  <a:cxn ang="0">
                    <a:pos x="156" y="22"/>
                  </a:cxn>
                  <a:cxn ang="0">
                    <a:pos x="144" y="17"/>
                  </a:cxn>
                  <a:cxn ang="0">
                    <a:pos x="132" y="12"/>
                  </a:cxn>
                  <a:cxn ang="0">
                    <a:pos x="121" y="10"/>
                  </a:cxn>
                  <a:cxn ang="0">
                    <a:pos x="108" y="6"/>
                  </a:cxn>
                  <a:cxn ang="0">
                    <a:pos x="96" y="3"/>
                  </a:cxn>
                  <a:cxn ang="0">
                    <a:pos x="84" y="2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30" y="10"/>
                  </a:cxn>
                  <a:cxn ang="0">
                    <a:pos x="44" y="10"/>
                  </a:cxn>
                  <a:cxn ang="0">
                    <a:pos x="58" y="10"/>
                  </a:cxn>
                  <a:cxn ang="0">
                    <a:pos x="71" y="10"/>
                  </a:cxn>
                  <a:cxn ang="0">
                    <a:pos x="84" y="10"/>
                  </a:cxn>
                  <a:cxn ang="0">
                    <a:pos x="96" y="11"/>
                  </a:cxn>
                  <a:cxn ang="0">
                    <a:pos x="106" y="13"/>
                  </a:cxn>
                  <a:cxn ang="0">
                    <a:pos x="118" y="17"/>
                  </a:cxn>
                  <a:cxn ang="0">
                    <a:pos x="129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6" y="34"/>
                  </a:cxn>
                  <a:cxn ang="0">
                    <a:pos x="179" y="40"/>
                  </a:cxn>
                  <a:cxn ang="0">
                    <a:pos x="192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8" y="48"/>
                  </a:cxn>
                </a:cxnLst>
                <a:rect l="0" t="0" r="r" b="b"/>
                <a:pathLst>
                  <a:path w="208" h="55">
                    <a:moveTo>
                      <a:pt x="208" y="48"/>
                    </a:moveTo>
                    <a:lnTo>
                      <a:pt x="208" y="48"/>
                    </a:lnTo>
                    <a:lnTo>
                      <a:pt x="195" y="40"/>
                    </a:lnTo>
                    <a:lnTo>
                      <a:pt x="181" y="33"/>
                    </a:lnTo>
                    <a:lnTo>
                      <a:pt x="169" y="27"/>
                    </a:lnTo>
                    <a:lnTo>
                      <a:pt x="156" y="22"/>
                    </a:lnTo>
                    <a:lnTo>
                      <a:pt x="144" y="17"/>
                    </a:lnTo>
                    <a:lnTo>
                      <a:pt x="132" y="12"/>
                    </a:lnTo>
                    <a:lnTo>
                      <a:pt x="121" y="10"/>
                    </a:lnTo>
                    <a:lnTo>
                      <a:pt x="108" y="6"/>
                    </a:lnTo>
                    <a:lnTo>
                      <a:pt x="96" y="3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0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30" y="10"/>
                    </a:lnTo>
                    <a:lnTo>
                      <a:pt x="44" y="10"/>
                    </a:lnTo>
                    <a:lnTo>
                      <a:pt x="58" y="10"/>
                    </a:lnTo>
                    <a:lnTo>
                      <a:pt x="71" y="10"/>
                    </a:lnTo>
                    <a:lnTo>
                      <a:pt x="84" y="10"/>
                    </a:lnTo>
                    <a:lnTo>
                      <a:pt x="96" y="11"/>
                    </a:lnTo>
                    <a:lnTo>
                      <a:pt x="106" y="13"/>
                    </a:lnTo>
                    <a:lnTo>
                      <a:pt x="118" y="17"/>
                    </a:lnTo>
                    <a:lnTo>
                      <a:pt x="129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6" y="34"/>
                    </a:lnTo>
                    <a:lnTo>
                      <a:pt x="179" y="40"/>
                    </a:lnTo>
                    <a:lnTo>
                      <a:pt x="192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8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2" name="Freeform 714"/>
              <p:cNvSpPr>
                <a:spLocks/>
              </p:cNvSpPr>
              <p:nvPr/>
            </p:nvSpPr>
            <p:spPr bwMode="auto">
              <a:xfrm>
                <a:off x="4513" y="3640"/>
                <a:ext cx="43" cy="11"/>
              </a:xfrm>
              <a:custGeom>
                <a:avLst/>
                <a:gdLst/>
                <a:ahLst/>
                <a:cxnLst>
                  <a:cxn ang="0">
                    <a:pos x="217" y="44"/>
                  </a:cxn>
                  <a:cxn ang="0">
                    <a:pos x="199" y="45"/>
                  </a:cxn>
                  <a:cxn ang="0">
                    <a:pos x="180" y="45"/>
                  </a:cxn>
                  <a:cxn ang="0">
                    <a:pos x="164" y="45"/>
                  </a:cxn>
                  <a:cxn ang="0">
                    <a:pos x="149" y="45"/>
                  </a:cxn>
                  <a:cxn ang="0">
                    <a:pos x="136" y="45"/>
                  </a:cxn>
                  <a:cxn ang="0">
                    <a:pos x="122" y="44"/>
                  </a:cxn>
                  <a:cxn ang="0">
                    <a:pos x="110" y="43"/>
                  </a:cxn>
                  <a:cxn ang="0">
                    <a:pos x="97" y="40"/>
                  </a:cxn>
                  <a:cxn ang="0">
                    <a:pos x="88" y="38"/>
                  </a:cxn>
                  <a:cxn ang="0">
                    <a:pos x="76" y="34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1" y="21"/>
                  </a:cxn>
                  <a:cxn ang="0">
                    <a:pos x="30" y="15"/>
                  </a:cxn>
                  <a:cxn ang="0">
                    <a:pos x="16" y="7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3" y="15"/>
                  </a:cxn>
                  <a:cxn ang="0">
                    <a:pos x="27" y="22"/>
                  </a:cxn>
                  <a:cxn ang="0">
                    <a:pos x="38" y="28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2"/>
                  </a:cxn>
                  <a:cxn ang="0">
                    <a:pos x="85" y="45"/>
                  </a:cxn>
                  <a:cxn ang="0">
                    <a:pos x="97" y="48"/>
                  </a:cxn>
                  <a:cxn ang="0">
                    <a:pos x="110" y="50"/>
                  </a:cxn>
                  <a:cxn ang="0">
                    <a:pos x="122" y="51"/>
                  </a:cxn>
                  <a:cxn ang="0">
                    <a:pos x="136" y="53"/>
                  </a:cxn>
                  <a:cxn ang="0">
                    <a:pos x="149" y="55"/>
                  </a:cxn>
                  <a:cxn ang="0">
                    <a:pos x="164" y="55"/>
                  </a:cxn>
                  <a:cxn ang="0">
                    <a:pos x="180" y="55"/>
                  </a:cxn>
                  <a:cxn ang="0">
                    <a:pos x="199" y="53"/>
                  </a:cxn>
                  <a:cxn ang="0">
                    <a:pos x="217" y="51"/>
                  </a:cxn>
                  <a:cxn ang="0">
                    <a:pos x="217" y="44"/>
                  </a:cxn>
                </a:cxnLst>
                <a:rect l="0" t="0" r="r" b="b"/>
                <a:pathLst>
                  <a:path w="217" h="55">
                    <a:moveTo>
                      <a:pt x="217" y="44"/>
                    </a:moveTo>
                    <a:lnTo>
                      <a:pt x="199" y="45"/>
                    </a:lnTo>
                    <a:lnTo>
                      <a:pt x="180" y="45"/>
                    </a:lnTo>
                    <a:lnTo>
                      <a:pt x="164" y="45"/>
                    </a:lnTo>
                    <a:lnTo>
                      <a:pt x="149" y="45"/>
                    </a:lnTo>
                    <a:lnTo>
                      <a:pt x="136" y="45"/>
                    </a:lnTo>
                    <a:lnTo>
                      <a:pt x="122" y="44"/>
                    </a:lnTo>
                    <a:lnTo>
                      <a:pt x="110" y="43"/>
                    </a:lnTo>
                    <a:lnTo>
                      <a:pt x="97" y="40"/>
                    </a:lnTo>
                    <a:lnTo>
                      <a:pt x="88" y="38"/>
                    </a:lnTo>
                    <a:lnTo>
                      <a:pt x="76" y="34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30" y="15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3" y="15"/>
                    </a:lnTo>
                    <a:lnTo>
                      <a:pt x="27" y="22"/>
                    </a:lnTo>
                    <a:lnTo>
                      <a:pt x="38" y="28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2"/>
                    </a:lnTo>
                    <a:lnTo>
                      <a:pt x="85" y="45"/>
                    </a:lnTo>
                    <a:lnTo>
                      <a:pt x="97" y="48"/>
                    </a:lnTo>
                    <a:lnTo>
                      <a:pt x="110" y="50"/>
                    </a:lnTo>
                    <a:lnTo>
                      <a:pt x="122" y="51"/>
                    </a:lnTo>
                    <a:lnTo>
                      <a:pt x="136" y="53"/>
                    </a:lnTo>
                    <a:lnTo>
                      <a:pt x="149" y="55"/>
                    </a:lnTo>
                    <a:lnTo>
                      <a:pt x="164" y="55"/>
                    </a:lnTo>
                    <a:lnTo>
                      <a:pt x="180" y="55"/>
                    </a:lnTo>
                    <a:lnTo>
                      <a:pt x="199" y="53"/>
                    </a:lnTo>
                    <a:lnTo>
                      <a:pt x="217" y="51"/>
                    </a:lnTo>
                    <a:lnTo>
                      <a:pt x="217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3" name="Freeform 715"/>
              <p:cNvSpPr>
                <a:spLocks/>
              </p:cNvSpPr>
              <p:nvPr/>
            </p:nvSpPr>
            <p:spPr bwMode="auto">
              <a:xfrm>
                <a:off x="4471" y="3634"/>
                <a:ext cx="41" cy="11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07" y="48"/>
                  </a:cxn>
                  <a:cxn ang="0">
                    <a:pos x="194" y="40"/>
                  </a:cxn>
                  <a:cxn ang="0">
                    <a:pos x="180" y="33"/>
                  </a:cxn>
                  <a:cxn ang="0">
                    <a:pos x="168" y="27"/>
                  </a:cxn>
                  <a:cxn ang="0">
                    <a:pos x="156" y="22"/>
                  </a:cxn>
                  <a:cxn ang="0">
                    <a:pos x="143" y="17"/>
                  </a:cxn>
                  <a:cxn ang="0">
                    <a:pos x="132" y="12"/>
                  </a:cxn>
                  <a:cxn ang="0">
                    <a:pos x="120" y="9"/>
                  </a:cxn>
                  <a:cxn ang="0">
                    <a:pos x="109" y="6"/>
                  </a:cxn>
                  <a:cxn ang="0">
                    <a:pos x="95" y="3"/>
                  </a:cxn>
                  <a:cxn ang="0">
                    <a:pos x="83" y="2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0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30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0" y="9"/>
                  </a:cxn>
                  <a:cxn ang="0">
                    <a:pos x="83" y="9"/>
                  </a:cxn>
                  <a:cxn ang="0">
                    <a:pos x="95" y="11"/>
                  </a:cxn>
                  <a:cxn ang="0">
                    <a:pos x="106" y="13"/>
                  </a:cxn>
                  <a:cxn ang="0">
                    <a:pos x="117" y="17"/>
                  </a:cxn>
                  <a:cxn ang="0">
                    <a:pos x="130" y="19"/>
                  </a:cxn>
                  <a:cxn ang="0">
                    <a:pos x="141" y="24"/>
                  </a:cxn>
                  <a:cxn ang="0">
                    <a:pos x="153" y="29"/>
                  </a:cxn>
                  <a:cxn ang="0">
                    <a:pos x="165" y="34"/>
                  </a:cxn>
                  <a:cxn ang="0">
                    <a:pos x="178" y="40"/>
                  </a:cxn>
                  <a:cxn ang="0">
                    <a:pos x="191" y="48"/>
                  </a:cxn>
                  <a:cxn ang="0">
                    <a:pos x="205" y="55"/>
                  </a:cxn>
                  <a:cxn ang="0">
                    <a:pos x="205" y="55"/>
                  </a:cxn>
                  <a:cxn ang="0">
                    <a:pos x="207" y="48"/>
                  </a:cxn>
                </a:cxnLst>
                <a:rect l="0" t="0" r="r" b="b"/>
                <a:pathLst>
                  <a:path w="207" h="55">
                    <a:moveTo>
                      <a:pt x="207" y="48"/>
                    </a:moveTo>
                    <a:lnTo>
                      <a:pt x="207" y="48"/>
                    </a:lnTo>
                    <a:lnTo>
                      <a:pt x="194" y="40"/>
                    </a:lnTo>
                    <a:lnTo>
                      <a:pt x="180" y="33"/>
                    </a:lnTo>
                    <a:lnTo>
                      <a:pt x="168" y="27"/>
                    </a:lnTo>
                    <a:lnTo>
                      <a:pt x="156" y="22"/>
                    </a:lnTo>
                    <a:lnTo>
                      <a:pt x="143" y="17"/>
                    </a:lnTo>
                    <a:lnTo>
                      <a:pt x="132" y="12"/>
                    </a:lnTo>
                    <a:lnTo>
                      <a:pt x="120" y="9"/>
                    </a:lnTo>
                    <a:lnTo>
                      <a:pt x="109" y="6"/>
                    </a:lnTo>
                    <a:lnTo>
                      <a:pt x="95" y="3"/>
                    </a:lnTo>
                    <a:lnTo>
                      <a:pt x="83" y="2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0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30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0" y="9"/>
                    </a:lnTo>
                    <a:lnTo>
                      <a:pt x="83" y="9"/>
                    </a:lnTo>
                    <a:lnTo>
                      <a:pt x="95" y="11"/>
                    </a:lnTo>
                    <a:lnTo>
                      <a:pt x="106" y="13"/>
                    </a:lnTo>
                    <a:lnTo>
                      <a:pt x="117" y="17"/>
                    </a:lnTo>
                    <a:lnTo>
                      <a:pt x="130" y="19"/>
                    </a:lnTo>
                    <a:lnTo>
                      <a:pt x="141" y="24"/>
                    </a:lnTo>
                    <a:lnTo>
                      <a:pt x="153" y="29"/>
                    </a:lnTo>
                    <a:lnTo>
                      <a:pt x="165" y="34"/>
                    </a:lnTo>
                    <a:lnTo>
                      <a:pt x="178" y="40"/>
                    </a:lnTo>
                    <a:lnTo>
                      <a:pt x="191" y="48"/>
                    </a:lnTo>
                    <a:lnTo>
                      <a:pt x="205" y="55"/>
                    </a:lnTo>
                    <a:lnTo>
                      <a:pt x="205" y="55"/>
                    </a:lnTo>
                    <a:lnTo>
                      <a:pt x="207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4" name="Freeform 716"/>
              <p:cNvSpPr>
                <a:spLocks/>
              </p:cNvSpPr>
              <p:nvPr/>
            </p:nvSpPr>
            <p:spPr bwMode="auto">
              <a:xfrm>
                <a:off x="4512" y="3644"/>
                <a:ext cx="43" cy="11"/>
              </a:xfrm>
              <a:custGeom>
                <a:avLst/>
                <a:gdLst/>
                <a:ahLst/>
                <a:cxnLst>
                  <a:cxn ang="0">
                    <a:pos x="217" y="44"/>
                  </a:cxn>
                  <a:cxn ang="0">
                    <a:pos x="199" y="45"/>
                  </a:cxn>
                  <a:cxn ang="0">
                    <a:pos x="180" y="45"/>
                  </a:cxn>
                  <a:cxn ang="0">
                    <a:pos x="164" y="45"/>
                  </a:cxn>
                  <a:cxn ang="0">
                    <a:pos x="149" y="45"/>
                  </a:cxn>
                  <a:cxn ang="0">
                    <a:pos x="136" y="45"/>
                  </a:cxn>
                  <a:cxn ang="0">
                    <a:pos x="122" y="44"/>
                  </a:cxn>
                  <a:cxn ang="0">
                    <a:pos x="110" y="43"/>
                  </a:cxn>
                  <a:cxn ang="0">
                    <a:pos x="98" y="40"/>
                  </a:cxn>
                  <a:cxn ang="0">
                    <a:pos x="88" y="38"/>
                  </a:cxn>
                  <a:cxn ang="0">
                    <a:pos x="77" y="34"/>
                  </a:cxn>
                  <a:cxn ang="0">
                    <a:pos x="64" y="30"/>
                  </a:cxn>
                  <a:cxn ang="0">
                    <a:pos x="53" y="26"/>
                  </a:cxn>
                  <a:cxn ang="0">
                    <a:pos x="41" y="21"/>
                  </a:cxn>
                  <a:cxn ang="0">
                    <a:pos x="30" y="14"/>
                  </a:cxn>
                  <a:cxn ang="0">
                    <a:pos x="16" y="7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14" y="14"/>
                  </a:cxn>
                  <a:cxn ang="0">
                    <a:pos x="27" y="22"/>
                  </a:cxn>
                  <a:cxn ang="0">
                    <a:pos x="38" y="28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2"/>
                  </a:cxn>
                  <a:cxn ang="0">
                    <a:pos x="85" y="45"/>
                  </a:cxn>
                  <a:cxn ang="0">
                    <a:pos x="98" y="48"/>
                  </a:cxn>
                  <a:cxn ang="0">
                    <a:pos x="110" y="50"/>
                  </a:cxn>
                  <a:cxn ang="0">
                    <a:pos x="122" y="51"/>
                  </a:cxn>
                  <a:cxn ang="0">
                    <a:pos x="136" y="53"/>
                  </a:cxn>
                  <a:cxn ang="0">
                    <a:pos x="149" y="55"/>
                  </a:cxn>
                  <a:cxn ang="0">
                    <a:pos x="164" y="55"/>
                  </a:cxn>
                  <a:cxn ang="0">
                    <a:pos x="180" y="55"/>
                  </a:cxn>
                  <a:cxn ang="0">
                    <a:pos x="199" y="53"/>
                  </a:cxn>
                  <a:cxn ang="0">
                    <a:pos x="217" y="51"/>
                  </a:cxn>
                  <a:cxn ang="0">
                    <a:pos x="217" y="44"/>
                  </a:cxn>
                </a:cxnLst>
                <a:rect l="0" t="0" r="r" b="b"/>
                <a:pathLst>
                  <a:path w="217" h="55">
                    <a:moveTo>
                      <a:pt x="217" y="44"/>
                    </a:moveTo>
                    <a:lnTo>
                      <a:pt x="199" y="45"/>
                    </a:lnTo>
                    <a:lnTo>
                      <a:pt x="180" y="45"/>
                    </a:lnTo>
                    <a:lnTo>
                      <a:pt x="164" y="45"/>
                    </a:lnTo>
                    <a:lnTo>
                      <a:pt x="149" y="45"/>
                    </a:lnTo>
                    <a:lnTo>
                      <a:pt x="136" y="45"/>
                    </a:lnTo>
                    <a:lnTo>
                      <a:pt x="122" y="44"/>
                    </a:lnTo>
                    <a:lnTo>
                      <a:pt x="110" y="43"/>
                    </a:lnTo>
                    <a:lnTo>
                      <a:pt x="98" y="40"/>
                    </a:lnTo>
                    <a:lnTo>
                      <a:pt x="88" y="38"/>
                    </a:lnTo>
                    <a:lnTo>
                      <a:pt x="77" y="34"/>
                    </a:lnTo>
                    <a:lnTo>
                      <a:pt x="64" y="30"/>
                    </a:lnTo>
                    <a:lnTo>
                      <a:pt x="53" y="26"/>
                    </a:lnTo>
                    <a:lnTo>
                      <a:pt x="41" y="21"/>
                    </a:lnTo>
                    <a:lnTo>
                      <a:pt x="30" y="14"/>
                    </a:lnTo>
                    <a:lnTo>
                      <a:pt x="16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4" y="14"/>
                    </a:lnTo>
                    <a:lnTo>
                      <a:pt x="27" y="22"/>
                    </a:lnTo>
                    <a:lnTo>
                      <a:pt x="38" y="28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2"/>
                    </a:lnTo>
                    <a:lnTo>
                      <a:pt x="85" y="45"/>
                    </a:lnTo>
                    <a:lnTo>
                      <a:pt x="98" y="48"/>
                    </a:lnTo>
                    <a:lnTo>
                      <a:pt x="110" y="50"/>
                    </a:lnTo>
                    <a:lnTo>
                      <a:pt x="122" y="51"/>
                    </a:lnTo>
                    <a:lnTo>
                      <a:pt x="136" y="53"/>
                    </a:lnTo>
                    <a:lnTo>
                      <a:pt x="149" y="55"/>
                    </a:lnTo>
                    <a:lnTo>
                      <a:pt x="164" y="55"/>
                    </a:lnTo>
                    <a:lnTo>
                      <a:pt x="180" y="55"/>
                    </a:lnTo>
                    <a:lnTo>
                      <a:pt x="199" y="53"/>
                    </a:lnTo>
                    <a:lnTo>
                      <a:pt x="217" y="51"/>
                    </a:lnTo>
                    <a:lnTo>
                      <a:pt x="217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5" name="Freeform 717"/>
              <p:cNvSpPr>
                <a:spLocks/>
              </p:cNvSpPr>
              <p:nvPr/>
            </p:nvSpPr>
            <p:spPr bwMode="auto">
              <a:xfrm>
                <a:off x="4470" y="3638"/>
                <a:ext cx="42" cy="11"/>
              </a:xfrm>
              <a:custGeom>
                <a:avLst/>
                <a:gdLst/>
                <a:ahLst/>
                <a:cxnLst>
                  <a:cxn ang="0">
                    <a:pos x="209" y="48"/>
                  </a:cxn>
                  <a:cxn ang="0">
                    <a:pos x="209" y="48"/>
                  </a:cxn>
                  <a:cxn ang="0">
                    <a:pos x="195" y="40"/>
                  </a:cxn>
                  <a:cxn ang="0">
                    <a:pos x="182" y="33"/>
                  </a:cxn>
                  <a:cxn ang="0">
                    <a:pos x="169" y="27"/>
                  </a:cxn>
                  <a:cxn ang="0">
                    <a:pos x="157" y="22"/>
                  </a:cxn>
                  <a:cxn ang="0">
                    <a:pos x="144" y="17"/>
                  </a:cxn>
                  <a:cxn ang="0">
                    <a:pos x="132" y="12"/>
                  </a:cxn>
                  <a:cxn ang="0">
                    <a:pos x="121" y="9"/>
                  </a:cxn>
                  <a:cxn ang="0">
                    <a:pos x="109" y="6"/>
                  </a:cxn>
                  <a:cxn ang="0">
                    <a:pos x="96" y="3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1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31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2" y="9"/>
                  </a:cxn>
                  <a:cxn ang="0">
                    <a:pos x="84" y="9"/>
                  </a:cxn>
                  <a:cxn ang="0">
                    <a:pos x="96" y="11"/>
                  </a:cxn>
                  <a:cxn ang="0">
                    <a:pos x="106" y="13"/>
                  </a:cxn>
                  <a:cxn ang="0">
                    <a:pos x="119" y="17"/>
                  </a:cxn>
                  <a:cxn ang="0">
                    <a:pos x="130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7" y="34"/>
                  </a:cxn>
                  <a:cxn ang="0">
                    <a:pos x="179" y="40"/>
                  </a:cxn>
                  <a:cxn ang="0">
                    <a:pos x="193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9" y="48"/>
                  </a:cxn>
                </a:cxnLst>
                <a:rect l="0" t="0" r="r" b="b"/>
                <a:pathLst>
                  <a:path w="209" h="55">
                    <a:moveTo>
                      <a:pt x="209" y="48"/>
                    </a:moveTo>
                    <a:lnTo>
                      <a:pt x="209" y="48"/>
                    </a:lnTo>
                    <a:lnTo>
                      <a:pt x="195" y="40"/>
                    </a:lnTo>
                    <a:lnTo>
                      <a:pt x="182" y="33"/>
                    </a:lnTo>
                    <a:lnTo>
                      <a:pt x="169" y="27"/>
                    </a:lnTo>
                    <a:lnTo>
                      <a:pt x="157" y="22"/>
                    </a:lnTo>
                    <a:lnTo>
                      <a:pt x="144" y="17"/>
                    </a:lnTo>
                    <a:lnTo>
                      <a:pt x="132" y="12"/>
                    </a:lnTo>
                    <a:lnTo>
                      <a:pt x="121" y="9"/>
                    </a:lnTo>
                    <a:lnTo>
                      <a:pt x="109" y="6"/>
                    </a:lnTo>
                    <a:lnTo>
                      <a:pt x="96" y="3"/>
                    </a:lnTo>
                    <a:lnTo>
                      <a:pt x="84" y="2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31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2" y="9"/>
                    </a:lnTo>
                    <a:lnTo>
                      <a:pt x="84" y="9"/>
                    </a:lnTo>
                    <a:lnTo>
                      <a:pt x="96" y="11"/>
                    </a:lnTo>
                    <a:lnTo>
                      <a:pt x="106" y="13"/>
                    </a:lnTo>
                    <a:lnTo>
                      <a:pt x="119" y="17"/>
                    </a:lnTo>
                    <a:lnTo>
                      <a:pt x="130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7" y="34"/>
                    </a:lnTo>
                    <a:lnTo>
                      <a:pt x="179" y="40"/>
                    </a:lnTo>
                    <a:lnTo>
                      <a:pt x="193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9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6" name="Freeform 718"/>
              <p:cNvSpPr>
                <a:spLocks/>
              </p:cNvSpPr>
              <p:nvPr/>
            </p:nvSpPr>
            <p:spPr bwMode="auto">
              <a:xfrm>
                <a:off x="4511" y="3648"/>
                <a:ext cx="44" cy="11"/>
              </a:xfrm>
              <a:custGeom>
                <a:avLst/>
                <a:gdLst/>
                <a:ahLst/>
                <a:cxnLst>
                  <a:cxn ang="0">
                    <a:pos x="218" y="44"/>
                  </a:cxn>
                  <a:cxn ang="0">
                    <a:pos x="199" y="45"/>
                  </a:cxn>
                  <a:cxn ang="0">
                    <a:pos x="181" y="45"/>
                  </a:cxn>
                  <a:cxn ang="0">
                    <a:pos x="165" y="45"/>
                  </a:cxn>
                  <a:cxn ang="0">
                    <a:pos x="150" y="45"/>
                  </a:cxn>
                  <a:cxn ang="0">
                    <a:pos x="136" y="45"/>
                  </a:cxn>
                  <a:cxn ang="0">
                    <a:pos x="123" y="44"/>
                  </a:cxn>
                  <a:cxn ang="0">
                    <a:pos x="110" y="43"/>
                  </a:cxn>
                  <a:cxn ang="0">
                    <a:pos x="98" y="40"/>
                  </a:cxn>
                  <a:cxn ang="0">
                    <a:pos x="88" y="38"/>
                  </a:cxn>
                  <a:cxn ang="0">
                    <a:pos x="77" y="34"/>
                  </a:cxn>
                  <a:cxn ang="0">
                    <a:pos x="64" y="30"/>
                  </a:cxn>
                  <a:cxn ang="0">
                    <a:pos x="53" y="25"/>
                  </a:cxn>
                  <a:cxn ang="0">
                    <a:pos x="41" y="21"/>
                  </a:cxn>
                  <a:cxn ang="0">
                    <a:pos x="30" y="14"/>
                  </a:cxn>
                  <a:cxn ang="0">
                    <a:pos x="16" y="7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4" y="14"/>
                  </a:cxn>
                  <a:cxn ang="0">
                    <a:pos x="27" y="22"/>
                  </a:cxn>
                  <a:cxn ang="0">
                    <a:pos x="39" y="28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1"/>
                  </a:cxn>
                  <a:cxn ang="0">
                    <a:pos x="85" y="45"/>
                  </a:cxn>
                  <a:cxn ang="0">
                    <a:pos x="98" y="48"/>
                  </a:cxn>
                  <a:cxn ang="0">
                    <a:pos x="110" y="50"/>
                  </a:cxn>
                  <a:cxn ang="0">
                    <a:pos x="123" y="51"/>
                  </a:cxn>
                  <a:cxn ang="0">
                    <a:pos x="136" y="53"/>
                  </a:cxn>
                  <a:cxn ang="0">
                    <a:pos x="150" y="55"/>
                  </a:cxn>
                  <a:cxn ang="0">
                    <a:pos x="165" y="55"/>
                  </a:cxn>
                  <a:cxn ang="0">
                    <a:pos x="181" y="55"/>
                  </a:cxn>
                  <a:cxn ang="0">
                    <a:pos x="199" y="53"/>
                  </a:cxn>
                  <a:cxn ang="0">
                    <a:pos x="218" y="51"/>
                  </a:cxn>
                  <a:cxn ang="0">
                    <a:pos x="218" y="44"/>
                  </a:cxn>
                </a:cxnLst>
                <a:rect l="0" t="0" r="r" b="b"/>
                <a:pathLst>
                  <a:path w="218" h="55">
                    <a:moveTo>
                      <a:pt x="218" y="44"/>
                    </a:moveTo>
                    <a:lnTo>
                      <a:pt x="199" y="45"/>
                    </a:lnTo>
                    <a:lnTo>
                      <a:pt x="181" y="45"/>
                    </a:lnTo>
                    <a:lnTo>
                      <a:pt x="165" y="45"/>
                    </a:lnTo>
                    <a:lnTo>
                      <a:pt x="150" y="45"/>
                    </a:lnTo>
                    <a:lnTo>
                      <a:pt x="136" y="45"/>
                    </a:lnTo>
                    <a:lnTo>
                      <a:pt x="123" y="44"/>
                    </a:lnTo>
                    <a:lnTo>
                      <a:pt x="110" y="43"/>
                    </a:lnTo>
                    <a:lnTo>
                      <a:pt x="98" y="40"/>
                    </a:lnTo>
                    <a:lnTo>
                      <a:pt x="88" y="38"/>
                    </a:lnTo>
                    <a:lnTo>
                      <a:pt x="77" y="34"/>
                    </a:lnTo>
                    <a:lnTo>
                      <a:pt x="64" y="30"/>
                    </a:lnTo>
                    <a:lnTo>
                      <a:pt x="53" y="25"/>
                    </a:lnTo>
                    <a:lnTo>
                      <a:pt x="41" y="21"/>
                    </a:lnTo>
                    <a:lnTo>
                      <a:pt x="30" y="14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4" y="14"/>
                    </a:lnTo>
                    <a:lnTo>
                      <a:pt x="27" y="22"/>
                    </a:lnTo>
                    <a:lnTo>
                      <a:pt x="39" y="28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1"/>
                    </a:lnTo>
                    <a:lnTo>
                      <a:pt x="85" y="45"/>
                    </a:lnTo>
                    <a:lnTo>
                      <a:pt x="98" y="48"/>
                    </a:lnTo>
                    <a:lnTo>
                      <a:pt x="110" y="50"/>
                    </a:lnTo>
                    <a:lnTo>
                      <a:pt x="123" y="51"/>
                    </a:lnTo>
                    <a:lnTo>
                      <a:pt x="136" y="53"/>
                    </a:lnTo>
                    <a:lnTo>
                      <a:pt x="150" y="55"/>
                    </a:lnTo>
                    <a:lnTo>
                      <a:pt x="165" y="55"/>
                    </a:lnTo>
                    <a:lnTo>
                      <a:pt x="181" y="55"/>
                    </a:lnTo>
                    <a:lnTo>
                      <a:pt x="199" y="53"/>
                    </a:lnTo>
                    <a:lnTo>
                      <a:pt x="218" y="51"/>
                    </a:lnTo>
                    <a:lnTo>
                      <a:pt x="218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7" name="Freeform 719"/>
              <p:cNvSpPr>
                <a:spLocks/>
              </p:cNvSpPr>
              <p:nvPr/>
            </p:nvSpPr>
            <p:spPr bwMode="auto">
              <a:xfrm>
                <a:off x="4469" y="3643"/>
                <a:ext cx="42" cy="11"/>
              </a:xfrm>
              <a:custGeom>
                <a:avLst/>
                <a:gdLst/>
                <a:ahLst/>
                <a:cxnLst>
                  <a:cxn ang="0">
                    <a:pos x="209" y="48"/>
                  </a:cxn>
                  <a:cxn ang="0">
                    <a:pos x="209" y="48"/>
                  </a:cxn>
                  <a:cxn ang="0">
                    <a:pos x="195" y="40"/>
                  </a:cxn>
                  <a:cxn ang="0">
                    <a:pos x="182" y="33"/>
                  </a:cxn>
                  <a:cxn ang="0">
                    <a:pos x="169" y="27"/>
                  </a:cxn>
                  <a:cxn ang="0">
                    <a:pos x="157" y="22"/>
                  </a:cxn>
                  <a:cxn ang="0">
                    <a:pos x="145" y="17"/>
                  </a:cxn>
                  <a:cxn ang="0">
                    <a:pos x="132" y="12"/>
                  </a:cxn>
                  <a:cxn ang="0">
                    <a:pos x="121" y="9"/>
                  </a:cxn>
                  <a:cxn ang="0">
                    <a:pos x="109" y="6"/>
                  </a:cxn>
                  <a:cxn ang="0">
                    <a:pos x="96" y="3"/>
                  </a:cxn>
                  <a:cxn ang="0">
                    <a:pos x="84" y="2"/>
                  </a:cxn>
                  <a:cxn ang="0">
                    <a:pos x="72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31" y="0"/>
                  </a:cxn>
                  <a:cxn ang="0">
                    <a:pos x="16" y="2"/>
                  </a:cxn>
                  <a:cxn ang="0">
                    <a:pos x="0" y="3"/>
                  </a:cxn>
                  <a:cxn ang="0">
                    <a:pos x="0" y="11"/>
                  </a:cxn>
                  <a:cxn ang="0">
                    <a:pos x="16" y="9"/>
                  </a:cxn>
                  <a:cxn ang="0">
                    <a:pos x="31" y="9"/>
                  </a:cxn>
                  <a:cxn ang="0">
                    <a:pos x="44" y="9"/>
                  </a:cxn>
                  <a:cxn ang="0">
                    <a:pos x="58" y="9"/>
                  </a:cxn>
                  <a:cxn ang="0">
                    <a:pos x="72" y="9"/>
                  </a:cxn>
                  <a:cxn ang="0">
                    <a:pos x="84" y="9"/>
                  </a:cxn>
                  <a:cxn ang="0">
                    <a:pos x="96" y="11"/>
                  </a:cxn>
                  <a:cxn ang="0">
                    <a:pos x="106" y="13"/>
                  </a:cxn>
                  <a:cxn ang="0">
                    <a:pos x="119" y="17"/>
                  </a:cxn>
                  <a:cxn ang="0">
                    <a:pos x="130" y="19"/>
                  </a:cxn>
                  <a:cxn ang="0">
                    <a:pos x="142" y="24"/>
                  </a:cxn>
                  <a:cxn ang="0">
                    <a:pos x="154" y="29"/>
                  </a:cxn>
                  <a:cxn ang="0">
                    <a:pos x="167" y="34"/>
                  </a:cxn>
                  <a:cxn ang="0">
                    <a:pos x="179" y="40"/>
                  </a:cxn>
                  <a:cxn ang="0">
                    <a:pos x="193" y="48"/>
                  </a:cxn>
                  <a:cxn ang="0">
                    <a:pos x="206" y="55"/>
                  </a:cxn>
                  <a:cxn ang="0">
                    <a:pos x="206" y="55"/>
                  </a:cxn>
                  <a:cxn ang="0">
                    <a:pos x="209" y="48"/>
                  </a:cxn>
                </a:cxnLst>
                <a:rect l="0" t="0" r="r" b="b"/>
                <a:pathLst>
                  <a:path w="209" h="55">
                    <a:moveTo>
                      <a:pt x="209" y="48"/>
                    </a:moveTo>
                    <a:lnTo>
                      <a:pt x="209" y="48"/>
                    </a:lnTo>
                    <a:lnTo>
                      <a:pt x="195" y="40"/>
                    </a:lnTo>
                    <a:lnTo>
                      <a:pt x="182" y="33"/>
                    </a:lnTo>
                    <a:lnTo>
                      <a:pt x="169" y="27"/>
                    </a:lnTo>
                    <a:lnTo>
                      <a:pt x="157" y="22"/>
                    </a:lnTo>
                    <a:lnTo>
                      <a:pt x="145" y="17"/>
                    </a:lnTo>
                    <a:lnTo>
                      <a:pt x="132" y="12"/>
                    </a:lnTo>
                    <a:lnTo>
                      <a:pt x="121" y="9"/>
                    </a:lnTo>
                    <a:lnTo>
                      <a:pt x="109" y="6"/>
                    </a:lnTo>
                    <a:lnTo>
                      <a:pt x="96" y="3"/>
                    </a:lnTo>
                    <a:lnTo>
                      <a:pt x="84" y="2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31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16" y="9"/>
                    </a:lnTo>
                    <a:lnTo>
                      <a:pt x="31" y="9"/>
                    </a:lnTo>
                    <a:lnTo>
                      <a:pt x="44" y="9"/>
                    </a:lnTo>
                    <a:lnTo>
                      <a:pt x="58" y="9"/>
                    </a:lnTo>
                    <a:lnTo>
                      <a:pt x="72" y="9"/>
                    </a:lnTo>
                    <a:lnTo>
                      <a:pt x="84" y="9"/>
                    </a:lnTo>
                    <a:lnTo>
                      <a:pt x="96" y="11"/>
                    </a:lnTo>
                    <a:lnTo>
                      <a:pt x="106" y="13"/>
                    </a:lnTo>
                    <a:lnTo>
                      <a:pt x="119" y="17"/>
                    </a:lnTo>
                    <a:lnTo>
                      <a:pt x="130" y="19"/>
                    </a:lnTo>
                    <a:lnTo>
                      <a:pt x="142" y="24"/>
                    </a:lnTo>
                    <a:lnTo>
                      <a:pt x="154" y="29"/>
                    </a:lnTo>
                    <a:lnTo>
                      <a:pt x="167" y="34"/>
                    </a:lnTo>
                    <a:lnTo>
                      <a:pt x="179" y="40"/>
                    </a:lnTo>
                    <a:lnTo>
                      <a:pt x="193" y="48"/>
                    </a:lnTo>
                    <a:lnTo>
                      <a:pt x="206" y="55"/>
                    </a:lnTo>
                    <a:lnTo>
                      <a:pt x="206" y="55"/>
                    </a:lnTo>
                    <a:lnTo>
                      <a:pt x="209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8" name="Freeform 720"/>
              <p:cNvSpPr>
                <a:spLocks/>
              </p:cNvSpPr>
              <p:nvPr/>
            </p:nvSpPr>
            <p:spPr bwMode="auto">
              <a:xfrm>
                <a:off x="4510" y="3652"/>
                <a:ext cx="44" cy="11"/>
              </a:xfrm>
              <a:custGeom>
                <a:avLst/>
                <a:gdLst/>
                <a:ahLst/>
                <a:cxnLst>
                  <a:cxn ang="0">
                    <a:pos x="218" y="44"/>
                  </a:cxn>
                  <a:cxn ang="0">
                    <a:pos x="199" y="45"/>
                  </a:cxn>
                  <a:cxn ang="0">
                    <a:pos x="181" y="45"/>
                  </a:cxn>
                  <a:cxn ang="0">
                    <a:pos x="165" y="45"/>
                  </a:cxn>
                  <a:cxn ang="0">
                    <a:pos x="150" y="45"/>
                  </a:cxn>
                  <a:cxn ang="0">
                    <a:pos x="136" y="45"/>
                  </a:cxn>
                  <a:cxn ang="0">
                    <a:pos x="123" y="44"/>
                  </a:cxn>
                  <a:cxn ang="0">
                    <a:pos x="110" y="43"/>
                  </a:cxn>
                  <a:cxn ang="0">
                    <a:pos x="98" y="40"/>
                  </a:cxn>
                  <a:cxn ang="0">
                    <a:pos x="88" y="38"/>
                  </a:cxn>
                  <a:cxn ang="0">
                    <a:pos x="77" y="34"/>
                  </a:cxn>
                  <a:cxn ang="0">
                    <a:pos x="65" y="30"/>
                  </a:cxn>
                  <a:cxn ang="0">
                    <a:pos x="53" y="25"/>
                  </a:cxn>
                  <a:cxn ang="0">
                    <a:pos x="41" y="19"/>
                  </a:cxn>
                  <a:cxn ang="0">
                    <a:pos x="30" y="14"/>
                  </a:cxn>
                  <a:cxn ang="0">
                    <a:pos x="16" y="7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14" y="14"/>
                  </a:cxn>
                  <a:cxn ang="0">
                    <a:pos x="27" y="22"/>
                  </a:cxn>
                  <a:cxn ang="0">
                    <a:pos x="39" y="27"/>
                  </a:cxn>
                  <a:cxn ang="0">
                    <a:pos x="51" y="33"/>
                  </a:cxn>
                  <a:cxn ang="0">
                    <a:pos x="62" y="38"/>
                  </a:cxn>
                  <a:cxn ang="0">
                    <a:pos x="74" y="41"/>
                  </a:cxn>
                  <a:cxn ang="0">
                    <a:pos x="86" y="45"/>
                  </a:cxn>
                  <a:cxn ang="0">
                    <a:pos x="98" y="48"/>
                  </a:cxn>
                  <a:cxn ang="0">
                    <a:pos x="110" y="50"/>
                  </a:cxn>
                  <a:cxn ang="0">
                    <a:pos x="123" y="51"/>
                  </a:cxn>
                  <a:cxn ang="0">
                    <a:pos x="136" y="52"/>
                  </a:cxn>
                  <a:cxn ang="0">
                    <a:pos x="150" y="55"/>
                  </a:cxn>
                  <a:cxn ang="0">
                    <a:pos x="165" y="55"/>
                  </a:cxn>
                  <a:cxn ang="0">
                    <a:pos x="181" y="55"/>
                  </a:cxn>
                  <a:cxn ang="0">
                    <a:pos x="199" y="52"/>
                  </a:cxn>
                  <a:cxn ang="0">
                    <a:pos x="218" y="51"/>
                  </a:cxn>
                  <a:cxn ang="0">
                    <a:pos x="218" y="44"/>
                  </a:cxn>
                </a:cxnLst>
                <a:rect l="0" t="0" r="r" b="b"/>
                <a:pathLst>
                  <a:path w="218" h="55">
                    <a:moveTo>
                      <a:pt x="218" y="44"/>
                    </a:moveTo>
                    <a:lnTo>
                      <a:pt x="199" y="45"/>
                    </a:lnTo>
                    <a:lnTo>
                      <a:pt x="181" y="45"/>
                    </a:lnTo>
                    <a:lnTo>
                      <a:pt x="165" y="45"/>
                    </a:lnTo>
                    <a:lnTo>
                      <a:pt x="150" y="45"/>
                    </a:lnTo>
                    <a:lnTo>
                      <a:pt x="136" y="45"/>
                    </a:lnTo>
                    <a:lnTo>
                      <a:pt x="123" y="44"/>
                    </a:lnTo>
                    <a:lnTo>
                      <a:pt x="110" y="43"/>
                    </a:lnTo>
                    <a:lnTo>
                      <a:pt x="98" y="40"/>
                    </a:lnTo>
                    <a:lnTo>
                      <a:pt x="88" y="38"/>
                    </a:lnTo>
                    <a:lnTo>
                      <a:pt x="77" y="34"/>
                    </a:lnTo>
                    <a:lnTo>
                      <a:pt x="65" y="30"/>
                    </a:lnTo>
                    <a:lnTo>
                      <a:pt x="53" y="25"/>
                    </a:lnTo>
                    <a:lnTo>
                      <a:pt x="41" y="19"/>
                    </a:lnTo>
                    <a:lnTo>
                      <a:pt x="30" y="14"/>
                    </a:lnTo>
                    <a:lnTo>
                      <a:pt x="16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4" y="14"/>
                    </a:lnTo>
                    <a:lnTo>
                      <a:pt x="27" y="22"/>
                    </a:lnTo>
                    <a:lnTo>
                      <a:pt x="39" y="27"/>
                    </a:lnTo>
                    <a:lnTo>
                      <a:pt x="51" y="33"/>
                    </a:lnTo>
                    <a:lnTo>
                      <a:pt x="62" y="38"/>
                    </a:lnTo>
                    <a:lnTo>
                      <a:pt x="74" y="41"/>
                    </a:lnTo>
                    <a:lnTo>
                      <a:pt x="86" y="45"/>
                    </a:lnTo>
                    <a:lnTo>
                      <a:pt x="98" y="48"/>
                    </a:lnTo>
                    <a:lnTo>
                      <a:pt x="110" y="50"/>
                    </a:lnTo>
                    <a:lnTo>
                      <a:pt x="123" y="51"/>
                    </a:lnTo>
                    <a:lnTo>
                      <a:pt x="136" y="52"/>
                    </a:lnTo>
                    <a:lnTo>
                      <a:pt x="150" y="55"/>
                    </a:lnTo>
                    <a:lnTo>
                      <a:pt x="165" y="55"/>
                    </a:lnTo>
                    <a:lnTo>
                      <a:pt x="181" y="55"/>
                    </a:lnTo>
                    <a:lnTo>
                      <a:pt x="199" y="52"/>
                    </a:lnTo>
                    <a:lnTo>
                      <a:pt x="218" y="51"/>
                    </a:lnTo>
                    <a:lnTo>
                      <a:pt x="218" y="44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69" name="Freeform 721"/>
              <p:cNvSpPr>
                <a:spLocks/>
              </p:cNvSpPr>
              <p:nvPr/>
            </p:nvSpPr>
            <p:spPr bwMode="auto">
              <a:xfrm>
                <a:off x="4468" y="3647"/>
                <a:ext cx="42" cy="11"/>
              </a:xfrm>
              <a:custGeom>
                <a:avLst/>
                <a:gdLst/>
                <a:ahLst/>
                <a:cxnLst>
                  <a:cxn ang="0">
                    <a:pos x="208" y="48"/>
                  </a:cxn>
                  <a:cxn ang="0">
                    <a:pos x="208" y="48"/>
                  </a:cxn>
                  <a:cxn ang="0">
                    <a:pos x="194" y="41"/>
                  </a:cxn>
                  <a:cxn ang="0">
                    <a:pos x="181" y="34"/>
                  </a:cxn>
                  <a:cxn ang="0">
                    <a:pos x="168" y="28"/>
                  </a:cxn>
                  <a:cxn ang="0">
                    <a:pos x="156" y="23"/>
                  </a:cxn>
                  <a:cxn ang="0">
                    <a:pos x="144" y="18"/>
                  </a:cxn>
                  <a:cxn ang="0">
                    <a:pos x="132" y="13"/>
                  </a:cxn>
                  <a:cxn ang="0">
                    <a:pos x="120" y="10"/>
                  </a:cxn>
                  <a:cxn ang="0">
                    <a:pos x="109" y="7"/>
                  </a:cxn>
                  <a:cxn ang="0">
                    <a:pos x="95" y="4"/>
                  </a:cxn>
                  <a:cxn ang="0">
                    <a:pos x="84" y="3"/>
                  </a:cxn>
                  <a:cxn ang="0">
                    <a:pos x="71" y="0"/>
                  </a:cxn>
                  <a:cxn ang="0">
                    <a:pos x="58" y="0"/>
                  </a:cxn>
                  <a:cxn ang="0">
                    <a:pos x="45" y="0"/>
                  </a:cxn>
                  <a:cxn ang="0">
                    <a:pos x="31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16" y="10"/>
                  </a:cxn>
                  <a:cxn ang="0">
                    <a:pos x="31" y="10"/>
                  </a:cxn>
                  <a:cxn ang="0">
                    <a:pos x="45" y="10"/>
                  </a:cxn>
                  <a:cxn ang="0">
                    <a:pos x="58" y="10"/>
                  </a:cxn>
                  <a:cxn ang="0">
                    <a:pos x="71" y="10"/>
                  </a:cxn>
                  <a:cxn ang="0">
                    <a:pos x="84" y="10"/>
                  </a:cxn>
                  <a:cxn ang="0">
                    <a:pos x="95" y="12"/>
                  </a:cxn>
                  <a:cxn ang="0">
                    <a:pos x="107" y="14"/>
                  </a:cxn>
                  <a:cxn ang="0">
                    <a:pos x="118" y="18"/>
                  </a:cxn>
                  <a:cxn ang="0">
                    <a:pos x="130" y="20"/>
                  </a:cxn>
                  <a:cxn ang="0">
                    <a:pos x="141" y="25"/>
                  </a:cxn>
                  <a:cxn ang="0">
                    <a:pos x="153" y="30"/>
                  </a:cxn>
                  <a:cxn ang="0">
                    <a:pos x="166" y="35"/>
                  </a:cxn>
                  <a:cxn ang="0">
                    <a:pos x="178" y="41"/>
                  </a:cxn>
                  <a:cxn ang="0">
                    <a:pos x="192" y="48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8" y="48"/>
                  </a:cxn>
                </a:cxnLst>
                <a:rect l="0" t="0" r="r" b="b"/>
                <a:pathLst>
                  <a:path w="208" h="56">
                    <a:moveTo>
                      <a:pt x="208" y="48"/>
                    </a:moveTo>
                    <a:lnTo>
                      <a:pt x="208" y="48"/>
                    </a:lnTo>
                    <a:lnTo>
                      <a:pt x="194" y="41"/>
                    </a:lnTo>
                    <a:lnTo>
                      <a:pt x="181" y="34"/>
                    </a:lnTo>
                    <a:lnTo>
                      <a:pt x="168" y="28"/>
                    </a:lnTo>
                    <a:lnTo>
                      <a:pt x="156" y="23"/>
                    </a:lnTo>
                    <a:lnTo>
                      <a:pt x="144" y="18"/>
                    </a:lnTo>
                    <a:lnTo>
                      <a:pt x="132" y="13"/>
                    </a:lnTo>
                    <a:lnTo>
                      <a:pt x="120" y="10"/>
                    </a:lnTo>
                    <a:lnTo>
                      <a:pt x="109" y="7"/>
                    </a:lnTo>
                    <a:lnTo>
                      <a:pt x="95" y="4"/>
                    </a:lnTo>
                    <a:lnTo>
                      <a:pt x="84" y="3"/>
                    </a:lnTo>
                    <a:lnTo>
                      <a:pt x="71" y="0"/>
                    </a:lnTo>
                    <a:lnTo>
                      <a:pt x="58" y="0"/>
                    </a:lnTo>
                    <a:lnTo>
                      <a:pt x="45" y="0"/>
                    </a:lnTo>
                    <a:lnTo>
                      <a:pt x="31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16" y="10"/>
                    </a:lnTo>
                    <a:lnTo>
                      <a:pt x="31" y="10"/>
                    </a:lnTo>
                    <a:lnTo>
                      <a:pt x="45" y="10"/>
                    </a:lnTo>
                    <a:lnTo>
                      <a:pt x="58" y="10"/>
                    </a:lnTo>
                    <a:lnTo>
                      <a:pt x="71" y="10"/>
                    </a:lnTo>
                    <a:lnTo>
                      <a:pt x="84" y="10"/>
                    </a:lnTo>
                    <a:lnTo>
                      <a:pt x="95" y="12"/>
                    </a:lnTo>
                    <a:lnTo>
                      <a:pt x="107" y="14"/>
                    </a:lnTo>
                    <a:lnTo>
                      <a:pt x="118" y="18"/>
                    </a:lnTo>
                    <a:lnTo>
                      <a:pt x="130" y="20"/>
                    </a:lnTo>
                    <a:lnTo>
                      <a:pt x="141" y="25"/>
                    </a:lnTo>
                    <a:lnTo>
                      <a:pt x="153" y="30"/>
                    </a:lnTo>
                    <a:lnTo>
                      <a:pt x="166" y="35"/>
                    </a:lnTo>
                    <a:lnTo>
                      <a:pt x="178" y="41"/>
                    </a:lnTo>
                    <a:lnTo>
                      <a:pt x="192" y="48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8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0" name="Freeform 722"/>
              <p:cNvSpPr>
                <a:spLocks/>
              </p:cNvSpPr>
              <p:nvPr/>
            </p:nvSpPr>
            <p:spPr bwMode="auto">
              <a:xfrm>
                <a:off x="4509" y="3656"/>
                <a:ext cx="44" cy="11"/>
              </a:xfrm>
              <a:custGeom>
                <a:avLst/>
                <a:gdLst/>
                <a:ahLst/>
                <a:cxnLst>
                  <a:cxn ang="0">
                    <a:pos x="219" y="45"/>
                  </a:cxn>
                  <a:cxn ang="0">
                    <a:pos x="200" y="46"/>
                  </a:cxn>
                  <a:cxn ang="0">
                    <a:pos x="182" y="46"/>
                  </a:cxn>
                  <a:cxn ang="0">
                    <a:pos x="166" y="46"/>
                  </a:cxn>
                  <a:cxn ang="0">
                    <a:pos x="151" y="46"/>
                  </a:cxn>
                  <a:cxn ang="0">
                    <a:pos x="136" y="46"/>
                  </a:cxn>
                  <a:cxn ang="0">
                    <a:pos x="124" y="45"/>
                  </a:cxn>
                  <a:cxn ang="0">
                    <a:pos x="110" y="44"/>
                  </a:cxn>
                  <a:cxn ang="0">
                    <a:pos x="99" y="41"/>
                  </a:cxn>
                  <a:cxn ang="0">
                    <a:pos x="88" y="39"/>
                  </a:cxn>
                  <a:cxn ang="0">
                    <a:pos x="77" y="35"/>
                  </a:cxn>
                  <a:cxn ang="0">
                    <a:pos x="66" y="31"/>
                  </a:cxn>
                  <a:cxn ang="0">
                    <a:pos x="53" y="26"/>
                  </a:cxn>
                  <a:cxn ang="0">
                    <a:pos x="42" y="20"/>
                  </a:cxn>
                  <a:cxn ang="0">
                    <a:pos x="30" y="15"/>
                  </a:cxn>
                  <a:cxn ang="0">
                    <a:pos x="16" y="8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14" y="15"/>
                  </a:cxn>
                  <a:cxn ang="0">
                    <a:pos x="28" y="23"/>
                  </a:cxn>
                  <a:cxn ang="0">
                    <a:pos x="40" y="28"/>
                  </a:cxn>
                  <a:cxn ang="0">
                    <a:pos x="51" y="34"/>
                  </a:cxn>
                  <a:cxn ang="0">
                    <a:pos x="63" y="39"/>
                  </a:cxn>
                  <a:cxn ang="0">
                    <a:pos x="74" y="42"/>
                  </a:cxn>
                  <a:cxn ang="0">
                    <a:pos x="86" y="46"/>
                  </a:cxn>
                  <a:cxn ang="0">
                    <a:pos x="99" y="49"/>
                  </a:cxn>
                  <a:cxn ang="0">
                    <a:pos x="110" y="51"/>
                  </a:cxn>
                  <a:cxn ang="0">
                    <a:pos x="124" y="52"/>
                  </a:cxn>
                  <a:cxn ang="0">
                    <a:pos x="136" y="53"/>
                  </a:cxn>
                  <a:cxn ang="0">
                    <a:pos x="151" y="56"/>
                  </a:cxn>
                  <a:cxn ang="0">
                    <a:pos x="166" y="56"/>
                  </a:cxn>
                  <a:cxn ang="0">
                    <a:pos x="182" y="56"/>
                  </a:cxn>
                  <a:cxn ang="0">
                    <a:pos x="200" y="53"/>
                  </a:cxn>
                  <a:cxn ang="0">
                    <a:pos x="219" y="52"/>
                  </a:cxn>
                  <a:cxn ang="0">
                    <a:pos x="219" y="45"/>
                  </a:cxn>
                </a:cxnLst>
                <a:rect l="0" t="0" r="r" b="b"/>
                <a:pathLst>
                  <a:path w="219" h="56">
                    <a:moveTo>
                      <a:pt x="219" y="45"/>
                    </a:moveTo>
                    <a:lnTo>
                      <a:pt x="200" y="46"/>
                    </a:lnTo>
                    <a:lnTo>
                      <a:pt x="182" y="46"/>
                    </a:lnTo>
                    <a:lnTo>
                      <a:pt x="166" y="46"/>
                    </a:lnTo>
                    <a:lnTo>
                      <a:pt x="151" y="46"/>
                    </a:lnTo>
                    <a:lnTo>
                      <a:pt x="136" y="46"/>
                    </a:lnTo>
                    <a:lnTo>
                      <a:pt x="124" y="45"/>
                    </a:lnTo>
                    <a:lnTo>
                      <a:pt x="110" y="44"/>
                    </a:lnTo>
                    <a:lnTo>
                      <a:pt x="99" y="41"/>
                    </a:lnTo>
                    <a:lnTo>
                      <a:pt x="88" y="39"/>
                    </a:lnTo>
                    <a:lnTo>
                      <a:pt x="77" y="35"/>
                    </a:lnTo>
                    <a:lnTo>
                      <a:pt x="66" y="31"/>
                    </a:lnTo>
                    <a:lnTo>
                      <a:pt x="53" y="26"/>
                    </a:lnTo>
                    <a:lnTo>
                      <a:pt x="42" y="20"/>
                    </a:lnTo>
                    <a:lnTo>
                      <a:pt x="30" y="15"/>
                    </a:lnTo>
                    <a:lnTo>
                      <a:pt x="16" y="8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14" y="15"/>
                    </a:lnTo>
                    <a:lnTo>
                      <a:pt x="28" y="23"/>
                    </a:lnTo>
                    <a:lnTo>
                      <a:pt x="40" y="28"/>
                    </a:lnTo>
                    <a:lnTo>
                      <a:pt x="51" y="34"/>
                    </a:lnTo>
                    <a:lnTo>
                      <a:pt x="63" y="39"/>
                    </a:lnTo>
                    <a:lnTo>
                      <a:pt x="74" y="42"/>
                    </a:lnTo>
                    <a:lnTo>
                      <a:pt x="86" y="46"/>
                    </a:lnTo>
                    <a:lnTo>
                      <a:pt x="99" y="49"/>
                    </a:lnTo>
                    <a:lnTo>
                      <a:pt x="110" y="51"/>
                    </a:lnTo>
                    <a:lnTo>
                      <a:pt x="124" y="52"/>
                    </a:lnTo>
                    <a:lnTo>
                      <a:pt x="136" y="53"/>
                    </a:lnTo>
                    <a:lnTo>
                      <a:pt x="151" y="56"/>
                    </a:lnTo>
                    <a:lnTo>
                      <a:pt x="166" y="56"/>
                    </a:lnTo>
                    <a:lnTo>
                      <a:pt x="182" y="56"/>
                    </a:lnTo>
                    <a:lnTo>
                      <a:pt x="200" y="53"/>
                    </a:lnTo>
                    <a:lnTo>
                      <a:pt x="219" y="52"/>
                    </a:lnTo>
                    <a:lnTo>
                      <a:pt x="219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1" name="Freeform 723"/>
              <p:cNvSpPr>
                <a:spLocks/>
              </p:cNvSpPr>
              <p:nvPr/>
            </p:nvSpPr>
            <p:spPr bwMode="auto">
              <a:xfrm>
                <a:off x="4467" y="3651"/>
                <a:ext cx="42" cy="11"/>
              </a:xfrm>
              <a:custGeom>
                <a:avLst/>
                <a:gdLst/>
                <a:ahLst/>
                <a:cxnLst>
                  <a:cxn ang="0">
                    <a:pos x="209" y="48"/>
                  </a:cxn>
                  <a:cxn ang="0">
                    <a:pos x="209" y="48"/>
                  </a:cxn>
                  <a:cxn ang="0">
                    <a:pos x="196" y="41"/>
                  </a:cxn>
                  <a:cxn ang="0">
                    <a:pos x="182" y="34"/>
                  </a:cxn>
                  <a:cxn ang="0">
                    <a:pos x="170" y="27"/>
                  </a:cxn>
                  <a:cxn ang="0">
                    <a:pos x="157" y="23"/>
                  </a:cxn>
                  <a:cxn ang="0">
                    <a:pos x="145" y="18"/>
                  </a:cxn>
                  <a:cxn ang="0">
                    <a:pos x="133" y="13"/>
                  </a:cxn>
                  <a:cxn ang="0">
                    <a:pos x="121" y="10"/>
                  </a:cxn>
                  <a:cxn ang="0">
                    <a:pos x="109" y="7"/>
                  </a:cxn>
                  <a:cxn ang="0">
                    <a:pos x="97" y="4"/>
                  </a:cxn>
                  <a:cxn ang="0">
                    <a:pos x="84" y="3"/>
                  </a:cxn>
                  <a:cxn ang="0">
                    <a:pos x="72" y="0"/>
                  </a:cxn>
                  <a:cxn ang="0">
                    <a:pos x="58" y="0"/>
                  </a:cxn>
                  <a:cxn ang="0">
                    <a:pos x="45" y="0"/>
                  </a:cxn>
                  <a:cxn ang="0">
                    <a:pos x="31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31" y="10"/>
                  </a:cxn>
                  <a:cxn ang="0">
                    <a:pos x="45" y="10"/>
                  </a:cxn>
                  <a:cxn ang="0">
                    <a:pos x="58" y="10"/>
                  </a:cxn>
                  <a:cxn ang="0">
                    <a:pos x="72" y="10"/>
                  </a:cxn>
                  <a:cxn ang="0">
                    <a:pos x="84" y="10"/>
                  </a:cxn>
                  <a:cxn ang="0">
                    <a:pos x="97" y="11"/>
                  </a:cxn>
                  <a:cxn ang="0">
                    <a:pos x="107" y="14"/>
                  </a:cxn>
                  <a:cxn ang="0">
                    <a:pos x="119" y="18"/>
                  </a:cxn>
                  <a:cxn ang="0">
                    <a:pos x="130" y="20"/>
                  </a:cxn>
                  <a:cxn ang="0">
                    <a:pos x="142" y="25"/>
                  </a:cxn>
                  <a:cxn ang="0">
                    <a:pos x="155" y="30"/>
                  </a:cxn>
                  <a:cxn ang="0">
                    <a:pos x="167" y="35"/>
                  </a:cxn>
                  <a:cxn ang="0">
                    <a:pos x="179" y="41"/>
                  </a:cxn>
                  <a:cxn ang="0">
                    <a:pos x="193" y="48"/>
                  </a:cxn>
                  <a:cxn ang="0">
                    <a:pos x="207" y="56"/>
                  </a:cxn>
                  <a:cxn ang="0">
                    <a:pos x="207" y="56"/>
                  </a:cxn>
                  <a:cxn ang="0">
                    <a:pos x="209" y="48"/>
                  </a:cxn>
                </a:cxnLst>
                <a:rect l="0" t="0" r="r" b="b"/>
                <a:pathLst>
                  <a:path w="209" h="56">
                    <a:moveTo>
                      <a:pt x="209" y="48"/>
                    </a:moveTo>
                    <a:lnTo>
                      <a:pt x="209" y="48"/>
                    </a:lnTo>
                    <a:lnTo>
                      <a:pt x="196" y="41"/>
                    </a:lnTo>
                    <a:lnTo>
                      <a:pt x="182" y="34"/>
                    </a:lnTo>
                    <a:lnTo>
                      <a:pt x="170" y="27"/>
                    </a:lnTo>
                    <a:lnTo>
                      <a:pt x="157" y="23"/>
                    </a:lnTo>
                    <a:lnTo>
                      <a:pt x="145" y="18"/>
                    </a:lnTo>
                    <a:lnTo>
                      <a:pt x="133" y="13"/>
                    </a:lnTo>
                    <a:lnTo>
                      <a:pt x="121" y="10"/>
                    </a:lnTo>
                    <a:lnTo>
                      <a:pt x="109" y="7"/>
                    </a:lnTo>
                    <a:lnTo>
                      <a:pt x="97" y="4"/>
                    </a:lnTo>
                    <a:lnTo>
                      <a:pt x="84" y="3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5" y="0"/>
                    </a:lnTo>
                    <a:lnTo>
                      <a:pt x="31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31" y="10"/>
                    </a:lnTo>
                    <a:lnTo>
                      <a:pt x="45" y="10"/>
                    </a:lnTo>
                    <a:lnTo>
                      <a:pt x="58" y="10"/>
                    </a:lnTo>
                    <a:lnTo>
                      <a:pt x="72" y="10"/>
                    </a:lnTo>
                    <a:lnTo>
                      <a:pt x="84" y="10"/>
                    </a:lnTo>
                    <a:lnTo>
                      <a:pt x="97" y="11"/>
                    </a:lnTo>
                    <a:lnTo>
                      <a:pt x="107" y="14"/>
                    </a:lnTo>
                    <a:lnTo>
                      <a:pt x="119" y="18"/>
                    </a:lnTo>
                    <a:lnTo>
                      <a:pt x="130" y="20"/>
                    </a:lnTo>
                    <a:lnTo>
                      <a:pt x="142" y="25"/>
                    </a:lnTo>
                    <a:lnTo>
                      <a:pt x="155" y="30"/>
                    </a:lnTo>
                    <a:lnTo>
                      <a:pt x="167" y="35"/>
                    </a:lnTo>
                    <a:lnTo>
                      <a:pt x="179" y="41"/>
                    </a:lnTo>
                    <a:lnTo>
                      <a:pt x="193" y="48"/>
                    </a:lnTo>
                    <a:lnTo>
                      <a:pt x="207" y="56"/>
                    </a:lnTo>
                    <a:lnTo>
                      <a:pt x="207" y="56"/>
                    </a:lnTo>
                    <a:lnTo>
                      <a:pt x="209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2" name="Freeform 724"/>
              <p:cNvSpPr>
                <a:spLocks/>
              </p:cNvSpPr>
              <p:nvPr/>
            </p:nvSpPr>
            <p:spPr bwMode="auto">
              <a:xfrm>
                <a:off x="4509" y="3660"/>
                <a:ext cx="43" cy="12"/>
              </a:xfrm>
              <a:custGeom>
                <a:avLst/>
                <a:gdLst/>
                <a:ahLst/>
                <a:cxnLst>
                  <a:cxn ang="0">
                    <a:pos x="217" y="45"/>
                  </a:cxn>
                  <a:cxn ang="0">
                    <a:pos x="199" y="46"/>
                  </a:cxn>
                  <a:cxn ang="0">
                    <a:pos x="180" y="46"/>
                  </a:cxn>
                  <a:cxn ang="0">
                    <a:pos x="164" y="46"/>
                  </a:cxn>
                  <a:cxn ang="0">
                    <a:pos x="149" y="46"/>
                  </a:cxn>
                  <a:cxn ang="0">
                    <a:pos x="136" y="46"/>
                  </a:cxn>
                  <a:cxn ang="0">
                    <a:pos x="122" y="45"/>
                  </a:cxn>
                  <a:cxn ang="0">
                    <a:pos x="110" y="44"/>
                  </a:cxn>
                  <a:cxn ang="0">
                    <a:pos x="97" y="41"/>
                  </a:cxn>
                  <a:cxn ang="0">
                    <a:pos x="87" y="39"/>
                  </a:cxn>
                  <a:cxn ang="0">
                    <a:pos x="76" y="35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0" y="20"/>
                  </a:cxn>
                  <a:cxn ang="0">
                    <a:pos x="29" y="15"/>
                  </a:cxn>
                  <a:cxn ang="0">
                    <a:pos x="16" y="8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13" y="15"/>
                  </a:cxn>
                  <a:cxn ang="0">
                    <a:pos x="27" y="23"/>
                  </a:cxn>
                  <a:cxn ang="0">
                    <a:pos x="38" y="28"/>
                  </a:cxn>
                  <a:cxn ang="0">
                    <a:pos x="50" y="34"/>
                  </a:cxn>
                  <a:cxn ang="0">
                    <a:pos x="61" y="39"/>
                  </a:cxn>
                  <a:cxn ang="0">
                    <a:pos x="74" y="42"/>
                  </a:cxn>
                  <a:cxn ang="0">
                    <a:pos x="85" y="46"/>
                  </a:cxn>
                  <a:cxn ang="0">
                    <a:pos x="97" y="48"/>
                  </a:cxn>
                  <a:cxn ang="0">
                    <a:pos x="110" y="51"/>
                  </a:cxn>
                  <a:cxn ang="0">
                    <a:pos x="122" y="52"/>
                  </a:cxn>
                  <a:cxn ang="0">
                    <a:pos x="136" y="53"/>
                  </a:cxn>
                  <a:cxn ang="0">
                    <a:pos x="149" y="56"/>
                  </a:cxn>
                  <a:cxn ang="0">
                    <a:pos x="164" y="56"/>
                  </a:cxn>
                  <a:cxn ang="0">
                    <a:pos x="180" y="56"/>
                  </a:cxn>
                  <a:cxn ang="0">
                    <a:pos x="199" y="53"/>
                  </a:cxn>
                  <a:cxn ang="0">
                    <a:pos x="217" y="52"/>
                  </a:cxn>
                  <a:cxn ang="0">
                    <a:pos x="217" y="45"/>
                  </a:cxn>
                </a:cxnLst>
                <a:rect l="0" t="0" r="r" b="b"/>
                <a:pathLst>
                  <a:path w="217" h="56">
                    <a:moveTo>
                      <a:pt x="217" y="45"/>
                    </a:moveTo>
                    <a:lnTo>
                      <a:pt x="199" y="46"/>
                    </a:lnTo>
                    <a:lnTo>
                      <a:pt x="180" y="46"/>
                    </a:lnTo>
                    <a:lnTo>
                      <a:pt x="164" y="46"/>
                    </a:lnTo>
                    <a:lnTo>
                      <a:pt x="149" y="46"/>
                    </a:lnTo>
                    <a:lnTo>
                      <a:pt x="136" y="46"/>
                    </a:lnTo>
                    <a:lnTo>
                      <a:pt x="122" y="45"/>
                    </a:lnTo>
                    <a:lnTo>
                      <a:pt x="110" y="44"/>
                    </a:lnTo>
                    <a:lnTo>
                      <a:pt x="97" y="41"/>
                    </a:lnTo>
                    <a:lnTo>
                      <a:pt x="87" y="39"/>
                    </a:lnTo>
                    <a:lnTo>
                      <a:pt x="76" y="35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0" y="20"/>
                    </a:lnTo>
                    <a:lnTo>
                      <a:pt x="29" y="15"/>
                    </a:lnTo>
                    <a:lnTo>
                      <a:pt x="16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5"/>
                    </a:lnTo>
                    <a:lnTo>
                      <a:pt x="27" y="23"/>
                    </a:lnTo>
                    <a:lnTo>
                      <a:pt x="38" y="28"/>
                    </a:lnTo>
                    <a:lnTo>
                      <a:pt x="50" y="34"/>
                    </a:lnTo>
                    <a:lnTo>
                      <a:pt x="61" y="39"/>
                    </a:lnTo>
                    <a:lnTo>
                      <a:pt x="74" y="42"/>
                    </a:lnTo>
                    <a:lnTo>
                      <a:pt x="85" y="46"/>
                    </a:lnTo>
                    <a:lnTo>
                      <a:pt x="97" y="48"/>
                    </a:lnTo>
                    <a:lnTo>
                      <a:pt x="110" y="51"/>
                    </a:lnTo>
                    <a:lnTo>
                      <a:pt x="122" y="52"/>
                    </a:lnTo>
                    <a:lnTo>
                      <a:pt x="136" y="53"/>
                    </a:lnTo>
                    <a:lnTo>
                      <a:pt x="149" y="56"/>
                    </a:lnTo>
                    <a:lnTo>
                      <a:pt x="164" y="56"/>
                    </a:lnTo>
                    <a:lnTo>
                      <a:pt x="180" y="56"/>
                    </a:lnTo>
                    <a:lnTo>
                      <a:pt x="199" y="53"/>
                    </a:lnTo>
                    <a:lnTo>
                      <a:pt x="217" y="52"/>
                    </a:lnTo>
                    <a:lnTo>
                      <a:pt x="217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3" name="Freeform 725"/>
              <p:cNvSpPr>
                <a:spLocks/>
              </p:cNvSpPr>
              <p:nvPr/>
            </p:nvSpPr>
            <p:spPr bwMode="auto">
              <a:xfrm>
                <a:off x="4467" y="3655"/>
                <a:ext cx="41" cy="11"/>
              </a:xfrm>
              <a:custGeom>
                <a:avLst/>
                <a:gdLst/>
                <a:ahLst/>
                <a:cxnLst>
                  <a:cxn ang="0">
                    <a:pos x="207" y="48"/>
                  </a:cxn>
                  <a:cxn ang="0">
                    <a:pos x="207" y="48"/>
                  </a:cxn>
                  <a:cxn ang="0">
                    <a:pos x="194" y="41"/>
                  </a:cxn>
                  <a:cxn ang="0">
                    <a:pos x="180" y="34"/>
                  </a:cxn>
                  <a:cxn ang="0">
                    <a:pos x="168" y="27"/>
                  </a:cxn>
                  <a:cxn ang="0">
                    <a:pos x="155" y="22"/>
                  </a:cxn>
                  <a:cxn ang="0">
                    <a:pos x="143" y="18"/>
                  </a:cxn>
                  <a:cxn ang="0">
                    <a:pos x="132" y="13"/>
                  </a:cxn>
                  <a:cxn ang="0">
                    <a:pos x="119" y="10"/>
                  </a:cxn>
                  <a:cxn ang="0">
                    <a:pos x="108" y="6"/>
                  </a:cxn>
                  <a:cxn ang="0">
                    <a:pos x="95" y="4"/>
                  </a:cxn>
                  <a:cxn ang="0">
                    <a:pos x="82" y="3"/>
                  </a:cxn>
                  <a:cxn ang="0">
                    <a:pos x="70" y="0"/>
                  </a:cxn>
                  <a:cxn ang="0">
                    <a:pos x="58" y="0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6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16" y="10"/>
                  </a:cxn>
                  <a:cxn ang="0">
                    <a:pos x="29" y="10"/>
                  </a:cxn>
                  <a:cxn ang="0">
                    <a:pos x="44" y="10"/>
                  </a:cxn>
                  <a:cxn ang="0">
                    <a:pos x="58" y="10"/>
                  </a:cxn>
                  <a:cxn ang="0">
                    <a:pos x="70" y="10"/>
                  </a:cxn>
                  <a:cxn ang="0">
                    <a:pos x="82" y="10"/>
                  </a:cxn>
                  <a:cxn ang="0">
                    <a:pos x="95" y="11"/>
                  </a:cxn>
                  <a:cxn ang="0">
                    <a:pos x="106" y="14"/>
                  </a:cxn>
                  <a:cxn ang="0">
                    <a:pos x="117" y="18"/>
                  </a:cxn>
                  <a:cxn ang="0">
                    <a:pos x="129" y="20"/>
                  </a:cxn>
                  <a:cxn ang="0">
                    <a:pos x="140" y="25"/>
                  </a:cxn>
                  <a:cxn ang="0">
                    <a:pos x="153" y="30"/>
                  </a:cxn>
                  <a:cxn ang="0">
                    <a:pos x="165" y="35"/>
                  </a:cxn>
                  <a:cxn ang="0">
                    <a:pos x="178" y="41"/>
                  </a:cxn>
                  <a:cxn ang="0">
                    <a:pos x="191" y="48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7" y="48"/>
                  </a:cxn>
                </a:cxnLst>
                <a:rect l="0" t="0" r="r" b="b"/>
                <a:pathLst>
                  <a:path w="207" h="56">
                    <a:moveTo>
                      <a:pt x="207" y="48"/>
                    </a:moveTo>
                    <a:lnTo>
                      <a:pt x="207" y="48"/>
                    </a:lnTo>
                    <a:lnTo>
                      <a:pt x="194" y="41"/>
                    </a:lnTo>
                    <a:lnTo>
                      <a:pt x="180" y="34"/>
                    </a:lnTo>
                    <a:lnTo>
                      <a:pt x="168" y="27"/>
                    </a:lnTo>
                    <a:lnTo>
                      <a:pt x="155" y="22"/>
                    </a:lnTo>
                    <a:lnTo>
                      <a:pt x="143" y="18"/>
                    </a:lnTo>
                    <a:lnTo>
                      <a:pt x="132" y="13"/>
                    </a:lnTo>
                    <a:lnTo>
                      <a:pt x="119" y="10"/>
                    </a:lnTo>
                    <a:lnTo>
                      <a:pt x="108" y="6"/>
                    </a:lnTo>
                    <a:lnTo>
                      <a:pt x="95" y="4"/>
                    </a:lnTo>
                    <a:lnTo>
                      <a:pt x="82" y="3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4" y="0"/>
                    </a:lnTo>
                    <a:lnTo>
                      <a:pt x="29" y="0"/>
                    </a:lnTo>
                    <a:lnTo>
                      <a:pt x="16" y="3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6" y="10"/>
                    </a:lnTo>
                    <a:lnTo>
                      <a:pt x="29" y="10"/>
                    </a:lnTo>
                    <a:lnTo>
                      <a:pt x="44" y="10"/>
                    </a:lnTo>
                    <a:lnTo>
                      <a:pt x="58" y="10"/>
                    </a:lnTo>
                    <a:lnTo>
                      <a:pt x="70" y="10"/>
                    </a:lnTo>
                    <a:lnTo>
                      <a:pt x="82" y="10"/>
                    </a:lnTo>
                    <a:lnTo>
                      <a:pt x="95" y="11"/>
                    </a:lnTo>
                    <a:lnTo>
                      <a:pt x="106" y="14"/>
                    </a:lnTo>
                    <a:lnTo>
                      <a:pt x="117" y="18"/>
                    </a:lnTo>
                    <a:lnTo>
                      <a:pt x="129" y="20"/>
                    </a:lnTo>
                    <a:lnTo>
                      <a:pt x="140" y="25"/>
                    </a:lnTo>
                    <a:lnTo>
                      <a:pt x="153" y="30"/>
                    </a:lnTo>
                    <a:lnTo>
                      <a:pt x="165" y="35"/>
                    </a:lnTo>
                    <a:lnTo>
                      <a:pt x="178" y="41"/>
                    </a:lnTo>
                    <a:lnTo>
                      <a:pt x="191" y="48"/>
                    </a:lnTo>
                    <a:lnTo>
                      <a:pt x="205" y="56"/>
                    </a:lnTo>
                    <a:lnTo>
                      <a:pt x="205" y="56"/>
                    </a:lnTo>
                    <a:lnTo>
                      <a:pt x="207" y="48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4" name="Freeform 726"/>
              <p:cNvSpPr>
                <a:spLocks/>
              </p:cNvSpPr>
              <p:nvPr/>
            </p:nvSpPr>
            <p:spPr bwMode="auto">
              <a:xfrm>
                <a:off x="4508" y="3665"/>
                <a:ext cx="43" cy="11"/>
              </a:xfrm>
              <a:custGeom>
                <a:avLst/>
                <a:gdLst/>
                <a:ahLst/>
                <a:cxnLst>
                  <a:cxn ang="0">
                    <a:pos x="217" y="45"/>
                  </a:cxn>
                  <a:cxn ang="0">
                    <a:pos x="199" y="46"/>
                  </a:cxn>
                  <a:cxn ang="0">
                    <a:pos x="180" y="46"/>
                  </a:cxn>
                  <a:cxn ang="0">
                    <a:pos x="164" y="46"/>
                  </a:cxn>
                  <a:cxn ang="0">
                    <a:pos x="149" y="46"/>
                  </a:cxn>
                  <a:cxn ang="0">
                    <a:pos x="136" y="46"/>
                  </a:cxn>
                  <a:cxn ang="0">
                    <a:pos x="122" y="45"/>
                  </a:cxn>
                  <a:cxn ang="0">
                    <a:pos x="110" y="43"/>
                  </a:cxn>
                  <a:cxn ang="0">
                    <a:pos x="97" y="41"/>
                  </a:cxn>
                  <a:cxn ang="0">
                    <a:pos x="87" y="39"/>
                  </a:cxn>
                  <a:cxn ang="0">
                    <a:pos x="76" y="35"/>
                  </a:cxn>
                  <a:cxn ang="0">
                    <a:pos x="64" y="31"/>
                  </a:cxn>
                  <a:cxn ang="0">
                    <a:pos x="53" y="26"/>
                  </a:cxn>
                  <a:cxn ang="0">
                    <a:pos x="40" y="20"/>
                  </a:cxn>
                  <a:cxn ang="0">
                    <a:pos x="29" y="15"/>
                  </a:cxn>
                  <a:cxn ang="0">
                    <a:pos x="16" y="8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13" y="15"/>
                  </a:cxn>
                  <a:cxn ang="0">
                    <a:pos x="27" y="23"/>
                  </a:cxn>
                  <a:cxn ang="0">
                    <a:pos x="38" y="27"/>
                  </a:cxn>
                  <a:cxn ang="0">
                    <a:pos x="50" y="34"/>
                  </a:cxn>
                  <a:cxn ang="0">
                    <a:pos x="61" y="39"/>
                  </a:cxn>
                  <a:cxn ang="0">
                    <a:pos x="74" y="42"/>
                  </a:cxn>
                  <a:cxn ang="0">
                    <a:pos x="85" y="46"/>
                  </a:cxn>
                  <a:cxn ang="0">
                    <a:pos x="97" y="48"/>
                  </a:cxn>
                  <a:cxn ang="0">
                    <a:pos x="110" y="51"/>
                  </a:cxn>
                  <a:cxn ang="0">
                    <a:pos x="122" y="52"/>
                  </a:cxn>
                  <a:cxn ang="0">
                    <a:pos x="136" y="53"/>
                  </a:cxn>
                  <a:cxn ang="0">
                    <a:pos x="149" y="56"/>
                  </a:cxn>
                  <a:cxn ang="0">
                    <a:pos x="164" y="56"/>
                  </a:cxn>
                  <a:cxn ang="0">
                    <a:pos x="180" y="56"/>
                  </a:cxn>
                  <a:cxn ang="0">
                    <a:pos x="199" y="53"/>
                  </a:cxn>
                  <a:cxn ang="0">
                    <a:pos x="217" y="52"/>
                  </a:cxn>
                  <a:cxn ang="0">
                    <a:pos x="217" y="45"/>
                  </a:cxn>
                </a:cxnLst>
                <a:rect l="0" t="0" r="r" b="b"/>
                <a:pathLst>
                  <a:path w="217" h="56">
                    <a:moveTo>
                      <a:pt x="217" y="45"/>
                    </a:moveTo>
                    <a:lnTo>
                      <a:pt x="199" y="46"/>
                    </a:lnTo>
                    <a:lnTo>
                      <a:pt x="180" y="46"/>
                    </a:lnTo>
                    <a:lnTo>
                      <a:pt x="164" y="46"/>
                    </a:lnTo>
                    <a:lnTo>
                      <a:pt x="149" y="46"/>
                    </a:lnTo>
                    <a:lnTo>
                      <a:pt x="136" y="46"/>
                    </a:lnTo>
                    <a:lnTo>
                      <a:pt x="122" y="45"/>
                    </a:lnTo>
                    <a:lnTo>
                      <a:pt x="110" y="43"/>
                    </a:lnTo>
                    <a:lnTo>
                      <a:pt x="97" y="41"/>
                    </a:lnTo>
                    <a:lnTo>
                      <a:pt x="87" y="39"/>
                    </a:lnTo>
                    <a:lnTo>
                      <a:pt x="76" y="35"/>
                    </a:lnTo>
                    <a:lnTo>
                      <a:pt x="64" y="31"/>
                    </a:lnTo>
                    <a:lnTo>
                      <a:pt x="53" y="26"/>
                    </a:lnTo>
                    <a:lnTo>
                      <a:pt x="40" y="20"/>
                    </a:lnTo>
                    <a:lnTo>
                      <a:pt x="29" y="15"/>
                    </a:lnTo>
                    <a:lnTo>
                      <a:pt x="16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5"/>
                    </a:lnTo>
                    <a:lnTo>
                      <a:pt x="27" y="23"/>
                    </a:lnTo>
                    <a:lnTo>
                      <a:pt x="38" y="27"/>
                    </a:lnTo>
                    <a:lnTo>
                      <a:pt x="50" y="34"/>
                    </a:lnTo>
                    <a:lnTo>
                      <a:pt x="61" y="39"/>
                    </a:lnTo>
                    <a:lnTo>
                      <a:pt x="74" y="42"/>
                    </a:lnTo>
                    <a:lnTo>
                      <a:pt x="85" y="46"/>
                    </a:lnTo>
                    <a:lnTo>
                      <a:pt x="97" y="48"/>
                    </a:lnTo>
                    <a:lnTo>
                      <a:pt x="110" y="51"/>
                    </a:lnTo>
                    <a:lnTo>
                      <a:pt x="122" y="52"/>
                    </a:lnTo>
                    <a:lnTo>
                      <a:pt x="136" y="53"/>
                    </a:lnTo>
                    <a:lnTo>
                      <a:pt x="149" y="56"/>
                    </a:lnTo>
                    <a:lnTo>
                      <a:pt x="164" y="56"/>
                    </a:lnTo>
                    <a:lnTo>
                      <a:pt x="180" y="56"/>
                    </a:lnTo>
                    <a:lnTo>
                      <a:pt x="199" y="53"/>
                    </a:lnTo>
                    <a:lnTo>
                      <a:pt x="217" y="52"/>
                    </a:lnTo>
                    <a:lnTo>
                      <a:pt x="217" y="45"/>
                    </a:lnTo>
                    <a:close/>
                  </a:path>
                </a:pathLst>
              </a:custGeom>
              <a:solidFill>
                <a:srgbClr val="99AD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5" name="Freeform 727"/>
              <p:cNvSpPr>
                <a:spLocks/>
              </p:cNvSpPr>
              <p:nvPr/>
            </p:nvSpPr>
            <p:spPr bwMode="auto">
              <a:xfrm>
                <a:off x="4242" y="3576"/>
                <a:ext cx="122" cy="67"/>
              </a:xfrm>
              <a:custGeom>
                <a:avLst/>
                <a:gdLst/>
                <a:ahLst/>
                <a:cxnLst>
                  <a:cxn ang="0">
                    <a:pos x="561" y="335"/>
                  </a:cxn>
                  <a:cxn ang="0">
                    <a:pos x="607" y="119"/>
                  </a:cxn>
                  <a:cxn ang="0">
                    <a:pos x="47" y="0"/>
                  </a:cxn>
                  <a:cxn ang="0">
                    <a:pos x="0" y="217"/>
                  </a:cxn>
                  <a:cxn ang="0">
                    <a:pos x="561" y="335"/>
                  </a:cxn>
                </a:cxnLst>
                <a:rect l="0" t="0" r="r" b="b"/>
                <a:pathLst>
                  <a:path w="607" h="335">
                    <a:moveTo>
                      <a:pt x="561" y="335"/>
                    </a:moveTo>
                    <a:lnTo>
                      <a:pt x="607" y="119"/>
                    </a:lnTo>
                    <a:lnTo>
                      <a:pt x="47" y="0"/>
                    </a:lnTo>
                    <a:lnTo>
                      <a:pt x="0" y="217"/>
                    </a:lnTo>
                    <a:lnTo>
                      <a:pt x="561" y="3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6" name="Freeform 728"/>
              <p:cNvSpPr>
                <a:spLocks/>
              </p:cNvSpPr>
              <p:nvPr/>
            </p:nvSpPr>
            <p:spPr bwMode="auto">
              <a:xfrm>
                <a:off x="4354" y="3599"/>
                <a:ext cx="10" cy="44"/>
              </a:xfrm>
              <a:custGeom>
                <a:avLst/>
                <a:gdLst/>
                <a:ahLst/>
                <a:cxnLst>
                  <a:cxn ang="0">
                    <a:pos x="50" y="7"/>
                  </a:cxn>
                  <a:cxn ang="0">
                    <a:pos x="46" y="4"/>
                  </a:cxn>
                  <a:cxn ang="0">
                    <a:pos x="0" y="220"/>
                  </a:cxn>
                  <a:cxn ang="0">
                    <a:pos x="8" y="220"/>
                  </a:cxn>
                  <a:cxn ang="0">
                    <a:pos x="53" y="4"/>
                  </a:cxn>
                  <a:cxn ang="0">
                    <a:pos x="50" y="0"/>
                  </a:cxn>
                  <a:cxn ang="0">
                    <a:pos x="53" y="4"/>
                  </a:cxn>
                  <a:cxn ang="0">
                    <a:pos x="52" y="1"/>
                  </a:cxn>
                  <a:cxn ang="0">
                    <a:pos x="50" y="0"/>
                  </a:cxn>
                  <a:cxn ang="0">
                    <a:pos x="47" y="1"/>
                  </a:cxn>
                  <a:cxn ang="0">
                    <a:pos x="46" y="4"/>
                  </a:cxn>
                  <a:cxn ang="0">
                    <a:pos x="50" y="7"/>
                  </a:cxn>
                </a:cxnLst>
                <a:rect l="0" t="0" r="r" b="b"/>
                <a:pathLst>
                  <a:path w="53" h="220">
                    <a:moveTo>
                      <a:pt x="50" y="7"/>
                    </a:moveTo>
                    <a:lnTo>
                      <a:pt x="46" y="4"/>
                    </a:lnTo>
                    <a:lnTo>
                      <a:pt x="0" y="220"/>
                    </a:lnTo>
                    <a:lnTo>
                      <a:pt x="8" y="220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53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4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7" name="Freeform 729"/>
              <p:cNvSpPr>
                <a:spLocks/>
              </p:cNvSpPr>
              <p:nvPr/>
            </p:nvSpPr>
            <p:spPr bwMode="auto">
              <a:xfrm>
                <a:off x="4251" y="3576"/>
                <a:ext cx="113" cy="2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4" y="7"/>
                  </a:cxn>
                  <a:cxn ang="0">
                    <a:pos x="564" y="125"/>
                  </a:cxn>
                  <a:cxn ang="0">
                    <a:pos x="564" y="118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8" y="3"/>
                  </a:cxn>
                </a:cxnLst>
                <a:rect l="0" t="0" r="r" b="b"/>
                <a:pathLst>
                  <a:path w="564" h="125">
                    <a:moveTo>
                      <a:pt x="8" y="3"/>
                    </a:moveTo>
                    <a:lnTo>
                      <a:pt x="4" y="7"/>
                    </a:lnTo>
                    <a:lnTo>
                      <a:pt x="564" y="125"/>
                    </a:lnTo>
                    <a:lnTo>
                      <a:pt x="564" y="118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8" name="Freeform 730"/>
              <p:cNvSpPr>
                <a:spLocks/>
              </p:cNvSpPr>
              <p:nvPr/>
            </p:nvSpPr>
            <p:spPr bwMode="auto">
              <a:xfrm>
                <a:off x="4241" y="3576"/>
                <a:ext cx="11" cy="45"/>
              </a:xfrm>
              <a:custGeom>
                <a:avLst/>
                <a:gdLst/>
                <a:ahLst/>
                <a:cxnLst>
                  <a:cxn ang="0">
                    <a:pos x="4" y="214"/>
                  </a:cxn>
                  <a:cxn ang="0">
                    <a:pos x="8" y="217"/>
                  </a:cxn>
                  <a:cxn ang="0">
                    <a:pos x="55" y="0"/>
                  </a:cxn>
                  <a:cxn ang="0">
                    <a:pos x="47" y="0"/>
                  </a:cxn>
                  <a:cxn ang="0">
                    <a:pos x="0" y="217"/>
                  </a:cxn>
                  <a:cxn ang="0">
                    <a:pos x="4" y="221"/>
                  </a:cxn>
                  <a:cxn ang="0">
                    <a:pos x="0" y="217"/>
                  </a:cxn>
                  <a:cxn ang="0">
                    <a:pos x="2" y="220"/>
                  </a:cxn>
                  <a:cxn ang="0">
                    <a:pos x="4" y="221"/>
                  </a:cxn>
                  <a:cxn ang="0">
                    <a:pos x="7" y="220"/>
                  </a:cxn>
                  <a:cxn ang="0">
                    <a:pos x="8" y="217"/>
                  </a:cxn>
                  <a:cxn ang="0">
                    <a:pos x="4" y="214"/>
                  </a:cxn>
                </a:cxnLst>
                <a:rect l="0" t="0" r="r" b="b"/>
                <a:pathLst>
                  <a:path w="55" h="221">
                    <a:moveTo>
                      <a:pt x="4" y="214"/>
                    </a:moveTo>
                    <a:lnTo>
                      <a:pt x="8" y="217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0" y="217"/>
                    </a:lnTo>
                    <a:lnTo>
                      <a:pt x="4" y="221"/>
                    </a:lnTo>
                    <a:lnTo>
                      <a:pt x="0" y="217"/>
                    </a:lnTo>
                    <a:lnTo>
                      <a:pt x="2" y="220"/>
                    </a:lnTo>
                    <a:lnTo>
                      <a:pt x="4" y="221"/>
                    </a:lnTo>
                    <a:lnTo>
                      <a:pt x="7" y="220"/>
                    </a:lnTo>
                    <a:lnTo>
                      <a:pt x="8" y="217"/>
                    </a:lnTo>
                    <a:lnTo>
                      <a:pt x="4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79" name="Freeform 731"/>
              <p:cNvSpPr>
                <a:spLocks/>
              </p:cNvSpPr>
              <p:nvPr/>
            </p:nvSpPr>
            <p:spPr bwMode="auto">
              <a:xfrm>
                <a:off x="4242" y="3619"/>
                <a:ext cx="113" cy="25"/>
              </a:xfrm>
              <a:custGeom>
                <a:avLst/>
                <a:gdLst/>
                <a:ahLst/>
                <a:cxnLst>
                  <a:cxn ang="0">
                    <a:pos x="557" y="121"/>
                  </a:cxn>
                  <a:cxn ang="0">
                    <a:pos x="561" y="118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61" y="125"/>
                  </a:cxn>
                  <a:cxn ang="0">
                    <a:pos x="565" y="121"/>
                  </a:cxn>
                  <a:cxn ang="0">
                    <a:pos x="561" y="125"/>
                  </a:cxn>
                  <a:cxn ang="0">
                    <a:pos x="563" y="124"/>
                  </a:cxn>
                  <a:cxn ang="0">
                    <a:pos x="565" y="121"/>
                  </a:cxn>
                  <a:cxn ang="0">
                    <a:pos x="563" y="119"/>
                  </a:cxn>
                  <a:cxn ang="0">
                    <a:pos x="561" y="118"/>
                  </a:cxn>
                  <a:cxn ang="0">
                    <a:pos x="557" y="121"/>
                  </a:cxn>
                </a:cxnLst>
                <a:rect l="0" t="0" r="r" b="b"/>
                <a:pathLst>
                  <a:path w="565" h="125">
                    <a:moveTo>
                      <a:pt x="557" y="121"/>
                    </a:moveTo>
                    <a:lnTo>
                      <a:pt x="561" y="1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61" y="125"/>
                    </a:lnTo>
                    <a:lnTo>
                      <a:pt x="565" y="121"/>
                    </a:lnTo>
                    <a:lnTo>
                      <a:pt x="561" y="125"/>
                    </a:lnTo>
                    <a:lnTo>
                      <a:pt x="563" y="124"/>
                    </a:lnTo>
                    <a:lnTo>
                      <a:pt x="565" y="121"/>
                    </a:lnTo>
                    <a:lnTo>
                      <a:pt x="563" y="119"/>
                    </a:lnTo>
                    <a:lnTo>
                      <a:pt x="561" y="118"/>
                    </a:lnTo>
                    <a:lnTo>
                      <a:pt x="55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274" name="Group 732"/>
            <p:cNvGrpSpPr>
              <a:grpSpLocks/>
            </p:cNvGrpSpPr>
            <p:nvPr/>
          </p:nvGrpSpPr>
          <p:grpSpPr bwMode="auto">
            <a:xfrm>
              <a:off x="2922" y="3738"/>
              <a:ext cx="1240" cy="92"/>
              <a:chOff x="2934" y="3672"/>
              <a:chExt cx="1240" cy="92"/>
            </a:xfrm>
          </p:grpSpPr>
          <p:sp>
            <p:nvSpPr>
              <p:cNvPr id="28381" name="Line 733"/>
              <p:cNvSpPr>
                <a:spLocks noChangeShapeType="1"/>
              </p:cNvSpPr>
              <p:nvPr/>
            </p:nvSpPr>
            <p:spPr bwMode="auto">
              <a:xfrm>
                <a:off x="3022" y="3718"/>
                <a:ext cx="106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82" name="Freeform 734"/>
              <p:cNvSpPr>
                <a:spLocks/>
              </p:cNvSpPr>
              <p:nvPr/>
            </p:nvSpPr>
            <p:spPr bwMode="auto">
              <a:xfrm>
                <a:off x="2934" y="3672"/>
                <a:ext cx="90" cy="91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0" y="92"/>
                  </a:cxn>
                  <a:cxn ang="0">
                    <a:pos x="181" y="182"/>
                  </a:cxn>
                  <a:cxn ang="0">
                    <a:pos x="181" y="0"/>
                  </a:cxn>
                </a:cxnLst>
                <a:rect l="0" t="0" r="r" b="b"/>
                <a:pathLst>
                  <a:path w="181" h="182">
                    <a:moveTo>
                      <a:pt x="181" y="0"/>
                    </a:moveTo>
                    <a:lnTo>
                      <a:pt x="0" y="92"/>
                    </a:lnTo>
                    <a:lnTo>
                      <a:pt x="181" y="1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383" name="Freeform 735"/>
              <p:cNvSpPr>
                <a:spLocks/>
              </p:cNvSpPr>
              <p:nvPr/>
            </p:nvSpPr>
            <p:spPr bwMode="auto">
              <a:xfrm>
                <a:off x="4084" y="3673"/>
                <a:ext cx="90" cy="91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80" y="90"/>
                  </a:cxn>
                  <a:cxn ang="0">
                    <a:pos x="0" y="0"/>
                  </a:cxn>
                  <a:cxn ang="0">
                    <a:pos x="0" y="182"/>
                  </a:cxn>
                </a:cxnLst>
                <a:rect l="0" t="0" r="r" b="b"/>
                <a:pathLst>
                  <a:path w="180" h="182">
                    <a:moveTo>
                      <a:pt x="0" y="182"/>
                    </a:moveTo>
                    <a:lnTo>
                      <a:pt x="180" y="90"/>
                    </a:lnTo>
                    <a:lnTo>
                      <a:pt x="0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8384" name="Rectangle 736"/>
            <p:cNvSpPr>
              <a:spLocks noChangeArrowheads="1"/>
            </p:cNvSpPr>
            <p:nvPr/>
          </p:nvSpPr>
          <p:spPr bwMode="auto">
            <a:xfrm>
              <a:off x="2358" y="3250"/>
              <a:ext cx="44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385" name="Rectangle 737"/>
            <p:cNvSpPr>
              <a:spLocks noChangeArrowheads="1"/>
            </p:cNvSpPr>
            <p:nvPr/>
          </p:nvSpPr>
          <p:spPr bwMode="auto">
            <a:xfrm>
              <a:off x="2415" y="3281"/>
              <a:ext cx="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500" noProof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86" name="Rectangle 738"/>
            <p:cNvSpPr>
              <a:spLocks noChangeArrowheads="1"/>
            </p:cNvSpPr>
            <p:nvPr/>
          </p:nvSpPr>
          <p:spPr bwMode="auto">
            <a:xfrm>
              <a:off x="2415" y="3376"/>
              <a:ext cx="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500" noProof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87" name="Rectangle 739"/>
            <p:cNvSpPr>
              <a:spLocks noChangeArrowheads="1"/>
            </p:cNvSpPr>
            <p:nvPr/>
          </p:nvSpPr>
          <p:spPr bwMode="auto">
            <a:xfrm>
              <a:off x="4134" y="3266"/>
              <a:ext cx="44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388" name="Rectangle 740"/>
            <p:cNvSpPr>
              <a:spLocks noChangeArrowheads="1"/>
            </p:cNvSpPr>
            <p:nvPr/>
          </p:nvSpPr>
          <p:spPr bwMode="auto">
            <a:xfrm>
              <a:off x="4083" y="3296"/>
              <a:ext cx="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500" noProof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89" name="Rectangle 741"/>
            <p:cNvSpPr>
              <a:spLocks noChangeArrowheads="1"/>
            </p:cNvSpPr>
            <p:nvPr/>
          </p:nvSpPr>
          <p:spPr bwMode="auto">
            <a:xfrm>
              <a:off x="4119" y="3391"/>
              <a:ext cx="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1500" noProof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8390" name="Rectangle 742"/>
            <p:cNvSpPr>
              <a:spLocks noChangeArrowheads="1"/>
            </p:cNvSpPr>
            <p:nvPr/>
          </p:nvSpPr>
          <p:spPr bwMode="auto">
            <a:xfrm>
              <a:off x="3063" y="3935"/>
              <a:ext cx="12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chemeClr val="accent2">
                      <a:lumMod val="75000"/>
                    </a:schemeClr>
                  </a:solidFill>
                  <a:latin typeface="Verdana" pitchFamily="34" charset="0"/>
                </a:rPr>
                <a:t>Medium transmisi Fisik</a:t>
              </a:r>
              <a:endParaRPr lang="en-US" sz="15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FF"/>
            </a:gs>
            <a:gs pos="100000">
              <a:srgbClr val="FF00FF">
                <a:gamma/>
                <a:shade val="8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C878-C8ED-4E41-A450-FC2F9F5BE160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57200" y="1143000"/>
            <a:ext cx="2971800" cy="4267200"/>
            <a:chOff x="432" y="768"/>
            <a:chExt cx="1872" cy="2688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720" y="768"/>
              <a:ext cx="1584" cy="2688"/>
              <a:chOff x="1776" y="768"/>
              <a:chExt cx="1584" cy="2688"/>
            </a:xfrm>
          </p:grpSpPr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Physical</a:t>
                </a:r>
              </a:p>
            </p:txBody>
          </p:sp>
          <p:sp>
            <p:nvSpPr>
              <p:cNvPr id="28678" name="Rectangle 6"/>
              <p:cNvSpPr>
                <a:spLocks noChangeArrowheads="1"/>
              </p:cNvSpPr>
              <p:nvPr/>
            </p:nvSpPr>
            <p:spPr bwMode="auto">
              <a:xfrm>
                <a:off x="1776" y="768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Application</a:t>
                </a:r>
              </a:p>
            </p:txBody>
          </p:sp>
          <p:sp>
            <p:nvSpPr>
              <p:cNvPr id="28679" name="Rectangle 7"/>
              <p:cNvSpPr>
                <a:spLocks noChangeArrowheads="1"/>
              </p:cNvSpPr>
              <p:nvPr/>
            </p:nvSpPr>
            <p:spPr bwMode="auto">
              <a:xfrm>
                <a:off x="1776" y="1152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Presentation</a:t>
                </a:r>
              </a:p>
            </p:txBody>
          </p:sp>
          <p:sp>
            <p:nvSpPr>
              <p:cNvPr id="28680" name="Rectangle 8"/>
              <p:cNvSpPr>
                <a:spLocks noChangeArrowheads="1"/>
              </p:cNvSpPr>
              <p:nvPr/>
            </p:nvSpPr>
            <p:spPr bwMode="auto">
              <a:xfrm>
                <a:off x="1776" y="1536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Session</a:t>
                </a:r>
              </a:p>
            </p:txBody>
          </p:sp>
          <p:sp>
            <p:nvSpPr>
              <p:cNvPr id="28681" name="Rectangle 9"/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Transport</a:t>
                </a:r>
              </a:p>
            </p:txBody>
          </p:sp>
          <p:sp>
            <p:nvSpPr>
              <p:cNvPr id="28682" name="Rectangle 1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Network</a:t>
                </a:r>
              </a:p>
            </p:txBody>
          </p:sp>
          <p:sp>
            <p:nvSpPr>
              <p:cNvPr id="28683" name="Rectangle 11"/>
              <p:cNvSpPr>
                <a:spLocks noChangeArrowheads="1"/>
              </p:cNvSpPr>
              <p:nvPr/>
            </p:nvSpPr>
            <p:spPr bwMode="auto">
              <a:xfrm>
                <a:off x="1776" y="2688"/>
                <a:ext cx="1584" cy="3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chemeClr val="tx1"/>
                    </a:solidFill>
                    <a:latin typeface="Tahoma" pitchFamily="34" charset="0"/>
                  </a:rPr>
                  <a:t>Data Link</a:t>
                </a:r>
              </a:p>
            </p:txBody>
          </p:sp>
        </p:grp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432" y="3072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1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432" y="2688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2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432" y="768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7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32" y="1152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6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432" y="1536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5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32" y="1920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4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32" y="2304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3</a:t>
              </a:r>
              <a:endParaRPr lang="en-US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3505200" y="1143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657600" y="1143000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5052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3505200" y="3048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3657600" y="30480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505200" y="5410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3810000" y="1319213"/>
            <a:ext cx="4697413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228600" indent="-228600" eaLnBrk="0" hangingPunct="0"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Tahoma" pitchFamily="34" charset="0"/>
              </a:rPr>
              <a:t>Upper layers </a:t>
            </a:r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 application issues</a:t>
            </a:r>
          </a:p>
          <a:p>
            <a:pPr marL="228600" indent="-228600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 pada umumnya diimplementasikan</a:t>
            </a:r>
          </a:p>
          <a:p>
            <a:pPr marL="228600" indent="-228600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  secara software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Application oriented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786188" y="3757613"/>
            <a:ext cx="4819650" cy="146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228600" indent="-228600" eaLnBrk="0" hangingPunct="0"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Tahoma" pitchFamily="34" charset="0"/>
              </a:rPr>
              <a:t>Lower layers </a:t>
            </a:r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 data transport issues</a:t>
            </a:r>
          </a:p>
          <a:p>
            <a:pPr marL="228600" indent="-228600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  Layer 1 &amp; 2 :h/w &amp; s/w implemented</a:t>
            </a:r>
          </a:p>
          <a:p>
            <a:pPr marL="228600" indent="-228600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	  Layer 3 dan 4 : s/w implemented</a:t>
            </a:r>
          </a:p>
          <a:p>
            <a:pPr marL="228600" indent="-228600" eaLnBrk="0" hangingPunct="0">
              <a:buFontTx/>
              <a:buChar char="•"/>
            </a:pPr>
            <a:r>
              <a:rPr lang="en-US" sz="18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Network oriented </a:t>
            </a:r>
          </a:p>
          <a:p>
            <a:pPr marL="228600" indent="-228600" eaLnBrk="0" hangingPunct="0"/>
            <a:endParaRPr lang="en-US" sz="1800" b="1">
              <a:solidFill>
                <a:srgbClr val="FFFF00"/>
              </a:solidFill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id-ID" sz="4000"/>
              <a:t>OSI Protocol Stack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143D-A571-45BE-A535-FDE7E00D8235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105400" cy="457200"/>
          </a:xfrm>
        </p:spPr>
        <p:txBody>
          <a:bodyPr/>
          <a:lstStyle/>
          <a:p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Model OSI dan komunikasi antar sistem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781050" y="2160588"/>
            <a:ext cx="2063750" cy="3733800"/>
            <a:chOff x="1776" y="768"/>
            <a:chExt cx="1584" cy="2688"/>
          </a:xfrm>
        </p:grpSpPr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1776" y="3072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Physical</a:t>
              </a:r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776" y="768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1776" y="1152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Presentation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776" y="1536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Session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776" y="1920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1776" y="2304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Network</a:t>
              </a: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1776" y="2688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Data Link</a:t>
              </a:r>
            </a:p>
          </p:txBody>
        </p:sp>
      </p:grp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6565900" y="2160588"/>
            <a:ext cx="2063750" cy="3733800"/>
            <a:chOff x="1776" y="768"/>
            <a:chExt cx="1584" cy="2688"/>
          </a:xfrm>
        </p:grpSpPr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1776" y="3072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Physical</a:t>
              </a:r>
            </a:p>
          </p:txBody>
        </p:sp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1776" y="768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776" y="1152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Presentation</a:t>
              </a:r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776" y="1536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Session</a:t>
              </a: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776" y="1920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1776" y="2304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Network</a:t>
              </a: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1776" y="2688"/>
              <a:ext cx="1584" cy="3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Data Link</a:t>
              </a:r>
            </a:p>
          </p:txBody>
        </p:sp>
      </p:grp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741488" y="1154113"/>
            <a:ext cx="868362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Tahoma" pitchFamily="34" charset="0"/>
              </a:rPr>
              <a:t>Proses </a:t>
            </a:r>
          </a:p>
          <a:p>
            <a:pPr eaLnBrk="0" hangingPunct="0"/>
            <a:r>
              <a:rPr lang="en-US" sz="1400" b="1">
                <a:solidFill>
                  <a:schemeClr val="tx1"/>
                </a:solidFill>
                <a:latin typeface="Tahoma" pitchFamily="34" charset="0"/>
              </a:rPr>
              <a:t>aplikasi</a:t>
            </a: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>
            <a:off x="1162050" y="849313"/>
            <a:ext cx="1981200" cy="1158875"/>
          </a:xfrm>
          <a:prstGeom prst="irregularSeal1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304088" y="1169988"/>
            <a:ext cx="868362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chemeClr val="tx1"/>
                </a:solidFill>
                <a:latin typeface="Tahoma" pitchFamily="34" charset="0"/>
              </a:rPr>
              <a:t>Proses </a:t>
            </a:r>
          </a:p>
          <a:p>
            <a:pPr eaLnBrk="0" hangingPunct="0"/>
            <a:r>
              <a:rPr lang="en-US" sz="1400" b="1">
                <a:solidFill>
                  <a:schemeClr val="tx1"/>
                </a:solidFill>
                <a:latin typeface="Tahoma" pitchFamily="34" charset="0"/>
              </a:rPr>
              <a:t>aplikasi</a:t>
            </a: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6602413" y="925513"/>
            <a:ext cx="1981200" cy="1143000"/>
          </a:xfrm>
          <a:prstGeom prst="irregularSeal1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914400" y="601663"/>
            <a:ext cx="1298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Sistem A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800850" y="560388"/>
            <a:ext cx="1298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Sistem B</a:t>
            </a:r>
          </a:p>
        </p:txBody>
      </p: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3676650" y="4278313"/>
            <a:ext cx="2063750" cy="1600200"/>
            <a:chOff x="2492" y="2976"/>
            <a:chExt cx="1300" cy="1008"/>
          </a:xfrm>
        </p:grpSpPr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492" y="3648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Physical</a:t>
              </a:r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2492" y="2976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Network</a:t>
              </a:r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2492" y="3312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chemeClr val="tx1"/>
                  </a:solidFill>
                  <a:latin typeface="Tahoma" pitchFamily="34" charset="0"/>
                </a:rPr>
                <a:t>Data Link</a:t>
              </a:r>
            </a:p>
          </p:txBody>
        </p:sp>
      </p:grp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2305050" y="1839913"/>
            <a:ext cx="0" cy="426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2305050" y="6107113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3905250" y="4354513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3905250" y="43545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5429250" y="4354513"/>
            <a:ext cx="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5429250" y="61071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6953250" y="1763713"/>
            <a:ext cx="0" cy="434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2838450" y="56499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2838450" y="51165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2838450" y="45831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5734050" y="56499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5734050" y="51165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5734050" y="4583113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838450" y="3973513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2838450" y="3516313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2838450" y="2982913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2838450" y="2449513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3448050" y="6140450"/>
            <a:ext cx="47656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Intermediate node (repeater, bridge, router)</a:t>
            </a:r>
            <a:endParaRPr lang="en-US" sz="20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3067050" y="2144713"/>
            <a:ext cx="3230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Peer-to-peer communications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4572000" y="5897563"/>
            <a:ext cx="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>
                <a:gamma/>
                <a:shade val="46275"/>
                <a:invGamma/>
              </a:srgbClr>
            </a:gs>
            <a:gs pos="100000">
              <a:srgbClr val="FF7C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5D40-C85A-48A1-B7BA-155225A0F9B5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524000" y="5181600"/>
            <a:ext cx="206375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Physical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0" y="19812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Application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24000" y="25146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Presentation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0" y="30480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Session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24000" y="35814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Transport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524000" y="4114800"/>
            <a:ext cx="206375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Network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4648200"/>
            <a:ext cx="20637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Data Link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562600" y="5181600"/>
            <a:ext cx="206375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Physical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562600" y="19812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Application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562600" y="25146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Presentation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562600" y="30480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Session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562600" y="3581400"/>
            <a:ext cx="206375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Transport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562600" y="4114800"/>
            <a:ext cx="2063750" cy="533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Network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4648200"/>
            <a:ext cx="206375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Data Link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/>
              <a:t>Interaksi antar layer OSI:</a:t>
            </a:r>
          </a:p>
          <a:p>
            <a:r>
              <a:rPr lang="en-US" sz="1800" b="1"/>
              <a:t>Interaksi dengan layer di atasnya</a:t>
            </a:r>
          </a:p>
          <a:p>
            <a:r>
              <a:rPr lang="en-US" sz="1800" b="1"/>
              <a:t>Interaksi dengan layer di bawahnya</a:t>
            </a:r>
          </a:p>
          <a:p>
            <a:r>
              <a:rPr lang="en-US" sz="1800" b="1"/>
              <a:t>Interaksi dengan layer peer di sistem yang berbeda</a:t>
            </a:r>
          </a:p>
          <a:p>
            <a:endParaRPr lang="en-US" sz="2400" b="1"/>
          </a:p>
          <a:p>
            <a:endParaRPr lang="en-US" sz="2400" b="1"/>
          </a:p>
        </p:txBody>
      </p:sp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7467600" y="3657600"/>
          <a:ext cx="1447800" cy="1000125"/>
        </p:xfrm>
        <a:graphic>
          <a:graphicData uri="http://schemas.openxmlformats.org/presentationml/2006/ole">
            <p:oleObj spid="_x0000_s31762" name="VISIO" r:id="rId3" imgW="1837800" imgH="1270080" progId="Visio.Drawing.11">
              <p:embed/>
            </p:oleObj>
          </a:graphicData>
        </a:graphic>
      </p:graphicFrame>
      <p:graphicFrame>
        <p:nvGraphicFramePr>
          <p:cNvPr id="31763" name="Object 19"/>
          <p:cNvGraphicFramePr>
            <a:graphicFrameLocks noChangeAspect="1"/>
          </p:cNvGraphicFramePr>
          <p:nvPr/>
        </p:nvGraphicFramePr>
        <p:xfrm>
          <a:off x="228600" y="3657600"/>
          <a:ext cx="1447800" cy="1006475"/>
        </p:xfrm>
        <a:graphic>
          <a:graphicData uri="http://schemas.openxmlformats.org/presentationml/2006/ole">
            <p:oleObj spid="_x0000_s31763" name="VISIO" r:id="rId4" imgW="1865160" imgH="1297440" progId="Visio.Drawing.11">
              <p:embed/>
            </p:oleObj>
          </a:graphicData>
        </a:graphic>
      </p:graphicFrame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54025" y="3046413"/>
            <a:ext cx="963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Sistem</a:t>
            </a:r>
          </a:p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3657600" y="4419600"/>
            <a:ext cx="685800" cy="381000"/>
            <a:chOff x="2448" y="3120"/>
            <a:chExt cx="432" cy="240"/>
          </a:xfrm>
        </p:grpSpPr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2448" y="336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 flipV="1">
              <a:off x="2880" y="312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 flipH="1">
              <a:off x="2448" y="3120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3657600" y="5029200"/>
            <a:ext cx="685800" cy="381000"/>
            <a:chOff x="2448" y="3504"/>
            <a:chExt cx="432" cy="240"/>
          </a:xfrm>
        </p:grpSpPr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2448" y="350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 flipV="1">
              <a:off x="2880" y="350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 flipH="1">
              <a:off x="2448" y="3744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657600" y="49149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3603625" y="3130550"/>
            <a:ext cx="379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N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603625" y="2597150"/>
            <a:ext cx="749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N+1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3603625" y="3683000"/>
            <a:ext cx="650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N-1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7712075" y="2970213"/>
            <a:ext cx="963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Sistem</a:t>
            </a:r>
          </a:p>
          <a:p>
            <a:pPr algn="ctr" eaLnBrk="0" hangingPunct="0"/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B</a:t>
            </a:r>
            <a:endParaRPr lang="en-US" sz="18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7C80">
                <a:gamma/>
                <a:shade val="46275"/>
                <a:invGamma/>
              </a:srgbClr>
            </a:gs>
            <a:gs pos="100000">
              <a:srgbClr val="FF7C8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7B62-C520-4FF7-A642-1821557CC134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Layer dan pertukaran informasi</a:t>
            </a:r>
            <a:endParaRPr lang="en-US" sz="2000" b="1" i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27075" y="1047750"/>
            <a:ext cx="1522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Sistem A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632575" y="9906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Sistem B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4686300" y="2424113"/>
            <a:ext cx="1543050" cy="361950"/>
            <a:chOff x="2808" y="1908"/>
            <a:chExt cx="972" cy="228"/>
          </a:xfrm>
        </p:grpSpPr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2808" y="1908"/>
              <a:ext cx="600" cy="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Header 4</a:t>
              </a:r>
              <a:endParaRPr lang="en-US" sz="16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/>
          </p:nvSpPr>
          <p:spPr bwMode="auto">
            <a:xfrm>
              <a:off x="3408" y="1908"/>
              <a:ext cx="372" cy="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Data</a:t>
              </a:r>
              <a:endParaRPr lang="en-US" sz="16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34825" name="Group 9"/>
          <p:cNvGrpSpPr>
            <a:grpSpLocks/>
          </p:cNvGrpSpPr>
          <p:nvPr/>
        </p:nvGrpSpPr>
        <p:grpSpPr bwMode="auto">
          <a:xfrm>
            <a:off x="3733800" y="3700463"/>
            <a:ext cx="2495550" cy="361950"/>
            <a:chOff x="2208" y="2688"/>
            <a:chExt cx="1572" cy="228"/>
          </a:xfrm>
        </p:grpSpPr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2808" y="2688"/>
              <a:ext cx="972" cy="2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Data</a:t>
              </a:r>
              <a:endParaRPr lang="en-US" sz="16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2208" y="2688"/>
              <a:ext cx="600" cy="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chemeClr val="tx1"/>
                  </a:solidFill>
                  <a:latin typeface="Tahoma" pitchFamily="34" charset="0"/>
                </a:rPr>
                <a:t>Header 3</a:t>
              </a:r>
              <a:endParaRPr lang="en-US" sz="160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457200" y="1452563"/>
            <a:ext cx="2063750" cy="3733800"/>
            <a:chOff x="516" y="1272"/>
            <a:chExt cx="1300" cy="2352"/>
          </a:xfrm>
        </p:grpSpPr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516" y="3288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516" y="1272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516" y="1464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516" y="1848"/>
              <a:ext cx="13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516" y="2316"/>
              <a:ext cx="1300" cy="6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516" y="2952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516" y="1656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5</a:t>
              </a:r>
            </a:p>
          </p:txBody>
        </p:sp>
      </p:grpSp>
      <p:grpSp>
        <p:nvGrpSpPr>
          <p:cNvPr id="34836" name="Group 20"/>
          <p:cNvGrpSpPr>
            <a:grpSpLocks/>
          </p:cNvGrpSpPr>
          <p:nvPr/>
        </p:nvGrpSpPr>
        <p:grpSpPr bwMode="auto">
          <a:xfrm>
            <a:off x="6419850" y="1452563"/>
            <a:ext cx="2063750" cy="3733800"/>
            <a:chOff x="4272" y="1272"/>
            <a:chExt cx="1300" cy="2352"/>
          </a:xfrm>
        </p:grpSpPr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4272" y="3288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34838" name="Rectangle 22"/>
            <p:cNvSpPr>
              <a:spLocks noChangeArrowheads="1"/>
            </p:cNvSpPr>
            <p:nvPr/>
          </p:nvSpPr>
          <p:spPr bwMode="auto">
            <a:xfrm>
              <a:off x="4272" y="1272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7</a:t>
              </a:r>
            </a:p>
          </p:txBody>
        </p:sp>
        <p:sp>
          <p:nvSpPr>
            <p:cNvPr id="34839" name="Rectangle 23"/>
            <p:cNvSpPr>
              <a:spLocks noChangeArrowheads="1"/>
            </p:cNvSpPr>
            <p:nvPr/>
          </p:nvSpPr>
          <p:spPr bwMode="auto">
            <a:xfrm>
              <a:off x="4272" y="1464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4272" y="1848"/>
              <a:ext cx="1300" cy="4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34841" name="Rectangle 25"/>
            <p:cNvSpPr>
              <a:spLocks noChangeArrowheads="1"/>
            </p:cNvSpPr>
            <p:nvPr/>
          </p:nvSpPr>
          <p:spPr bwMode="auto">
            <a:xfrm>
              <a:off x="4272" y="2316"/>
              <a:ext cx="1300" cy="6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34842" name="Rectangle 26"/>
            <p:cNvSpPr>
              <a:spLocks noChangeArrowheads="1"/>
            </p:cNvSpPr>
            <p:nvPr/>
          </p:nvSpPr>
          <p:spPr bwMode="auto">
            <a:xfrm>
              <a:off x="4272" y="2952"/>
              <a:ext cx="1300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34843" name="Rectangle 27"/>
            <p:cNvSpPr>
              <a:spLocks noChangeArrowheads="1"/>
            </p:cNvSpPr>
            <p:nvPr/>
          </p:nvSpPr>
          <p:spPr bwMode="auto">
            <a:xfrm>
              <a:off x="4272" y="1656"/>
              <a:ext cx="130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tx1"/>
                  </a:solidFill>
                  <a:latin typeface="Tahoma" pitchFamily="34" charset="0"/>
                </a:rPr>
                <a:t>5</a:t>
              </a:r>
            </a:p>
          </p:txBody>
        </p:sp>
      </p:grpSp>
      <p:sp>
        <p:nvSpPr>
          <p:cNvPr id="34844" name="Freeform 28"/>
          <p:cNvSpPr>
            <a:spLocks/>
          </p:cNvSpPr>
          <p:nvPr/>
        </p:nvSpPr>
        <p:spPr bwMode="auto">
          <a:xfrm>
            <a:off x="4464050" y="2243138"/>
            <a:ext cx="1962150" cy="755650"/>
          </a:xfrm>
          <a:custGeom>
            <a:avLst/>
            <a:gdLst/>
            <a:ahLst/>
            <a:cxnLst>
              <a:cxn ang="0">
                <a:pos x="548" y="42"/>
              </a:cxn>
              <a:cxn ang="0">
                <a:pos x="1172" y="114"/>
              </a:cxn>
              <a:cxn ang="0">
                <a:pos x="1148" y="558"/>
              </a:cxn>
              <a:cxn ang="0">
                <a:pos x="728" y="558"/>
              </a:cxn>
              <a:cxn ang="0">
                <a:pos x="104" y="486"/>
              </a:cxn>
              <a:cxn ang="0">
                <a:pos x="104" y="78"/>
              </a:cxn>
              <a:cxn ang="0">
                <a:pos x="548" y="42"/>
              </a:cxn>
            </a:cxnLst>
            <a:rect l="0" t="0" r="r" b="b"/>
            <a:pathLst>
              <a:path w="1272" h="632">
                <a:moveTo>
                  <a:pt x="548" y="42"/>
                </a:moveTo>
                <a:cubicBezTo>
                  <a:pt x="726" y="48"/>
                  <a:pt x="1072" y="28"/>
                  <a:pt x="1172" y="114"/>
                </a:cubicBezTo>
                <a:cubicBezTo>
                  <a:pt x="1272" y="200"/>
                  <a:pt x="1222" y="484"/>
                  <a:pt x="1148" y="558"/>
                </a:cubicBezTo>
                <a:cubicBezTo>
                  <a:pt x="1074" y="632"/>
                  <a:pt x="902" y="570"/>
                  <a:pt x="728" y="558"/>
                </a:cubicBezTo>
                <a:cubicBezTo>
                  <a:pt x="554" y="546"/>
                  <a:pt x="208" y="566"/>
                  <a:pt x="104" y="486"/>
                </a:cubicBezTo>
                <a:cubicBezTo>
                  <a:pt x="0" y="406"/>
                  <a:pt x="30" y="156"/>
                  <a:pt x="104" y="78"/>
                </a:cubicBezTo>
                <a:cubicBezTo>
                  <a:pt x="178" y="0"/>
                  <a:pt x="370" y="36"/>
                  <a:pt x="548" y="42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Freeform 29"/>
          <p:cNvSpPr>
            <a:spLocks/>
          </p:cNvSpPr>
          <p:nvPr/>
        </p:nvSpPr>
        <p:spPr bwMode="auto">
          <a:xfrm>
            <a:off x="4597400" y="3519488"/>
            <a:ext cx="1790700" cy="679450"/>
          </a:xfrm>
          <a:custGeom>
            <a:avLst/>
            <a:gdLst/>
            <a:ahLst/>
            <a:cxnLst>
              <a:cxn ang="0">
                <a:pos x="548" y="42"/>
              </a:cxn>
              <a:cxn ang="0">
                <a:pos x="1172" y="114"/>
              </a:cxn>
              <a:cxn ang="0">
                <a:pos x="1148" y="558"/>
              </a:cxn>
              <a:cxn ang="0">
                <a:pos x="728" y="558"/>
              </a:cxn>
              <a:cxn ang="0">
                <a:pos x="104" y="486"/>
              </a:cxn>
              <a:cxn ang="0">
                <a:pos x="104" y="78"/>
              </a:cxn>
              <a:cxn ang="0">
                <a:pos x="548" y="42"/>
              </a:cxn>
            </a:cxnLst>
            <a:rect l="0" t="0" r="r" b="b"/>
            <a:pathLst>
              <a:path w="1272" h="632">
                <a:moveTo>
                  <a:pt x="548" y="42"/>
                </a:moveTo>
                <a:cubicBezTo>
                  <a:pt x="726" y="48"/>
                  <a:pt x="1072" y="28"/>
                  <a:pt x="1172" y="114"/>
                </a:cubicBezTo>
                <a:cubicBezTo>
                  <a:pt x="1272" y="200"/>
                  <a:pt x="1222" y="484"/>
                  <a:pt x="1148" y="558"/>
                </a:cubicBezTo>
                <a:cubicBezTo>
                  <a:pt x="1074" y="632"/>
                  <a:pt x="902" y="570"/>
                  <a:pt x="728" y="558"/>
                </a:cubicBezTo>
                <a:cubicBezTo>
                  <a:pt x="554" y="546"/>
                  <a:pt x="208" y="566"/>
                  <a:pt x="104" y="486"/>
                </a:cubicBezTo>
                <a:cubicBezTo>
                  <a:pt x="0" y="406"/>
                  <a:pt x="30" y="156"/>
                  <a:pt x="104" y="78"/>
                </a:cubicBezTo>
                <a:cubicBezTo>
                  <a:pt x="178" y="0"/>
                  <a:pt x="370" y="36"/>
                  <a:pt x="548" y="42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4914900" y="2900363"/>
            <a:ext cx="0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013325" y="3013075"/>
            <a:ext cx="13938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chemeClr val="tx1"/>
                </a:solidFill>
                <a:latin typeface="Tahoma" pitchFamily="34" charset="0"/>
              </a:rPr>
              <a:t>enkapsulasi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3733800" y="4271963"/>
            <a:ext cx="2476500" cy="36195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tx1"/>
                </a:solidFill>
                <a:latin typeface="Tahoma" pitchFamily="34" charset="0"/>
              </a:rPr>
              <a:t>Data</a:t>
            </a:r>
            <a:endParaRPr lang="en-U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2781300" y="4271963"/>
            <a:ext cx="952500" cy="361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tx1"/>
                </a:solidFill>
                <a:latin typeface="Tahoma" pitchFamily="34" charset="0"/>
              </a:rPr>
              <a:t>Header 2</a:t>
            </a:r>
            <a:endParaRPr lang="en-U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781300" y="4805363"/>
            <a:ext cx="3429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tx1"/>
                </a:solidFill>
                <a:latin typeface="Tahoma" pitchFamily="34" charset="0"/>
              </a:rPr>
              <a:t>Data</a:t>
            </a:r>
            <a:endParaRPr lang="en-U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51" name="Freeform 35"/>
          <p:cNvSpPr>
            <a:spLocks/>
          </p:cNvSpPr>
          <p:nvPr/>
        </p:nvSpPr>
        <p:spPr bwMode="auto">
          <a:xfrm>
            <a:off x="552450" y="5400675"/>
            <a:ext cx="7734300" cy="349250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76" y="165"/>
              </a:cxn>
              <a:cxn ang="0">
                <a:pos x="420" y="129"/>
              </a:cxn>
              <a:cxn ang="0">
                <a:pos x="960" y="153"/>
              </a:cxn>
              <a:cxn ang="0">
                <a:pos x="1152" y="213"/>
              </a:cxn>
              <a:cxn ang="0">
                <a:pos x="1188" y="237"/>
              </a:cxn>
              <a:cxn ang="0">
                <a:pos x="1476" y="297"/>
              </a:cxn>
              <a:cxn ang="0">
                <a:pos x="2328" y="261"/>
              </a:cxn>
              <a:cxn ang="0">
                <a:pos x="2628" y="189"/>
              </a:cxn>
              <a:cxn ang="0">
                <a:pos x="2796" y="117"/>
              </a:cxn>
              <a:cxn ang="0">
                <a:pos x="2988" y="93"/>
              </a:cxn>
              <a:cxn ang="0">
                <a:pos x="3876" y="105"/>
              </a:cxn>
              <a:cxn ang="0">
                <a:pos x="4080" y="153"/>
              </a:cxn>
              <a:cxn ang="0">
                <a:pos x="4284" y="213"/>
              </a:cxn>
              <a:cxn ang="0">
                <a:pos x="4872" y="225"/>
              </a:cxn>
            </a:cxnLst>
            <a:rect l="0" t="0" r="r" b="b"/>
            <a:pathLst>
              <a:path w="4872" h="304">
                <a:moveTo>
                  <a:pt x="0" y="201"/>
                </a:moveTo>
                <a:cubicBezTo>
                  <a:pt x="92" y="189"/>
                  <a:pt x="184" y="177"/>
                  <a:pt x="276" y="165"/>
                </a:cubicBezTo>
                <a:cubicBezTo>
                  <a:pt x="325" y="159"/>
                  <a:pt x="420" y="129"/>
                  <a:pt x="420" y="129"/>
                </a:cubicBezTo>
                <a:cubicBezTo>
                  <a:pt x="600" y="134"/>
                  <a:pt x="785" y="109"/>
                  <a:pt x="960" y="153"/>
                </a:cubicBezTo>
                <a:cubicBezTo>
                  <a:pt x="1020" y="168"/>
                  <a:pt x="1096" y="185"/>
                  <a:pt x="1152" y="213"/>
                </a:cubicBezTo>
                <a:cubicBezTo>
                  <a:pt x="1165" y="219"/>
                  <a:pt x="1174" y="232"/>
                  <a:pt x="1188" y="237"/>
                </a:cubicBezTo>
                <a:cubicBezTo>
                  <a:pt x="1280" y="268"/>
                  <a:pt x="1380" y="286"/>
                  <a:pt x="1476" y="297"/>
                </a:cubicBezTo>
                <a:cubicBezTo>
                  <a:pt x="2135" y="286"/>
                  <a:pt x="1985" y="304"/>
                  <a:pt x="2328" y="261"/>
                </a:cubicBezTo>
                <a:cubicBezTo>
                  <a:pt x="2418" y="216"/>
                  <a:pt x="2530" y="217"/>
                  <a:pt x="2628" y="189"/>
                </a:cubicBezTo>
                <a:cubicBezTo>
                  <a:pt x="2681" y="153"/>
                  <a:pt x="2731" y="128"/>
                  <a:pt x="2796" y="117"/>
                </a:cubicBezTo>
                <a:cubicBezTo>
                  <a:pt x="2860" y="106"/>
                  <a:pt x="2988" y="93"/>
                  <a:pt x="2988" y="93"/>
                </a:cubicBezTo>
                <a:cubicBezTo>
                  <a:pt x="3268" y="0"/>
                  <a:pt x="3584" y="76"/>
                  <a:pt x="3876" y="105"/>
                </a:cubicBezTo>
                <a:cubicBezTo>
                  <a:pt x="3942" y="127"/>
                  <a:pt x="4012" y="134"/>
                  <a:pt x="4080" y="153"/>
                </a:cubicBezTo>
                <a:cubicBezTo>
                  <a:pt x="4148" y="172"/>
                  <a:pt x="4213" y="206"/>
                  <a:pt x="4284" y="213"/>
                </a:cubicBezTo>
                <a:cubicBezTo>
                  <a:pt x="4486" y="233"/>
                  <a:pt x="4662" y="225"/>
                  <a:pt x="4872" y="22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flipH="1">
            <a:off x="1466850" y="5167313"/>
            <a:ext cx="0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7448550" y="5186363"/>
            <a:ext cx="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4308475" y="5618163"/>
            <a:ext cx="11731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chemeClr val="tx1"/>
                </a:solidFill>
                <a:latin typeface="Tahoma" pitchFamily="34" charset="0"/>
              </a:rPr>
              <a:t>Network</a:t>
            </a:r>
            <a:endParaRPr lang="en-U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2593975" y="1865313"/>
            <a:ext cx="27574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latin typeface="Tahoma" pitchFamily="34" charset="0"/>
              </a:rPr>
              <a:t>Protocol Data Unit = PDU</a:t>
            </a: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3143250" y="2214563"/>
            <a:ext cx="0" cy="171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3124200" y="3929063"/>
            <a:ext cx="8572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4ADF3-19F9-422D-A978-9B75CEC87254}" type="slidenum">
              <a:rPr lang="en-US"/>
              <a:pPr/>
              <a:t>15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990600"/>
          </a:xfrm>
        </p:spPr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Physical Layer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400"/>
              <a:t>Mendefiniskan spesifikasi elektrik dan mekanik perangkat komunikasi data</a:t>
            </a:r>
          </a:p>
          <a:p>
            <a:pPr lvl="1">
              <a:lnSpc>
                <a:spcPct val="90000"/>
              </a:lnSpc>
            </a:pPr>
            <a:r>
              <a:rPr lang="id-ID" sz="2000"/>
              <a:t>Misalnya penentuan level tegangan yang digunakan untuk mengirimkan informasi, bentuk konektor dan jumlah pin yang digunakan, spesifikasi kabel dsb.</a:t>
            </a:r>
          </a:p>
          <a:p>
            <a:pPr>
              <a:lnSpc>
                <a:spcPct val="90000"/>
              </a:lnSpc>
            </a:pPr>
            <a:r>
              <a:rPr lang="id-ID" sz="2400"/>
              <a:t>Pembentukan dan pemutusan koneksi ke medium transmisi</a:t>
            </a:r>
          </a:p>
          <a:p>
            <a:pPr lvl="1">
              <a:lnSpc>
                <a:spcPct val="90000"/>
              </a:lnSpc>
            </a:pPr>
            <a:r>
              <a:rPr lang="id-ID" sz="2000"/>
              <a:t>Komunikasi f</a:t>
            </a:r>
            <a:r>
              <a:rPr lang="th-TH" sz="2000"/>
              <a:t>ull-duplex </a:t>
            </a:r>
            <a:r>
              <a:rPr lang="en-US" sz="2000"/>
              <a:t>atau </a:t>
            </a:r>
            <a:r>
              <a:rPr lang="th-TH" sz="2000"/>
              <a:t>half-duplex, </a:t>
            </a:r>
            <a:r>
              <a:rPr lang="en-US" sz="2000"/>
              <a:t>prosedur untuk memulai dan menghentikan transmisi</a:t>
            </a:r>
            <a:endParaRPr lang="id-ID" sz="2000"/>
          </a:p>
          <a:p>
            <a:pPr>
              <a:lnSpc>
                <a:spcPct val="90000"/>
              </a:lnSpc>
            </a:pPr>
            <a:r>
              <a:rPr lang="id-ID" sz="2400"/>
              <a:t>Pembentukan sinyal </a:t>
            </a:r>
            <a:r>
              <a:rPr lang="en-US" sz="2400"/>
              <a:t>untuk </a:t>
            </a:r>
            <a:r>
              <a:rPr lang="id-ID" sz="2400"/>
              <a:t>di</a:t>
            </a:r>
            <a:r>
              <a:rPr lang="en-US" sz="2400"/>
              <a:t>transmisi</a:t>
            </a:r>
            <a:r>
              <a:rPr lang="id-ID" sz="2400"/>
              <a:t>kan ke medium transmisi</a:t>
            </a:r>
          </a:p>
          <a:p>
            <a:pPr lvl="1">
              <a:lnSpc>
                <a:spcPct val="90000"/>
              </a:lnSpc>
            </a:pPr>
            <a:r>
              <a:rPr lang="id-ID" sz="2000"/>
              <a:t>Line coding, modulasi dsb.</a:t>
            </a:r>
            <a:r>
              <a:rPr lang="en-US" sz="2000"/>
              <a:t>, </a:t>
            </a:r>
            <a:endParaRPr lang="id-ID" sz="2000"/>
          </a:p>
          <a:p>
            <a:pPr>
              <a:lnSpc>
                <a:spcPct val="90000"/>
              </a:lnSpc>
            </a:pPr>
            <a:r>
              <a:rPr lang="id-ID" sz="2400"/>
              <a:t>Data unit: bit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sym typeface="Wingdings" pitchFamily="2" charset="2"/>
              </a:rPr>
              <a:t>Contoh : RS232C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7BE6B-4727-4375-B818-D8781801EA89}" type="slidenum">
              <a:rPr lang="en-US"/>
              <a:pPr/>
              <a:t>16</a:t>
            </a:fld>
            <a:endParaRPr lang="en-US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4419600" cy="2840038"/>
          </a:xfrm>
          <a:prstGeom prst="rect">
            <a:avLst/>
          </a:prstGeom>
          <a:noFill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/>
              <a:t>RS 232 Specs</a:t>
            </a:r>
            <a:endParaRPr lang="en-US"/>
          </a:p>
        </p:txBody>
      </p:sp>
      <p:pic>
        <p:nvPicPr>
          <p:cNvPr id="160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18335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631825" y="4905375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1600"/>
              <a:t>Konektor RS232 </a:t>
            </a:r>
          </a:p>
          <a:p>
            <a:pPr algn="ctr"/>
            <a:r>
              <a:rPr lang="id-ID" sz="1600"/>
              <a:t>9 pin male</a:t>
            </a:r>
            <a:endParaRPr lang="en-US" sz="1600"/>
          </a:p>
        </p:txBody>
      </p:sp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962400"/>
            <a:ext cx="1905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2667000" y="4953000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1600"/>
              <a:t>Konektor RS232 </a:t>
            </a:r>
          </a:p>
          <a:p>
            <a:pPr algn="ctr"/>
            <a:r>
              <a:rPr lang="id-ID" sz="1600"/>
              <a:t>9 pin female</a:t>
            </a:r>
            <a:endParaRPr lang="en-US" sz="1600"/>
          </a:p>
        </p:txBody>
      </p:sp>
      <p:pic>
        <p:nvPicPr>
          <p:cNvPr id="160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581400"/>
            <a:ext cx="2073275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3D951-71CC-4798-B877-811C02D04773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09600" y="381000"/>
            <a:ext cx="824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Data Link Layer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1700"/>
              <a:t>Mengatur komunikasi antara mesin “lokal” (mesin-mesin yang berada di dalam satu jaringan yang sama)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1700"/>
              <a:t>Pada proses pengiriman, layer ini menerima </a:t>
            </a:r>
            <a:r>
              <a:rPr lang="en-US" sz="1700"/>
              <a:t>data dari </a:t>
            </a:r>
            <a:r>
              <a:rPr lang="id-ID" sz="1700"/>
              <a:t>network </a:t>
            </a:r>
            <a:r>
              <a:rPr lang="en-US" sz="1700"/>
              <a:t>layer dan merubahnya menjadi aliran bit untuk ditransmisikan oleh layer fisik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700"/>
              <a:t>Pada proses penerimaan, </a:t>
            </a:r>
            <a:r>
              <a:rPr lang="id-ID" sz="1700"/>
              <a:t>layer ini </a:t>
            </a:r>
            <a:r>
              <a:rPr lang="en-US" sz="1700"/>
              <a:t>merubah aliran bit</a:t>
            </a:r>
            <a:r>
              <a:rPr lang="id-ID" sz="1700"/>
              <a:t> dari layer fisik</a:t>
            </a:r>
            <a:r>
              <a:rPr lang="en-US" sz="1700"/>
              <a:t> menjadi frame</a:t>
            </a:r>
            <a:r>
              <a:rPr lang="id-ID" sz="1700"/>
              <a:t> data link (data framing)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1700"/>
              <a:t>Fungsi-fungsi yang dilakukan data link layer: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500"/>
              <a:t>Medium access control (MAC)</a:t>
            </a:r>
            <a:endParaRPr lang="id-ID" sz="150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d-ID" sz="1300"/>
              <a:t>Mengendalikan akses ke medium komunikasi</a:t>
            </a:r>
            <a:endParaRPr lang="en-US" sz="13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500"/>
              <a:t>Logical Link Control (LLC): </a:t>
            </a:r>
            <a:endParaRPr lang="id-ID" sz="150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d-ID" sz="1300"/>
              <a:t>Fungsi yang diperlukan untuk membentuk dan mengendalikan link lojik antara dua mesin lokal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500"/>
              <a:t>Menyediakan aliran data yang bebas kesalahan bagi network layer</a:t>
            </a:r>
            <a:r>
              <a:rPr lang="id-ID" sz="1500"/>
              <a:t> (error detection and handling)</a:t>
            </a:r>
            <a:endParaRPr lang="en-US" sz="150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300"/>
              <a:t>Mendeteksi/mengoreksi kesalahan akibat transmisi</a:t>
            </a:r>
            <a:r>
              <a:rPr lang="id-ID" sz="1300"/>
              <a:t> pada layer fisik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300"/>
              <a:t>Menambahkan kode untuk sinkronisasi dan deteksi kesalahan</a:t>
            </a:r>
            <a:r>
              <a:rPr lang="id-ID" sz="1300"/>
              <a:t> (contoh: CRC)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300"/>
              <a:t>Menyediakan mekanisme untuk menangani kehilangan (lost), kerusakan, atau duplikasi frame</a:t>
            </a:r>
            <a:r>
              <a:rPr lang="id-ID" sz="1300"/>
              <a:t> (contoh: retransmisi lost frame)</a:t>
            </a:r>
            <a:endParaRPr lang="en-US" sz="13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d-ID" sz="1500"/>
              <a:t>Addressing : memberi label lokasi tujuan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d-ID" sz="1300"/>
              <a:t>Physical addresing (label dicangkokkan pada kartu jaringan di pabrik)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1700"/>
              <a:t>Data unit: frame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1700"/>
              <a:t>Contoh protokol layer 2 : IEEE802.3, IEEE802.11 dsb.</a:t>
            </a:r>
            <a:endParaRPr lang="en-US" sz="1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14EEA-6AB1-4C46-B3E7-72137550592E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1371600" y="1255713"/>
          <a:ext cx="6248400" cy="4243387"/>
        </p:xfrm>
        <a:graphic>
          <a:graphicData uri="http://schemas.openxmlformats.org/presentationml/2006/ole">
            <p:oleObj spid="_x0000_s161797" name="Visio" r:id="rId3" imgW="3907231" imgH="265267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375EF-E9F7-4E47-94E1-A50F2D0ED4F8}" type="slidenum">
              <a:rPr lang="en-US"/>
              <a:pPr/>
              <a:t>19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533400"/>
            <a:ext cx="824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Network Layer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1000" y="1219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d-ID" sz="2800">
                <a:sym typeface="Wingdings" pitchFamily="2" charset="2"/>
              </a:rPr>
              <a:t>Menyediakan fungsional dan prosedural untuk mentransfer informasi dari sumber ke tujuan yang melalui beberapa jaringan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d-ID">
                <a:sym typeface="Wingdings" pitchFamily="2" charset="2"/>
              </a:rPr>
              <a:t>Batas antar jaringan adalah suatu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d-ID" sz="2800">
                <a:sym typeface="Wingdings" pitchFamily="2" charset="2"/>
              </a:rPr>
              <a:t>Layer ini menyediakan fungsi: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d-ID">
                <a:sym typeface="Wingdings" pitchFamily="2" charset="2"/>
              </a:rPr>
              <a:t>Routing (pencarian jalur menuju tujuan)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d-ID">
                <a:sym typeface="Wingdings" pitchFamily="2" charset="2"/>
              </a:rPr>
              <a:t>Melakukan </a:t>
            </a:r>
            <a:r>
              <a:rPr lang="en-US">
                <a:sym typeface="Wingdings" pitchFamily="2" charset="2"/>
              </a:rPr>
              <a:t>segmentation/desegmentation</a:t>
            </a:r>
            <a:r>
              <a:rPr lang="id-ID">
                <a:sym typeface="Wingdings" pitchFamily="2" charset="2"/>
              </a:rPr>
              <a:t> kalau perlu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d-ID">
                <a:sym typeface="Wingdings" pitchFamily="2" charset="2"/>
              </a:rPr>
              <a:t>Melaporkan kegagalan pengiriman informasi (contoh ICMP)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id-ID">
                <a:sym typeface="Wingdings" pitchFamily="2" charset="2"/>
              </a:rPr>
              <a:t>L</a:t>
            </a:r>
            <a:r>
              <a:rPr lang="en-US">
                <a:sym typeface="Wingdings" pitchFamily="2" charset="2"/>
              </a:rPr>
              <a:t>ogical addressing </a:t>
            </a:r>
            <a:r>
              <a:rPr lang="id-ID">
                <a:sym typeface="Wingdings" pitchFamily="2" charset="2"/>
              </a:rPr>
              <a:t>(contoh : IP address)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d-ID" sz="2800">
                <a:sym typeface="Wingdings" pitchFamily="2" charset="2"/>
              </a:rPr>
              <a:t>Data unit: paket</a:t>
            </a:r>
            <a:endParaRPr lang="en-US" sz="28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16D54-ECBA-4322-B4BE-0C0EFFBD96D5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>
            <p:ph/>
          </p:nvPr>
        </p:nvGraphicFramePr>
        <p:xfrm>
          <a:off x="838200" y="446088"/>
          <a:ext cx="7620000" cy="5791200"/>
        </p:xfrm>
        <a:graphic>
          <a:graphicData uri="http://schemas.openxmlformats.org/presentationml/2006/ole">
            <p:oleObj spid="_x0000_s145415" name="Visio" r:id="rId3" imgW="3955999" imgH="3007462" progId="Visio.Drawing.11">
              <p:embed/>
            </p:oleObj>
          </a:graphicData>
        </a:graphic>
      </p:graphicFrame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2833688" y="3032125"/>
            <a:ext cx="2652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</a:rPr>
              <a:t>Beragam komputer</a:t>
            </a:r>
            <a:r>
              <a:rPr lang="id-ID" sz="2000" b="1">
                <a:solidFill>
                  <a:srgbClr val="CC0000"/>
                </a:solidFill>
              </a:rPr>
              <a:t> </a:t>
            </a:r>
          </a:p>
          <a:p>
            <a:pPr algn="ctr"/>
            <a:r>
              <a:rPr lang="id-ID" sz="2000" b="1">
                <a:solidFill>
                  <a:srgbClr val="CC0000"/>
                </a:solidFill>
              </a:rPr>
              <a:t>(h/w &amp; s/w)</a:t>
            </a:r>
            <a:endParaRPr lang="en-US" sz="2000" b="1">
              <a:solidFill>
                <a:srgbClr val="CC0000"/>
              </a:solidFill>
            </a:endParaRPr>
          </a:p>
          <a:p>
            <a:pPr algn="ctr"/>
            <a:r>
              <a:rPr lang="en-US" sz="2000" b="1">
                <a:solidFill>
                  <a:srgbClr val="CC0000"/>
                </a:solidFill>
              </a:rPr>
              <a:t>Ingin berkomunikasi</a:t>
            </a:r>
          </a:p>
          <a:p>
            <a:pPr algn="ctr"/>
            <a:r>
              <a:rPr lang="en-US" sz="2000" b="1">
                <a:solidFill>
                  <a:srgbClr val="CC0000"/>
                </a:solidFill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5099A-787B-4DB0-B851-3300F064F860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" y="609600"/>
            <a:ext cx="824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Transport Layer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/>
              <a:t>Menyediakan transfer data secara transparan antar end system (end-to-end communication)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id-ID"/>
              <a:t>End-to-end artinya protokol transport baru mulai bekerja di end system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Menerapkan layanan transport data andal yang transparan terhadap </a:t>
            </a:r>
            <a:r>
              <a:rPr lang="en-US" sz="2800" i="1"/>
              <a:t>upper layers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ym typeface="Wingdings" pitchFamily="2" charset="2"/>
              </a:rPr>
              <a:t>	 flow control, multiplexing, manajemen virtual circuit, serta error checking &amp; error recovery</a:t>
            </a:r>
            <a:endParaRPr lang="id-ID" sz="2800"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d-ID" sz="2800">
                <a:sym typeface="Wingdings" pitchFamily="2" charset="2"/>
              </a:rPr>
              <a:t>Data unit: segment</a:t>
            </a:r>
            <a:endParaRPr lang="en-US" sz="28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E0A27-457D-44A0-812F-B9ABEE68304F}" type="slidenum">
              <a:rPr lang="en-US"/>
              <a:pPr/>
              <a:t>21</a:t>
            </a:fld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533400"/>
            <a:ext cx="824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Session Layer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Membentuk, me-manage, dan memutuskan session komunikasi antar </a:t>
            </a:r>
            <a:r>
              <a:rPr lang="en-US" sz="2800" i="1"/>
              <a:t>presentation layer</a:t>
            </a:r>
            <a:r>
              <a:rPr lang="id-ID" sz="2800"/>
              <a:t> pada </a:t>
            </a:r>
            <a:r>
              <a:rPr lang="id-ID" sz="2800" i="1"/>
              <a:t>end system</a:t>
            </a:r>
            <a:endParaRPr lang="en-US" sz="2800" i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Session komunikasi terdiri atas permintaan layanan (service request) dan tanggapan layanan (service response) yang terjadi antara aplikasi yang berlokasi pada device jaringan</a:t>
            </a:r>
            <a:r>
              <a:rPr lang="id-ID" sz="2800"/>
              <a:t> (end system)</a:t>
            </a:r>
            <a:r>
              <a:rPr lang="en-US" sz="2800"/>
              <a:t> yang berbeda </a:t>
            </a:r>
            <a:endParaRPr lang="en-US" sz="2800"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d-ID" sz="2800">
                <a:sym typeface="Wingdings" pitchFamily="2" charset="2"/>
              </a:rPr>
              <a:t>Data unit: data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ym typeface="Wingdings" pitchFamily="2" charset="2"/>
              </a:rPr>
              <a:t>Contoh : CCITT X.225 </a:t>
            </a:r>
            <a:endParaRPr lang="id-ID" sz="280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A01F8-69E5-4418-9293-1287BACF29F5}" type="slidenum">
              <a:rPr lang="en-US"/>
              <a:pPr/>
              <a:t>22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Layer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pengkodean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konversi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data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i="1" dirty="0"/>
              <a:t>application layer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menjamin</a:t>
            </a:r>
            <a:r>
              <a:rPr lang="en-US" sz="2800" dirty="0">
                <a:sym typeface="Wingdings" pitchFamily="2" charset="2"/>
              </a:rPr>
              <a:t> data yang </a:t>
            </a:r>
            <a:r>
              <a:rPr lang="en-US" sz="2800" dirty="0" err="1">
                <a:sym typeface="Wingdings" pitchFamily="2" charset="2"/>
              </a:rPr>
              <a:t>berasal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dari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i="1" dirty="0"/>
              <a:t>application layer</a:t>
            </a:r>
            <a:r>
              <a:rPr lang="en-US" sz="2800" dirty="0"/>
              <a:t>  </a:t>
            </a:r>
            <a:r>
              <a:rPr lang="en-US" sz="2800" dirty="0" err="1">
                <a:sym typeface="Wingdings" pitchFamily="2" charset="2"/>
              </a:rPr>
              <a:t>suatu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sistem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dapat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dibaca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oleh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i="1" dirty="0"/>
              <a:t>application layer</a:t>
            </a:r>
            <a:r>
              <a:rPr lang="en-US" sz="2800" dirty="0"/>
              <a:t> 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lain</a:t>
            </a:r>
            <a:endParaRPr lang="id-ID" sz="2800" dirty="0"/>
          </a:p>
          <a:p>
            <a:pPr>
              <a:lnSpc>
                <a:spcPct val="90000"/>
              </a:lnSpc>
            </a:pPr>
            <a:r>
              <a:rPr lang="id-ID" sz="2800" dirty="0"/>
              <a:t>End-to-end</a:t>
            </a:r>
          </a:p>
          <a:p>
            <a:pPr>
              <a:lnSpc>
                <a:spcPct val="90000"/>
              </a:lnSpc>
            </a:pPr>
            <a:r>
              <a:rPr lang="id-ID" sz="2400" dirty="0">
                <a:sym typeface="Wingdings" pitchFamily="2" charset="2"/>
              </a:rPr>
              <a:t>Data unit: data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Contoh</a:t>
            </a:r>
            <a:r>
              <a:rPr lang="en-US" sz="2800" dirty="0"/>
              <a:t> 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Format </a:t>
            </a:r>
            <a:r>
              <a:rPr lang="en-US" sz="2400" dirty="0" err="1"/>
              <a:t>representasi</a:t>
            </a:r>
            <a:r>
              <a:rPr lang="en-US" sz="2400" dirty="0"/>
              <a:t> data: EBDIC, ASCII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: </a:t>
            </a:r>
            <a:r>
              <a:rPr lang="en-US" sz="2400" dirty="0" smtClean="0"/>
              <a:t>QuickTime</a:t>
            </a:r>
            <a:r>
              <a:rPr lang="en-US" sz="2400" dirty="0"/>
              <a:t>, MPEG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Enkripsi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14C1-2044-4372-AF95-55F7B98DBC1D}" type="slidenum">
              <a:rPr lang="en-US"/>
              <a:pPr/>
              <a:t>23</a:t>
            </a:fld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Application Layer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Layer OSI yang paling </a:t>
            </a:r>
            <a:r>
              <a:rPr lang="id-ID" sz="2800"/>
              <a:t>“</a:t>
            </a:r>
            <a:r>
              <a:rPr lang="en-US" sz="2800"/>
              <a:t>dekat</a:t>
            </a:r>
            <a:r>
              <a:rPr lang="id-ID" sz="2800"/>
              <a:t>”</a:t>
            </a:r>
            <a:r>
              <a:rPr lang="en-US" sz="2800"/>
              <a:t> dengan </a:t>
            </a:r>
            <a:r>
              <a:rPr lang="en-US" sz="2800" i="1"/>
              <a:t>end user</a:t>
            </a:r>
            <a:endParaRPr lang="id-ID" sz="2800" i="1"/>
          </a:p>
          <a:p>
            <a:pPr>
              <a:lnSpc>
                <a:spcPct val="90000"/>
              </a:lnSpc>
            </a:pPr>
            <a:r>
              <a:rPr lang="id-ID" sz="2800"/>
              <a:t>Menyediakan aplikasi bagi user untuk mengakses jaringan</a:t>
            </a:r>
          </a:p>
          <a:p>
            <a:pPr>
              <a:lnSpc>
                <a:spcPct val="90000"/>
              </a:lnSpc>
            </a:pPr>
            <a:r>
              <a:rPr lang="id-ID" sz="2800"/>
              <a:t>End-to-end</a:t>
            </a:r>
          </a:p>
          <a:p>
            <a:pPr>
              <a:lnSpc>
                <a:spcPct val="90000"/>
              </a:lnSpc>
            </a:pPr>
            <a:r>
              <a:rPr lang="id-ID" sz="2400">
                <a:sym typeface="Wingdings" pitchFamily="2" charset="2"/>
              </a:rPr>
              <a:t>Data unit: data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Contoh </a:t>
            </a:r>
            <a:r>
              <a:rPr lang="id-ID" sz="2800"/>
              <a:t>protokol application layer</a:t>
            </a:r>
            <a:r>
              <a:rPr lang="en-US" sz="28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Telnet, FTP, SMTP (TCP/IP suit)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OSI Common Management Information Protocol (CMIP)</a:t>
            </a:r>
            <a:endParaRPr lang="id-ID" sz="2400"/>
          </a:p>
          <a:p>
            <a:pPr>
              <a:lnSpc>
                <a:spcPct val="90000"/>
              </a:lnSpc>
            </a:pPr>
            <a:r>
              <a:rPr lang="id-ID" sz="2800"/>
              <a:t>Contoh aplikasi: web browser, e-mail client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D28AD-6A46-49D3-973C-40FFE7D32156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125971" name="Group 19"/>
          <p:cNvGrpSpPr>
            <a:grpSpLocks/>
          </p:cNvGrpSpPr>
          <p:nvPr/>
        </p:nvGrpSpPr>
        <p:grpSpPr bwMode="auto">
          <a:xfrm>
            <a:off x="5029200" y="2133600"/>
            <a:ext cx="2286000" cy="3429000"/>
            <a:chOff x="3168" y="1344"/>
            <a:chExt cx="1440" cy="2160"/>
          </a:xfrm>
        </p:grpSpPr>
        <p:sp>
          <p:nvSpPr>
            <p:cNvPr id="125966" name="Rectangle 14"/>
            <p:cNvSpPr>
              <a:spLocks noChangeArrowheads="1"/>
            </p:cNvSpPr>
            <p:nvPr/>
          </p:nvSpPr>
          <p:spPr bwMode="auto">
            <a:xfrm>
              <a:off x="3168" y="2640"/>
              <a:ext cx="1440" cy="864"/>
            </a:xfrm>
            <a:prstGeom prst="rect">
              <a:avLst/>
            </a:prstGeom>
            <a:solidFill>
              <a:srgbClr val="FF505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rgbClr val="CCFF66"/>
                  </a:solidFill>
                  <a:latin typeface="Tahoma" pitchFamily="34" charset="0"/>
                </a:rPr>
                <a:t>Network interface</a:t>
              </a:r>
            </a:p>
          </p:txBody>
        </p:sp>
        <p:sp>
          <p:nvSpPr>
            <p:cNvPr id="125967" name="Rectangle 15"/>
            <p:cNvSpPr>
              <a:spLocks noChangeArrowheads="1"/>
            </p:cNvSpPr>
            <p:nvPr/>
          </p:nvSpPr>
          <p:spPr bwMode="auto">
            <a:xfrm>
              <a:off x="3168" y="1344"/>
              <a:ext cx="1440" cy="38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rgbClr val="FFFF00"/>
                  </a:solidFill>
                  <a:latin typeface="Tahoma" pitchFamily="34" charset="0"/>
                </a:rPr>
                <a:t>Application</a:t>
              </a:r>
            </a:p>
            <a:p>
              <a:pPr algn="ctr" eaLnBrk="0" hangingPunct="0"/>
              <a:r>
                <a:rPr lang="en-US" sz="1200" b="1">
                  <a:solidFill>
                    <a:srgbClr val="FFFF00"/>
                  </a:solidFill>
                  <a:latin typeface="Tahoma" pitchFamily="34" charset="0"/>
                </a:rPr>
                <a:t>http,ftp,snmp</a:t>
              </a:r>
            </a:p>
          </p:txBody>
        </p:sp>
        <p:sp>
          <p:nvSpPr>
            <p:cNvPr id="125968" name="Rectangle 16"/>
            <p:cNvSpPr>
              <a:spLocks noChangeArrowheads="1"/>
            </p:cNvSpPr>
            <p:nvPr/>
          </p:nvSpPr>
          <p:spPr bwMode="auto">
            <a:xfrm>
              <a:off x="3168" y="1728"/>
              <a:ext cx="1440" cy="466"/>
            </a:xfrm>
            <a:prstGeom prst="rect">
              <a:avLst/>
            </a:prstGeom>
            <a:solidFill>
              <a:srgbClr val="CC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rgbClr val="CC0000"/>
                  </a:solidFill>
                  <a:latin typeface="Tahoma" pitchFamily="34" charset="0"/>
                </a:rPr>
                <a:t>Transport</a:t>
              </a:r>
            </a:p>
            <a:p>
              <a:pPr algn="ctr" eaLnBrk="0" hangingPunct="0"/>
              <a:r>
                <a:rPr lang="en-US" sz="1200" b="1">
                  <a:solidFill>
                    <a:srgbClr val="FF33CC"/>
                  </a:solidFill>
                  <a:latin typeface="Tahoma" pitchFamily="34" charset="0"/>
                </a:rPr>
                <a:t>TCP, UDP</a:t>
              </a:r>
            </a:p>
          </p:txBody>
        </p:sp>
        <p:sp>
          <p:nvSpPr>
            <p:cNvPr id="125969" name="Rectangle 17"/>
            <p:cNvSpPr>
              <a:spLocks noChangeArrowheads="1"/>
            </p:cNvSpPr>
            <p:nvPr/>
          </p:nvSpPr>
          <p:spPr bwMode="auto">
            <a:xfrm>
              <a:off x="3168" y="2160"/>
              <a:ext cx="1440" cy="480"/>
            </a:xfrm>
            <a:prstGeom prst="rect">
              <a:avLst/>
            </a:prstGeom>
            <a:solidFill>
              <a:srgbClr val="33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rgbClr val="CCFF66"/>
                  </a:solidFill>
                  <a:latin typeface="Tahoma" pitchFamily="34" charset="0"/>
                </a:rPr>
                <a:t>IP</a:t>
              </a:r>
            </a:p>
          </p:txBody>
        </p:sp>
      </p:grp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5029200" y="4876800"/>
            <a:ext cx="22860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Internet (TCP/IP) protocol stack</a:t>
            </a:r>
          </a:p>
        </p:txBody>
      </p:sp>
      <p:grpSp>
        <p:nvGrpSpPr>
          <p:cNvPr id="125957" name="Group 5"/>
          <p:cNvGrpSpPr>
            <a:grpSpLocks/>
          </p:cNvGrpSpPr>
          <p:nvPr/>
        </p:nvGrpSpPr>
        <p:grpSpPr bwMode="auto">
          <a:xfrm>
            <a:off x="2057400" y="2057400"/>
            <a:ext cx="1898650" cy="3530600"/>
            <a:chOff x="3076" y="888"/>
            <a:chExt cx="1196" cy="2224"/>
          </a:xfrm>
        </p:grpSpPr>
        <p:sp>
          <p:nvSpPr>
            <p:cNvPr id="125958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tx1"/>
                  </a:solidFill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solidFill>
                    <a:schemeClr val="tx1"/>
                  </a:solidFill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25960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1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3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467E0-BC76-477E-91DC-9F671E9151B4}" type="slidenum">
              <a:rPr lang="en-US"/>
              <a:pPr/>
              <a:t>25</a:t>
            </a:fld>
            <a:endParaRPr lang="en-US"/>
          </a:p>
        </p:txBody>
      </p:sp>
      <p:sp>
        <p:nvSpPr>
          <p:cNvPr id="162832" name="Rectangle 16"/>
          <p:cNvSpPr>
            <a:spLocks noChangeArrowheads="1"/>
          </p:cNvSpPr>
          <p:nvPr/>
        </p:nvSpPr>
        <p:spPr bwMode="auto">
          <a:xfrm>
            <a:off x="720725" y="4572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TCP/IP &amp; OSI</a:t>
            </a:r>
          </a:p>
        </p:txBody>
      </p:sp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304800" y="1066800"/>
            <a:ext cx="8534400" cy="477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500"/>
              <a:t>Dalam terminologi model referensi OSI, TCP/IP </a:t>
            </a:r>
            <a:r>
              <a:rPr lang="en-US" sz="2500" i="1"/>
              <a:t>protocol suite</a:t>
            </a:r>
            <a:r>
              <a:rPr lang="en-US" sz="2500"/>
              <a:t> meliputi network dan transport layers </a:t>
            </a:r>
          </a:p>
        </p:txBody>
      </p:sp>
      <p:grpSp>
        <p:nvGrpSpPr>
          <p:cNvPr id="162834" name="Group 18"/>
          <p:cNvGrpSpPr>
            <a:grpSpLocks/>
          </p:cNvGrpSpPr>
          <p:nvPr/>
        </p:nvGrpSpPr>
        <p:grpSpPr bwMode="auto">
          <a:xfrm>
            <a:off x="1447800" y="2133600"/>
            <a:ext cx="2362200" cy="3200400"/>
            <a:chOff x="288" y="720"/>
            <a:chExt cx="1872" cy="2688"/>
          </a:xfrm>
        </p:grpSpPr>
        <p:grpSp>
          <p:nvGrpSpPr>
            <p:cNvPr id="162835" name="Group 19"/>
            <p:cNvGrpSpPr>
              <a:grpSpLocks/>
            </p:cNvGrpSpPr>
            <p:nvPr/>
          </p:nvGrpSpPr>
          <p:grpSpPr bwMode="auto">
            <a:xfrm>
              <a:off x="576" y="720"/>
              <a:ext cx="1584" cy="2688"/>
              <a:chOff x="576" y="720"/>
              <a:chExt cx="1584" cy="2688"/>
            </a:xfrm>
          </p:grpSpPr>
          <p:sp>
            <p:nvSpPr>
              <p:cNvPr id="162836" name="Rectangle 20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584" cy="38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Physical</a:t>
                </a:r>
              </a:p>
            </p:txBody>
          </p:sp>
          <p:sp>
            <p:nvSpPr>
              <p:cNvPr id="162837" name="Rectangle 21"/>
              <p:cNvSpPr>
                <a:spLocks noChangeArrowheads="1"/>
              </p:cNvSpPr>
              <p:nvPr/>
            </p:nvSpPr>
            <p:spPr bwMode="auto">
              <a:xfrm>
                <a:off x="576" y="720"/>
                <a:ext cx="1584" cy="3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Application</a:t>
                </a:r>
              </a:p>
            </p:txBody>
          </p:sp>
          <p:sp>
            <p:nvSpPr>
              <p:cNvPr id="162838" name="Rectangle 22"/>
              <p:cNvSpPr>
                <a:spLocks noChangeArrowheads="1"/>
              </p:cNvSpPr>
              <p:nvPr/>
            </p:nvSpPr>
            <p:spPr bwMode="auto">
              <a:xfrm>
                <a:off x="576" y="1104"/>
                <a:ext cx="1584" cy="3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Presentation</a:t>
                </a:r>
              </a:p>
            </p:txBody>
          </p:sp>
          <p:sp>
            <p:nvSpPr>
              <p:cNvPr id="162839" name="Rectangle 23"/>
              <p:cNvSpPr>
                <a:spLocks noChangeArrowheads="1"/>
              </p:cNvSpPr>
              <p:nvPr/>
            </p:nvSpPr>
            <p:spPr bwMode="auto">
              <a:xfrm>
                <a:off x="576" y="1488"/>
                <a:ext cx="1584" cy="3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Session</a:t>
                </a:r>
              </a:p>
            </p:txBody>
          </p:sp>
          <p:sp>
            <p:nvSpPr>
              <p:cNvPr id="162840" name="Rectangle 24"/>
              <p:cNvSpPr>
                <a:spLocks noChangeArrowheads="1"/>
              </p:cNvSpPr>
              <p:nvPr/>
            </p:nvSpPr>
            <p:spPr bwMode="auto">
              <a:xfrm>
                <a:off x="576" y="1872"/>
                <a:ext cx="1584" cy="38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Transport</a:t>
                </a:r>
              </a:p>
            </p:txBody>
          </p:sp>
          <p:sp>
            <p:nvSpPr>
              <p:cNvPr id="162841" name="Rectangle 25"/>
              <p:cNvSpPr>
                <a:spLocks noChangeArrowheads="1"/>
              </p:cNvSpPr>
              <p:nvPr/>
            </p:nvSpPr>
            <p:spPr bwMode="auto">
              <a:xfrm>
                <a:off x="576" y="2256"/>
                <a:ext cx="1584" cy="38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Network</a:t>
                </a:r>
              </a:p>
            </p:txBody>
          </p:sp>
          <p:sp>
            <p:nvSpPr>
              <p:cNvPr id="162842" name="Rectangle 26"/>
              <p:cNvSpPr>
                <a:spLocks noChangeArrowheads="1"/>
              </p:cNvSpPr>
              <p:nvPr/>
            </p:nvSpPr>
            <p:spPr bwMode="auto">
              <a:xfrm>
                <a:off x="576" y="2640"/>
                <a:ext cx="1584" cy="38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>
                    <a:solidFill>
                      <a:srgbClr val="FFFF00"/>
                    </a:solidFill>
                    <a:latin typeface="Tahoma" pitchFamily="34" charset="0"/>
                  </a:rPr>
                  <a:t>Data Link</a:t>
                </a:r>
              </a:p>
            </p:txBody>
          </p:sp>
        </p:grpSp>
        <p:sp>
          <p:nvSpPr>
            <p:cNvPr id="162843" name="Rectangle 27"/>
            <p:cNvSpPr>
              <a:spLocks noChangeArrowheads="1"/>
            </p:cNvSpPr>
            <p:nvPr/>
          </p:nvSpPr>
          <p:spPr bwMode="auto">
            <a:xfrm>
              <a:off x="288" y="3024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1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288" y="2640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2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5" name="Rectangle 29"/>
            <p:cNvSpPr>
              <a:spLocks noChangeArrowheads="1"/>
            </p:cNvSpPr>
            <p:nvPr/>
          </p:nvSpPr>
          <p:spPr bwMode="auto">
            <a:xfrm>
              <a:off x="288" y="720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6" name="Rectangle 30"/>
            <p:cNvSpPr>
              <a:spLocks noChangeArrowheads="1"/>
            </p:cNvSpPr>
            <p:nvPr/>
          </p:nvSpPr>
          <p:spPr bwMode="auto">
            <a:xfrm>
              <a:off x="288" y="1104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6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7" name="Rectangle 31"/>
            <p:cNvSpPr>
              <a:spLocks noChangeArrowheads="1"/>
            </p:cNvSpPr>
            <p:nvPr/>
          </p:nvSpPr>
          <p:spPr bwMode="auto">
            <a:xfrm>
              <a:off x="288" y="1488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5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8" name="Rectangle 32"/>
            <p:cNvSpPr>
              <a:spLocks noChangeArrowheads="1"/>
            </p:cNvSpPr>
            <p:nvPr/>
          </p:nvSpPr>
          <p:spPr bwMode="auto">
            <a:xfrm>
              <a:off x="288" y="1872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4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2849" name="Rectangle 33"/>
            <p:cNvSpPr>
              <a:spLocks noChangeArrowheads="1"/>
            </p:cNvSpPr>
            <p:nvPr/>
          </p:nvSpPr>
          <p:spPr bwMode="auto">
            <a:xfrm>
              <a:off x="288" y="2256"/>
              <a:ext cx="288" cy="38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3</a:t>
              </a:r>
              <a:endParaRPr lang="en-US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5468938" y="2133600"/>
            <a:ext cx="2608262" cy="3200400"/>
            <a:chOff x="3445" y="2208"/>
            <a:chExt cx="1259" cy="2016"/>
          </a:xfrm>
        </p:grpSpPr>
        <p:sp>
          <p:nvSpPr>
            <p:cNvPr id="162851" name="Rectangle 35"/>
            <p:cNvSpPr>
              <a:spLocks noChangeArrowheads="1"/>
            </p:cNvSpPr>
            <p:nvPr/>
          </p:nvSpPr>
          <p:spPr bwMode="auto">
            <a:xfrm>
              <a:off x="3445" y="3600"/>
              <a:ext cx="1259" cy="62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Network inteface</a:t>
              </a:r>
            </a:p>
          </p:txBody>
        </p:sp>
        <p:sp>
          <p:nvSpPr>
            <p:cNvPr id="162852" name="Rectangle 36"/>
            <p:cNvSpPr>
              <a:spLocks noChangeArrowheads="1"/>
            </p:cNvSpPr>
            <p:nvPr/>
          </p:nvSpPr>
          <p:spPr bwMode="auto">
            <a:xfrm>
              <a:off x="3445" y="2208"/>
              <a:ext cx="1259" cy="86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162853" name="Rectangle 37"/>
            <p:cNvSpPr>
              <a:spLocks noChangeArrowheads="1"/>
            </p:cNvSpPr>
            <p:nvPr/>
          </p:nvSpPr>
          <p:spPr bwMode="auto">
            <a:xfrm>
              <a:off x="3445" y="3072"/>
              <a:ext cx="1259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162854" name="Rectangle 38"/>
            <p:cNvSpPr>
              <a:spLocks noChangeArrowheads="1"/>
            </p:cNvSpPr>
            <p:nvPr/>
          </p:nvSpPr>
          <p:spPr bwMode="auto">
            <a:xfrm>
              <a:off x="3445" y="3360"/>
              <a:ext cx="1259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solidFill>
                    <a:srgbClr val="FFFF00"/>
                  </a:solidFill>
                  <a:latin typeface="Tahoma" pitchFamily="34" charset="0"/>
                </a:rPr>
                <a:t>IP</a:t>
              </a:r>
            </a:p>
          </p:txBody>
        </p:sp>
      </p:grpSp>
      <p:sp>
        <p:nvSpPr>
          <p:cNvPr id="162855" name="Rectangle 39"/>
          <p:cNvSpPr>
            <a:spLocks noChangeArrowheads="1"/>
          </p:cNvSpPr>
          <p:nvPr/>
        </p:nvSpPr>
        <p:spPr bwMode="auto">
          <a:xfrm>
            <a:off x="5105400" y="4724400"/>
            <a:ext cx="363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1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2856" name="Rectangle 40"/>
          <p:cNvSpPr>
            <a:spLocks noChangeArrowheads="1"/>
          </p:cNvSpPr>
          <p:nvPr/>
        </p:nvSpPr>
        <p:spPr bwMode="auto">
          <a:xfrm>
            <a:off x="5122863" y="3581400"/>
            <a:ext cx="3635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3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2857" name="Rectangle 41"/>
          <p:cNvSpPr>
            <a:spLocks noChangeArrowheads="1"/>
          </p:cNvSpPr>
          <p:nvPr/>
        </p:nvSpPr>
        <p:spPr bwMode="auto">
          <a:xfrm>
            <a:off x="5122863" y="2667000"/>
            <a:ext cx="3635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4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2858" name="Rectangle 42"/>
          <p:cNvSpPr>
            <a:spLocks noChangeArrowheads="1"/>
          </p:cNvSpPr>
          <p:nvPr/>
        </p:nvSpPr>
        <p:spPr bwMode="auto">
          <a:xfrm>
            <a:off x="5105400" y="3962400"/>
            <a:ext cx="363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2</a:t>
            </a:r>
            <a:endParaRPr lang="en-US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2859" name="Text Box 43"/>
          <p:cNvSpPr txBox="1">
            <a:spLocks noChangeArrowheads="1"/>
          </p:cNvSpPr>
          <p:nvPr/>
        </p:nvSpPr>
        <p:spPr bwMode="auto">
          <a:xfrm>
            <a:off x="6218238" y="1752600"/>
            <a:ext cx="1020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</a:rPr>
              <a:t>TCP/IP</a:t>
            </a:r>
          </a:p>
        </p:txBody>
      </p:sp>
      <p:sp>
        <p:nvSpPr>
          <p:cNvPr id="162860" name="Text Box 44"/>
          <p:cNvSpPr txBox="1">
            <a:spLocks noChangeArrowheads="1"/>
          </p:cNvSpPr>
          <p:nvPr/>
        </p:nvSpPr>
        <p:spPr bwMode="auto">
          <a:xfrm>
            <a:off x="2565400" y="1828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00"/>
                </a:solidFill>
                <a:latin typeface="Tahoma" pitchFamily="34" charset="0"/>
              </a:rPr>
              <a:t>OSI</a:t>
            </a:r>
          </a:p>
        </p:txBody>
      </p:sp>
      <p:sp>
        <p:nvSpPr>
          <p:cNvPr id="162861" name="Line 45"/>
          <p:cNvSpPr>
            <a:spLocks noChangeShapeType="1"/>
          </p:cNvSpPr>
          <p:nvPr/>
        </p:nvSpPr>
        <p:spPr bwMode="auto">
          <a:xfrm>
            <a:off x="3886200" y="21336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>
            <a:off x="3886200" y="35052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>
            <a:off x="3886200" y="39624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>
            <a:off x="3886200" y="44196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65" name="Line 49"/>
          <p:cNvSpPr>
            <a:spLocks noChangeShapeType="1"/>
          </p:cNvSpPr>
          <p:nvPr/>
        </p:nvSpPr>
        <p:spPr bwMode="auto">
          <a:xfrm>
            <a:off x="3886200" y="5334000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F1872-A7FD-46D8-A5DA-F0C134238448}" type="slidenum">
              <a:rPr lang="en-US"/>
              <a:pPr/>
              <a:t>26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Layering: logical communication </a:t>
            </a:r>
            <a:endParaRPr lang="en-US"/>
          </a:p>
        </p:txBody>
      </p:sp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1981200" y="1601788"/>
            <a:ext cx="5943600" cy="4451350"/>
            <a:chOff x="1091" y="1052"/>
            <a:chExt cx="3768" cy="2833"/>
          </a:xfrm>
        </p:grpSpPr>
        <p:sp>
          <p:nvSpPr>
            <p:cNvPr id="128004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/>
              <a:ahLst/>
              <a:cxnLst>
                <a:cxn ang="0">
                  <a:pos x="550" y="42"/>
                </a:cxn>
                <a:cxn ang="0">
                  <a:pos x="82" y="60"/>
                </a:cxn>
                <a:cxn ang="0">
                  <a:pos x="58" y="402"/>
                </a:cxn>
                <a:cxn ang="0">
                  <a:pos x="28" y="720"/>
                </a:cxn>
                <a:cxn ang="0">
                  <a:pos x="112" y="870"/>
                </a:cxn>
                <a:cxn ang="0">
                  <a:pos x="538" y="876"/>
                </a:cxn>
                <a:cxn ang="0">
                  <a:pos x="640" y="1128"/>
                </a:cxn>
                <a:cxn ang="0">
                  <a:pos x="1234" y="1098"/>
                </a:cxn>
                <a:cxn ang="0">
                  <a:pos x="1276" y="570"/>
                </a:cxn>
                <a:cxn ang="0">
                  <a:pos x="1204" y="342"/>
                </a:cxn>
                <a:cxn ang="0">
                  <a:pos x="760" y="288"/>
                </a:cxn>
                <a:cxn ang="0">
                  <a:pos x="550" y="42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128006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28006" name="Clip" r:id="rId3" imgW="1305000" imgH="1085760" progId="">
                  <p:embed/>
                </p:oleObj>
              </a:graphicData>
            </a:graphic>
          </p:graphicFrame>
          <p:graphicFrame>
            <p:nvGraphicFramePr>
              <p:cNvPr id="128007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28007" name="Clip" r:id="rId4" imgW="676440" imgH="485640" progId="">
                  <p:embed/>
                </p:oleObj>
              </a:graphicData>
            </a:graphic>
          </p:graphicFrame>
          <p:sp>
            <p:nvSpPr>
              <p:cNvPr id="128008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09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128010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28010" name="Clip" r:id="rId5" imgW="1305000" imgH="1085760" progId="">
                  <p:embed/>
                </p:oleObj>
              </a:graphicData>
            </a:graphic>
          </p:graphicFrame>
          <p:graphicFrame>
            <p:nvGraphicFramePr>
              <p:cNvPr id="128011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28011" name="Clip" r:id="rId6" imgW="676440" imgH="485640" progId="">
                  <p:embed/>
                </p:oleObj>
              </a:graphicData>
            </a:graphic>
          </p:graphicFrame>
          <p:sp>
            <p:nvSpPr>
              <p:cNvPr id="128012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13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128014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5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6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17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128018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9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0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1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2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3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4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5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26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12802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030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36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128037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8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9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0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1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2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3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4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4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12804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5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05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05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3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4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055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805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7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8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059" name="Group 59"/>
          <p:cNvGrpSpPr>
            <a:grpSpLocks/>
          </p:cNvGrpSpPr>
          <p:nvPr/>
        </p:nvGrpSpPr>
        <p:grpSpPr bwMode="auto">
          <a:xfrm>
            <a:off x="2281238" y="1362075"/>
            <a:ext cx="5514975" cy="4471988"/>
            <a:chOff x="1291" y="897"/>
            <a:chExt cx="3496" cy="2847"/>
          </a:xfrm>
        </p:grpSpPr>
        <p:grpSp>
          <p:nvGrpSpPr>
            <p:cNvPr id="128060" name="Group 60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128061" name="Rectangle 61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2" name="Rectangle 62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3" name="Text Box 63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8064" name="Line 64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5" name="Line 65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6" name="Line 66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7" name="Line 67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68" name="Group 68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128069" name="Rectangle 69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0" name="Rectangle 70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1" name="Text Box 71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8072" name="Line 72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3" name="Line 73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4" name="Line 74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5" name="Line 75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76" name="Group 76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128077" name="Rectangle 77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8" name="Rectangle 78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9" name="Text Box 79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8080" name="Line 80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1" name="Line 81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Line 82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3" name="Line 83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84" name="Group 84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128085" name="Rectangle 85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Rectangle 86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7" name="Text Box 87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8088" name="Line 88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9" name="Line 89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Line 90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1" name="Line 91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92" name="Group 92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128093" name="Rectangle 93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4" name="Rectangle 94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5" name="Text Box 95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8096" name="Line 96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7" name="Line 97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E407C-4AA3-4518-BDFF-42DB91D6BAEF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382000" cy="1143000"/>
          </a:xfrm>
        </p:spPr>
        <p:txBody>
          <a:bodyPr/>
          <a:lstStyle/>
          <a:p>
            <a:r>
              <a:rPr lang="en-US" sz="3600"/>
              <a:t>Layering: </a:t>
            </a:r>
            <a:r>
              <a:rPr lang="en-US" sz="3600" i="1"/>
              <a:t>logical </a:t>
            </a:r>
            <a:r>
              <a:rPr lang="en-US" sz="3600"/>
              <a:t>communication </a:t>
            </a:r>
            <a:endParaRPr lang="en-US"/>
          </a:p>
        </p:txBody>
      </p:sp>
      <p:sp>
        <p:nvSpPr>
          <p:cNvPr id="129027" name="Freeform 3"/>
          <p:cNvSpPr>
            <a:spLocks/>
          </p:cNvSpPr>
          <p:nvPr/>
        </p:nvSpPr>
        <p:spPr bwMode="auto">
          <a:xfrm>
            <a:off x="1828800" y="1601788"/>
            <a:ext cx="5943600" cy="4451350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189163" y="1952625"/>
          <a:ext cx="1323975" cy="892175"/>
        </p:xfrm>
        <a:graphic>
          <a:graphicData uri="http://schemas.openxmlformats.org/presentationml/2006/ole">
            <p:oleObj spid="_x0000_s129028" name="Clip" r:id="rId3" imgW="1305000" imgH="1085760" progId="">
              <p:embed/>
            </p:oleObj>
          </a:graphicData>
        </a:graphic>
      </p:graphicFrame>
      <p:sp>
        <p:nvSpPr>
          <p:cNvPr id="129029" name="Line 5"/>
          <p:cNvSpPr>
            <a:spLocks noChangeShapeType="1"/>
          </p:cNvSpPr>
          <p:nvPr/>
        </p:nvSpPr>
        <p:spPr bwMode="auto">
          <a:xfrm flipV="1">
            <a:off x="3481388" y="2628900"/>
            <a:ext cx="363537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2189163" y="3619500"/>
          <a:ext cx="1323975" cy="893763"/>
        </p:xfrm>
        <a:graphic>
          <a:graphicData uri="http://schemas.openxmlformats.org/presentationml/2006/ole">
            <p:oleObj spid="_x0000_s129030" name="Clip" r:id="rId4" imgW="1305000" imgH="1085760" progId="">
              <p:embed/>
            </p:oleObj>
          </a:graphicData>
        </a:graphic>
      </p:graphicFrame>
      <p:sp>
        <p:nvSpPr>
          <p:cNvPr id="129031" name="Line 7"/>
          <p:cNvSpPr>
            <a:spLocks noChangeShapeType="1"/>
          </p:cNvSpPr>
          <p:nvPr/>
        </p:nvSpPr>
        <p:spPr bwMode="auto">
          <a:xfrm flipV="1">
            <a:off x="3481388" y="4297363"/>
            <a:ext cx="363537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3889375" y="2995613"/>
            <a:ext cx="165100" cy="600075"/>
            <a:chOff x="3842" y="406"/>
            <a:chExt cx="51" cy="167"/>
          </a:xfrm>
        </p:grpSpPr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6" name="Group 12"/>
          <p:cNvGrpSpPr>
            <a:grpSpLocks/>
          </p:cNvGrpSpPr>
          <p:nvPr/>
        </p:nvGrpSpPr>
        <p:grpSpPr bwMode="auto">
          <a:xfrm>
            <a:off x="4883150" y="4433888"/>
            <a:ext cx="666750" cy="1106487"/>
            <a:chOff x="4180" y="783"/>
            <a:chExt cx="150" cy="307"/>
          </a:xfrm>
        </p:grpSpPr>
        <p:sp>
          <p:nvSpPr>
            <p:cNvPr id="129037" name="AutoShape 1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8" name="Rectangle 1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9" name="Rectangle 1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0" name="AutoShape 1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1" name="Line 1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2" name="Line 1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3" name="Rectangle 1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4" name="Rectangle 2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45" name="Group 21"/>
          <p:cNvGrpSpPr>
            <a:grpSpLocks/>
          </p:cNvGrpSpPr>
          <p:nvPr/>
        </p:nvGrpSpPr>
        <p:grpSpPr bwMode="auto">
          <a:xfrm rot="-5400000">
            <a:off x="5893593" y="4606132"/>
            <a:ext cx="227013" cy="742950"/>
            <a:chOff x="3842" y="406"/>
            <a:chExt cx="51" cy="167"/>
          </a:xfrm>
        </p:grpSpPr>
        <p:sp>
          <p:nvSpPr>
            <p:cNvPr id="129046" name="Oval 2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7" name="Oval 2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2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5316538" y="4175125"/>
            <a:ext cx="15779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5327650" y="4165600"/>
            <a:ext cx="476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>
            <a:off x="6905625" y="4160838"/>
            <a:ext cx="317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>
            <a:off x="4362450" y="2662238"/>
            <a:ext cx="919163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V="1">
            <a:off x="4402138" y="3463925"/>
            <a:ext cx="879475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Line 30"/>
          <p:cNvSpPr>
            <a:spLocks noChangeShapeType="1"/>
          </p:cNvSpPr>
          <p:nvPr/>
        </p:nvSpPr>
        <p:spPr bwMode="auto">
          <a:xfrm flipV="1">
            <a:off x="6080125" y="3703638"/>
            <a:ext cx="47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055" name="Group 31"/>
          <p:cNvGrpSpPr>
            <a:grpSpLocks/>
          </p:cNvGrpSpPr>
          <p:nvPr/>
        </p:nvGrpSpPr>
        <p:grpSpPr bwMode="auto">
          <a:xfrm>
            <a:off x="6489700" y="4397375"/>
            <a:ext cx="666750" cy="1108075"/>
            <a:chOff x="4180" y="783"/>
            <a:chExt cx="150" cy="307"/>
          </a:xfrm>
        </p:grpSpPr>
        <p:sp>
          <p:nvSpPr>
            <p:cNvPr id="129056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7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2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64" name="Group 40"/>
          <p:cNvGrpSpPr>
            <a:grpSpLocks/>
          </p:cNvGrpSpPr>
          <p:nvPr/>
        </p:nvGrpSpPr>
        <p:grpSpPr bwMode="auto">
          <a:xfrm>
            <a:off x="5235575" y="3076575"/>
            <a:ext cx="1598613" cy="654050"/>
            <a:chOff x="3600" y="219"/>
            <a:chExt cx="360" cy="175"/>
          </a:xfrm>
        </p:grpSpPr>
        <p:sp>
          <p:nvSpPr>
            <p:cNvPr id="129065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7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9069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70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9071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2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3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074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9075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6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7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9078" name="Group 54"/>
          <p:cNvGrpSpPr>
            <a:grpSpLocks/>
          </p:cNvGrpSpPr>
          <p:nvPr/>
        </p:nvGrpSpPr>
        <p:grpSpPr bwMode="auto">
          <a:xfrm>
            <a:off x="2128838" y="1362075"/>
            <a:ext cx="5514975" cy="4471988"/>
            <a:chOff x="1291" y="897"/>
            <a:chExt cx="3496" cy="2847"/>
          </a:xfrm>
        </p:grpSpPr>
        <p:grpSp>
          <p:nvGrpSpPr>
            <p:cNvPr id="129079" name="Group 55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129080" name="Rectangle 56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1" name="Rectangle 57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2" name="Text Box 58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9083" name="Line 59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4" name="Line 60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5" name="Line 61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6" name="Line 62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087" name="Group 63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129088" name="Rectangle 64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Rectangle 65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0" name="Text Box 66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9091" name="Line 67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2" name="Line 68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Line 69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4" name="Line 70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095" name="Group 71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129096" name="Rectangle 72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Rectangle 73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8" name="Text Box 74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9099" name="Line 75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0" name="Line 76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1" name="Line 77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2" name="Line 78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103" name="Group 79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129104" name="Rectangle 80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5" name="Rectangle 81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6" name="Text Box 82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application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transport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9107" name="Line 83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8" name="Line 84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09" name="Line 85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0" name="Line 86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111" name="Group 87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129112" name="Rectangle 88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3" name="Rectangle 89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4" name="Text Box 90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network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link</a:t>
                </a:r>
              </a:p>
              <a:p>
                <a:pPr algn="ctr" eaLnBrk="0" hangingPunct="0"/>
                <a:r>
                  <a:rPr lang="en-US" sz="1800">
                    <a:solidFill>
                      <a:schemeClr val="tx1"/>
                    </a:solidFill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29115" name="Line 91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16" name="Line 92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117" name="Freeform 93"/>
          <p:cNvSpPr>
            <a:spLocks/>
          </p:cNvSpPr>
          <p:nvPr/>
        </p:nvSpPr>
        <p:spPr bwMode="auto">
          <a:xfrm>
            <a:off x="2655888" y="1514475"/>
            <a:ext cx="3724275" cy="316230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288"/>
              </a:cxn>
              <a:cxn ang="0">
                <a:pos x="2112" y="1812"/>
              </a:cxn>
              <a:cxn ang="0">
                <a:pos x="2346" y="1992"/>
              </a:cxn>
            </a:cxnLst>
            <a:rect l="0" t="0" r="r" b="b"/>
            <a:pathLst>
              <a:path w="2346" h="1992">
                <a:moveTo>
                  <a:pt x="12" y="0"/>
                </a:moveTo>
                <a:lnTo>
                  <a:pt x="0" y="288"/>
                </a:lnTo>
                <a:lnTo>
                  <a:pt x="2112" y="1812"/>
                </a:lnTo>
                <a:lnTo>
                  <a:pt x="2346" y="19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118" name="Group 94"/>
          <p:cNvGrpSpPr>
            <a:grpSpLocks/>
          </p:cNvGrpSpPr>
          <p:nvPr/>
        </p:nvGrpSpPr>
        <p:grpSpPr bwMode="auto">
          <a:xfrm>
            <a:off x="6792913" y="4046538"/>
            <a:ext cx="700087" cy="382587"/>
            <a:chOff x="4712" y="2088"/>
            <a:chExt cx="444" cy="244"/>
          </a:xfrm>
        </p:grpSpPr>
        <p:sp>
          <p:nvSpPr>
            <p:cNvPr id="129119" name="Rectangle 95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0" name="Text Box 96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9121" name="Group 97"/>
          <p:cNvGrpSpPr>
            <a:grpSpLocks/>
          </p:cNvGrpSpPr>
          <p:nvPr/>
        </p:nvGrpSpPr>
        <p:grpSpPr bwMode="auto">
          <a:xfrm>
            <a:off x="2278063" y="1114425"/>
            <a:ext cx="701675" cy="382588"/>
            <a:chOff x="4712" y="2088"/>
            <a:chExt cx="444" cy="244"/>
          </a:xfrm>
        </p:grpSpPr>
        <p:sp>
          <p:nvSpPr>
            <p:cNvPr id="129122" name="Rectangle 98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3" name="Text Box 99"/>
            <p:cNvSpPr txBox="1">
              <a:spLocks noChangeArrowheads="1"/>
            </p:cNvSpPr>
            <p:nvPr/>
          </p:nvSpPr>
          <p:spPr bwMode="auto">
            <a:xfrm>
              <a:off x="4726" y="2098"/>
              <a:ext cx="41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9125" name="Group 101"/>
          <p:cNvGrpSpPr>
            <a:grpSpLocks/>
          </p:cNvGrpSpPr>
          <p:nvPr/>
        </p:nvGrpSpPr>
        <p:grpSpPr bwMode="auto">
          <a:xfrm>
            <a:off x="4135438" y="3408363"/>
            <a:ext cx="700087" cy="382587"/>
            <a:chOff x="4712" y="2088"/>
            <a:chExt cx="444" cy="244"/>
          </a:xfrm>
        </p:grpSpPr>
        <p:sp>
          <p:nvSpPr>
            <p:cNvPr id="129126" name="Rectangle 10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27" name="Text Box 103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9128" name="Line 104"/>
          <p:cNvSpPr>
            <a:spLocks noChangeShapeType="1"/>
          </p:cNvSpPr>
          <p:nvPr/>
        </p:nvSpPr>
        <p:spPr bwMode="auto">
          <a:xfrm>
            <a:off x="4846638" y="3752850"/>
            <a:ext cx="28575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129" name="Line 105"/>
          <p:cNvSpPr>
            <a:spLocks noChangeShapeType="1"/>
          </p:cNvSpPr>
          <p:nvPr/>
        </p:nvSpPr>
        <p:spPr bwMode="auto">
          <a:xfrm flipH="1" flipV="1">
            <a:off x="4275138" y="2790825"/>
            <a:ext cx="200025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130" name="Rectangle 106"/>
          <p:cNvSpPr>
            <a:spLocks noChangeArrowheads="1"/>
          </p:cNvSpPr>
          <p:nvPr/>
        </p:nvSpPr>
        <p:spPr bwMode="auto">
          <a:xfrm>
            <a:off x="6351588" y="471487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131" name="Rectangle 107"/>
          <p:cNvSpPr>
            <a:spLocks noChangeArrowheads="1"/>
          </p:cNvSpPr>
          <p:nvPr/>
        </p:nvSpPr>
        <p:spPr bwMode="auto">
          <a:xfrm>
            <a:off x="2265363" y="176212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9132" name="Freeform 108"/>
          <p:cNvSpPr>
            <a:spLocks/>
          </p:cNvSpPr>
          <p:nvPr/>
        </p:nvSpPr>
        <p:spPr bwMode="auto">
          <a:xfrm>
            <a:off x="7265988" y="4419600"/>
            <a:ext cx="9525" cy="361950"/>
          </a:xfrm>
          <a:custGeom>
            <a:avLst/>
            <a:gdLst/>
            <a:ahLst/>
            <a:cxnLst>
              <a:cxn ang="0">
                <a:pos x="6" y="228"/>
              </a:cxn>
              <a:cxn ang="0">
                <a:pos x="0" y="0"/>
              </a:cxn>
            </a:cxnLst>
            <a:rect l="0" t="0" r="r" b="b"/>
            <a:pathLst>
              <a:path w="6" h="228">
                <a:moveTo>
                  <a:pt x="6" y="228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133" name="Freeform 109"/>
          <p:cNvSpPr>
            <a:spLocks/>
          </p:cNvSpPr>
          <p:nvPr/>
        </p:nvSpPr>
        <p:spPr bwMode="auto">
          <a:xfrm>
            <a:off x="3651250" y="2206625"/>
            <a:ext cx="890588" cy="519113"/>
          </a:xfrm>
          <a:custGeom>
            <a:avLst/>
            <a:gdLst/>
            <a:ahLst/>
            <a:cxnLst>
              <a:cxn ang="0">
                <a:pos x="870" y="42"/>
              </a:cxn>
              <a:cxn ang="0">
                <a:pos x="715" y="8"/>
              </a:cxn>
              <a:cxn ang="0">
                <a:pos x="528" y="0"/>
              </a:cxn>
              <a:cxn ang="0">
                <a:pos x="352" y="15"/>
              </a:cxn>
              <a:cxn ang="0">
                <a:pos x="203" y="61"/>
              </a:cxn>
              <a:cxn ang="0">
                <a:pos x="39" y="196"/>
              </a:cxn>
              <a:cxn ang="0">
                <a:pos x="1" y="386"/>
              </a:cxn>
              <a:cxn ang="0">
                <a:pos x="57" y="453"/>
              </a:cxn>
              <a:cxn ang="0">
                <a:pos x="142" y="450"/>
              </a:cxn>
              <a:cxn ang="0">
                <a:pos x="220" y="421"/>
              </a:cxn>
              <a:cxn ang="0">
                <a:pos x="276" y="379"/>
              </a:cxn>
              <a:cxn ang="0">
                <a:pos x="309" y="315"/>
              </a:cxn>
              <a:cxn ang="0">
                <a:pos x="310" y="215"/>
              </a:cxn>
              <a:cxn ang="0">
                <a:pos x="322" y="365"/>
              </a:cxn>
              <a:cxn ang="0">
                <a:pos x="258" y="489"/>
              </a:cxn>
              <a:cxn ang="0">
                <a:pos x="170" y="644"/>
              </a:cxn>
              <a:cxn ang="0">
                <a:pos x="107" y="882"/>
              </a:cxn>
              <a:cxn ang="0">
                <a:pos x="185" y="980"/>
              </a:cxn>
              <a:cxn ang="0">
                <a:pos x="326" y="981"/>
              </a:cxn>
              <a:cxn ang="0">
                <a:pos x="477" y="981"/>
              </a:cxn>
              <a:cxn ang="0">
                <a:pos x="555" y="872"/>
              </a:cxn>
              <a:cxn ang="0">
                <a:pos x="444" y="828"/>
              </a:cxn>
              <a:cxn ang="0">
                <a:pos x="371" y="718"/>
              </a:cxn>
              <a:cxn ang="0">
                <a:pos x="359" y="570"/>
              </a:cxn>
              <a:cxn ang="0">
                <a:pos x="413" y="443"/>
              </a:cxn>
              <a:cxn ang="0">
                <a:pos x="514" y="373"/>
              </a:cxn>
              <a:cxn ang="0">
                <a:pos x="524" y="242"/>
              </a:cxn>
              <a:cxn ang="0">
                <a:pos x="467" y="237"/>
              </a:cxn>
              <a:cxn ang="0">
                <a:pos x="489" y="194"/>
              </a:cxn>
              <a:cxn ang="0">
                <a:pos x="577" y="195"/>
              </a:cxn>
              <a:cxn ang="0">
                <a:pos x="651" y="194"/>
              </a:cxn>
              <a:cxn ang="0">
                <a:pos x="637" y="244"/>
              </a:cxn>
              <a:cxn ang="0">
                <a:pos x="571" y="241"/>
              </a:cxn>
              <a:cxn ang="0">
                <a:pos x="555" y="368"/>
              </a:cxn>
              <a:cxn ang="0">
                <a:pos x="600" y="373"/>
              </a:cxn>
              <a:cxn ang="0">
                <a:pos x="703" y="442"/>
              </a:cxn>
              <a:cxn ang="0">
                <a:pos x="758" y="570"/>
              </a:cxn>
              <a:cxn ang="0">
                <a:pos x="747" y="718"/>
              </a:cxn>
              <a:cxn ang="0">
                <a:pos x="673" y="829"/>
              </a:cxn>
              <a:cxn ang="0">
                <a:pos x="558" y="872"/>
              </a:cxn>
              <a:cxn ang="0">
                <a:pos x="558" y="981"/>
              </a:cxn>
              <a:cxn ang="0">
                <a:pos x="585" y="981"/>
              </a:cxn>
              <a:cxn ang="0">
                <a:pos x="726" y="981"/>
              </a:cxn>
              <a:cxn ang="0">
                <a:pos x="885" y="981"/>
              </a:cxn>
              <a:cxn ang="0">
                <a:pos x="1009" y="941"/>
              </a:cxn>
              <a:cxn ang="0">
                <a:pos x="983" y="730"/>
              </a:cxn>
              <a:cxn ang="0">
                <a:pos x="894" y="535"/>
              </a:cxn>
              <a:cxn ang="0">
                <a:pos x="809" y="401"/>
              </a:cxn>
              <a:cxn ang="0">
                <a:pos x="797" y="237"/>
              </a:cxn>
              <a:cxn ang="0">
                <a:pos x="819" y="283"/>
              </a:cxn>
              <a:cxn ang="0">
                <a:pos x="827" y="357"/>
              </a:cxn>
              <a:cxn ang="0">
                <a:pos x="879" y="408"/>
              </a:cxn>
              <a:cxn ang="0">
                <a:pos x="952" y="442"/>
              </a:cxn>
              <a:cxn ang="0">
                <a:pos x="1036" y="457"/>
              </a:cxn>
              <a:cxn ang="0">
                <a:pos x="1110" y="421"/>
              </a:cxn>
              <a:cxn ang="0">
                <a:pos x="1111" y="269"/>
              </a:cxn>
            </a:cxnLst>
            <a:rect l="0" t="0" r="r" b="b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34" name="Freeform 110"/>
          <p:cNvSpPr>
            <a:spLocks/>
          </p:cNvSpPr>
          <p:nvPr/>
        </p:nvSpPr>
        <p:spPr bwMode="auto">
          <a:xfrm>
            <a:off x="3322638" y="2047875"/>
            <a:ext cx="3822700" cy="2892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26"/>
              </a:cxn>
              <a:cxn ang="0">
                <a:pos x="2408" y="1822"/>
              </a:cxn>
            </a:cxnLst>
            <a:rect l="0" t="0" r="r" b="b"/>
            <a:pathLst>
              <a:path w="2408" h="1822">
                <a:moveTo>
                  <a:pt x="0" y="0"/>
                </a:moveTo>
                <a:lnTo>
                  <a:pt x="6" y="126"/>
                </a:lnTo>
                <a:lnTo>
                  <a:pt x="2408" y="18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9135" name="Group 111"/>
          <p:cNvGrpSpPr>
            <a:grpSpLocks/>
          </p:cNvGrpSpPr>
          <p:nvPr/>
        </p:nvGrpSpPr>
        <p:grpSpPr bwMode="auto">
          <a:xfrm>
            <a:off x="4497388" y="2836863"/>
            <a:ext cx="700087" cy="382587"/>
            <a:chOff x="4712" y="2088"/>
            <a:chExt cx="444" cy="244"/>
          </a:xfrm>
        </p:grpSpPr>
        <p:sp>
          <p:nvSpPr>
            <p:cNvPr id="129136" name="Rectangle 11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137" name="Text Box 113"/>
            <p:cNvSpPr txBox="1">
              <a:spLocks noChangeArrowheads="1"/>
            </p:cNvSpPr>
            <p:nvPr/>
          </p:nvSpPr>
          <p:spPr bwMode="auto">
            <a:xfrm>
              <a:off x="4726" y="2098"/>
              <a:ext cx="3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ack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29138" name="Freeform 114"/>
          <p:cNvSpPr>
            <a:spLocks/>
          </p:cNvSpPr>
          <p:nvPr/>
        </p:nvSpPr>
        <p:spPr bwMode="auto">
          <a:xfrm>
            <a:off x="3670300" y="3911600"/>
            <a:ext cx="890588" cy="519113"/>
          </a:xfrm>
          <a:custGeom>
            <a:avLst/>
            <a:gdLst/>
            <a:ahLst/>
            <a:cxnLst>
              <a:cxn ang="0">
                <a:pos x="870" y="42"/>
              </a:cxn>
              <a:cxn ang="0">
                <a:pos x="715" y="8"/>
              </a:cxn>
              <a:cxn ang="0">
                <a:pos x="528" y="0"/>
              </a:cxn>
              <a:cxn ang="0">
                <a:pos x="352" y="15"/>
              </a:cxn>
              <a:cxn ang="0">
                <a:pos x="203" y="61"/>
              </a:cxn>
              <a:cxn ang="0">
                <a:pos x="39" y="196"/>
              </a:cxn>
              <a:cxn ang="0">
                <a:pos x="1" y="386"/>
              </a:cxn>
              <a:cxn ang="0">
                <a:pos x="57" y="453"/>
              </a:cxn>
              <a:cxn ang="0">
                <a:pos x="142" y="450"/>
              </a:cxn>
              <a:cxn ang="0">
                <a:pos x="220" y="421"/>
              </a:cxn>
              <a:cxn ang="0">
                <a:pos x="276" y="379"/>
              </a:cxn>
              <a:cxn ang="0">
                <a:pos x="309" y="315"/>
              </a:cxn>
              <a:cxn ang="0">
                <a:pos x="310" y="215"/>
              </a:cxn>
              <a:cxn ang="0">
                <a:pos x="322" y="365"/>
              </a:cxn>
              <a:cxn ang="0">
                <a:pos x="258" y="489"/>
              </a:cxn>
              <a:cxn ang="0">
                <a:pos x="170" y="644"/>
              </a:cxn>
              <a:cxn ang="0">
                <a:pos x="107" y="882"/>
              </a:cxn>
              <a:cxn ang="0">
                <a:pos x="185" y="980"/>
              </a:cxn>
              <a:cxn ang="0">
                <a:pos x="326" y="981"/>
              </a:cxn>
              <a:cxn ang="0">
                <a:pos x="477" y="981"/>
              </a:cxn>
              <a:cxn ang="0">
                <a:pos x="555" y="872"/>
              </a:cxn>
              <a:cxn ang="0">
                <a:pos x="444" y="828"/>
              </a:cxn>
              <a:cxn ang="0">
                <a:pos x="371" y="718"/>
              </a:cxn>
              <a:cxn ang="0">
                <a:pos x="359" y="570"/>
              </a:cxn>
              <a:cxn ang="0">
                <a:pos x="413" y="443"/>
              </a:cxn>
              <a:cxn ang="0">
                <a:pos x="514" y="373"/>
              </a:cxn>
              <a:cxn ang="0">
                <a:pos x="524" y="242"/>
              </a:cxn>
              <a:cxn ang="0">
                <a:pos x="467" y="237"/>
              </a:cxn>
              <a:cxn ang="0">
                <a:pos x="489" y="194"/>
              </a:cxn>
              <a:cxn ang="0">
                <a:pos x="577" y="195"/>
              </a:cxn>
              <a:cxn ang="0">
                <a:pos x="651" y="194"/>
              </a:cxn>
              <a:cxn ang="0">
                <a:pos x="637" y="244"/>
              </a:cxn>
              <a:cxn ang="0">
                <a:pos x="571" y="241"/>
              </a:cxn>
              <a:cxn ang="0">
                <a:pos x="555" y="368"/>
              </a:cxn>
              <a:cxn ang="0">
                <a:pos x="600" y="373"/>
              </a:cxn>
              <a:cxn ang="0">
                <a:pos x="703" y="442"/>
              </a:cxn>
              <a:cxn ang="0">
                <a:pos x="758" y="570"/>
              </a:cxn>
              <a:cxn ang="0">
                <a:pos x="747" y="718"/>
              </a:cxn>
              <a:cxn ang="0">
                <a:pos x="673" y="829"/>
              </a:cxn>
              <a:cxn ang="0">
                <a:pos x="558" y="872"/>
              </a:cxn>
              <a:cxn ang="0">
                <a:pos x="558" y="981"/>
              </a:cxn>
              <a:cxn ang="0">
                <a:pos x="585" y="981"/>
              </a:cxn>
              <a:cxn ang="0">
                <a:pos x="726" y="981"/>
              </a:cxn>
              <a:cxn ang="0">
                <a:pos x="885" y="981"/>
              </a:cxn>
              <a:cxn ang="0">
                <a:pos x="1009" y="941"/>
              </a:cxn>
              <a:cxn ang="0">
                <a:pos x="983" y="730"/>
              </a:cxn>
              <a:cxn ang="0">
                <a:pos x="894" y="535"/>
              </a:cxn>
              <a:cxn ang="0">
                <a:pos x="809" y="401"/>
              </a:cxn>
              <a:cxn ang="0">
                <a:pos x="797" y="237"/>
              </a:cxn>
              <a:cxn ang="0">
                <a:pos x="819" y="283"/>
              </a:cxn>
              <a:cxn ang="0">
                <a:pos x="827" y="357"/>
              </a:cxn>
              <a:cxn ang="0">
                <a:pos x="879" y="408"/>
              </a:cxn>
              <a:cxn ang="0">
                <a:pos x="952" y="442"/>
              </a:cxn>
              <a:cxn ang="0">
                <a:pos x="1036" y="457"/>
              </a:cxn>
              <a:cxn ang="0">
                <a:pos x="1110" y="421"/>
              </a:cxn>
              <a:cxn ang="0">
                <a:pos x="1111" y="269"/>
              </a:cxn>
            </a:cxnLst>
            <a:rect l="0" t="0" r="r" b="b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FC568-E08C-4F9F-A76A-A8432B5C532D}" type="slidenum">
              <a:rPr lang="en-US"/>
              <a:pPr/>
              <a:t>28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600"/>
              <a:t>Layering: physical communication </a:t>
            </a:r>
            <a:endParaRPr lang="en-US"/>
          </a:p>
        </p:txBody>
      </p:sp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1731963" y="1670050"/>
            <a:ext cx="5981700" cy="4497388"/>
            <a:chOff x="1091" y="1052"/>
            <a:chExt cx="3768" cy="2833"/>
          </a:xfrm>
        </p:grpSpPr>
        <p:sp>
          <p:nvSpPr>
            <p:cNvPr id="13005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/>
              <a:ahLst/>
              <a:cxnLst>
                <a:cxn ang="0">
                  <a:pos x="550" y="42"/>
                </a:cxn>
                <a:cxn ang="0">
                  <a:pos x="82" y="60"/>
                </a:cxn>
                <a:cxn ang="0">
                  <a:pos x="58" y="402"/>
                </a:cxn>
                <a:cxn ang="0">
                  <a:pos x="28" y="720"/>
                </a:cxn>
                <a:cxn ang="0">
                  <a:pos x="112" y="870"/>
                </a:cxn>
                <a:cxn ang="0">
                  <a:pos x="538" y="876"/>
                </a:cxn>
                <a:cxn ang="0">
                  <a:pos x="640" y="1128"/>
                </a:cxn>
                <a:cxn ang="0">
                  <a:pos x="1234" y="1098"/>
                </a:cxn>
                <a:cxn ang="0">
                  <a:pos x="1276" y="570"/>
                </a:cxn>
                <a:cxn ang="0">
                  <a:pos x="1204" y="342"/>
                </a:cxn>
                <a:cxn ang="0">
                  <a:pos x="760" y="288"/>
                </a:cxn>
                <a:cxn ang="0">
                  <a:pos x="550" y="42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5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130054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30054" name="Clip" r:id="rId3" imgW="1305000" imgH="1085760" progId="">
                  <p:embed/>
                </p:oleObj>
              </a:graphicData>
            </a:graphic>
          </p:graphicFrame>
          <p:graphicFrame>
            <p:nvGraphicFramePr>
              <p:cNvPr id="130055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30055" name="Clip" r:id="rId4" imgW="676440" imgH="485640" progId="">
                  <p:embed/>
                </p:oleObj>
              </a:graphicData>
            </a:graphic>
          </p:graphicFrame>
          <p:sp>
            <p:nvSpPr>
              <p:cNvPr id="130056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57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130058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30058" name="Clip" r:id="rId5" imgW="1305000" imgH="1085760" progId="">
                  <p:embed/>
                </p:oleObj>
              </a:graphicData>
            </a:graphic>
          </p:graphicFrame>
          <p:graphicFrame>
            <p:nvGraphicFramePr>
              <p:cNvPr id="130059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30059" name="Clip" r:id="rId6" imgW="676440" imgH="485640" progId="">
                  <p:embed/>
                </p:oleObj>
              </a:graphicData>
            </a:graphic>
          </p:graphicFrame>
          <p:sp>
            <p:nvSpPr>
              <p:cNvPr id="130060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61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130062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3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4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65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130066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7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8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69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0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1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2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3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74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130075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6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77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8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130085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6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7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8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89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0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1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2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93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130094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5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6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97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98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099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010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01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02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03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10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0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0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107" name="Group 59"/>
          <p:cNvGrpSpPr>
            <a:grpSpLocks/>
          </p:cNvGrpSpPr>
          <p:nvPr/>
        </p:nvGrpSpPr>
        <p:grpSpPr bwMode="auto">
          <a:xfrm>
            <a:off x="2116138" y="1427163"/>
            <a:ext cx="1344612" cy="1512887"/>
            <a:chOff x="188" y="1425"/>
            <a:chExt cx="847" cy="953"/>
          </a:xfrm>
        </p:grpSpPr>
        <p:sp>
          <p:nvSpPr>
            <p:cNvPr id="130108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0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0111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2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3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4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15" name="Group 67"/>
          <p:cNvGrpSpPr>
            <a:grpSpLocks/>
          </p:cNvGrpSpPr>
          <p:nvPr/>
        </p:nvGrpSpPr>
        <p:grpSpPr bwMode="auto">
          <a:xfrm>
            <a:off x="2038350" y="3154363"/>
            <a:ext cx="1344613" cy="1512887"/>
            <a:chOff x="188" y="1425"/>
            <a:chExt cx="847" cy="953"/>
          </a:xfrm>
        </p:grpSpPr>
        <p:sp>
          <p:nvSpPr>
            <p:cNvPr id="130116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7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18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0119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0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1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2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23" name="Group 75"/>
          <p:cNvGrpSpPr>
            <a:grpSpLocks/>
          </p:cNvGrpSpPr>
          <p:nvPr/>
        </p:nvGrpSpPr>
        <p:grpSpPr bwMode="auto">
          <a:xfrm>
            <a:off x="4456113" y="4418013"/>
            <a:ext cx="1344612" cy="1512887"/>
            <a:chOff x="188" y="1425"/>
            <a:chExt cx="847" cy="953"/>
          </a:xfrm>
        </p:grpSpPr>
        <p:sp>
          <p:nvSpPr>
            <p:cNvPr id="130124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5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6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0127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8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29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0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31" name="Group 83"/>
          <p:cNvGrpSpPr>
            <a:grpSpLocks/>
          </p:cNvGrpSpPr>
          <p:nvPr/>
        </p:nvGrpSpPr>
        <p:grpSpPr bwMode="auto">
          <a:xfrm>
            <a:off x="6238875" y="4411663"/>
            <a:ext cx="1344613" cy="1512887"/>
            <a:chOff x="188" y="1425"/>
            <a:chExt cx="847" cy="953"/>
          </a:xfrm>
        </p:grpSpPr>
        <p:sp>
          <p:nvSpPr>
            <p:cNvPr id="130132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3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4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application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transport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0135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6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7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38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0139" name="Group 91"/>
          <p:cNvGrpSpPr>
            <a:grpSpLocks/>
          </p:cNvGrpSpPr>
          <p:nvPr/>
        </p:nvGrpSpPr>
        <p:grpSpPr bwMode="auto">
          <a:xfrm>
            <a:off x="5287963" y="2884488"/>
            <a:ext cx="1320800" cy="963612"/>
            <a:chOff x="4369" y="791"/>
            <a:chExt cx="832" cy="607"/>
          </a:xfrm>
        </p:grpSpPr>
        <p:sp>
          <p:nvSpPr>
            <p:cNvPr id="130140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1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2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network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link</a:t>
              </a:r>
            </a:p>
            <a:p>
              <a:pPr algn="ctr" eaLnBrk="0" hangingPunct="0"/>
              <a:r>
                <a:rPr lang="en-US" sz="1800">
                  <a:solidFill>
                    <a:schemeClr val="tx1"/>
                  </a:solidFill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0143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44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145" name="Line 97"/>
          <p:cNvSpPr>
            <a:spLocks noChangeShapeType="1"/>
          </p:cNvSpPr>
          <p:nvPr/>
        </p:nvSpPr>
        <p:spPr bwMode="auto">
          <a:xfrm>
            <a:off x="2940050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46" name="Line 98"/>
          <p:cNvSpPr>
            <a:spLocks noChangeShapeType="1"/>
          </p:cNvSpPr>
          <p:nvPr/>
        </p:nvSpPr>
        <p:spPr bwMode="auto">
          <a:xfrm>
            <a:off x="6165850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47" name="Line 99"/>
          <p:cNvSpPr>
            <a:spLocks noChangeShapeType="1"/>
          </p:cNvSpPr>
          <p:nvPr/>
        </p:nvSpPr>
        <p:spPr bwMode="auto">
          <a:xfrm flipV="1">
            <a:off x="5549900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48" name="Line 100"/>
          <p:cNvSpPr>
            <a:spLocks noChangeShapeType="1"/>
          </p:cNvSpPr>
          <p:nvPr/>
        </p:nvSpPr>
        <p:spPr bwMode="auto">
          <a:xfrm>
            <a:off x="5543550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49" name="Line 101"/>
          <p:cNvSpPr>
            <a:spLocks noChangeShapeType="1"/>
          </p:cNvSpPr>
          <p:nvPr/>
        </p:nvSpPr>
        <p:spPr bwMode="auto">
          <a:xfrm>
            <a:off x="6165850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0" name="Line 102"/>
          <p:cNvSpPr>
            <a:spLocks noChangeShapeType="1"/>
          </p:cNvSpPr>
          <p:nvPr/>
        </p:nvSpPr>
        <p:spPr bwMode="auto">
          <a:xfrm flipV="1">
            <a:off x="6953250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1" name="Line 103"/>
          <p:cNvSpPr>
            <a:spLocks noChangeShapeType="1"/>
          </p:cNvSpPr>
          <p:nvPr/>
        </p:nvSpPr>
        <p:spPr bwMode="auto">
          <a:xfrm flipV="1">
            <a:off x="2971800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152" name="Line 104"/>
          <p:cNvSpPr>
            <a:spLocks noChangeShapeType="1"/>
          </p:cNvSpPr>
          <p:nvPr/>
        </p:nvSpPr>
        <p:spPr bwMode="auto">
          <a:xfrm>
            <a:off x="4346575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153" name="Group 105"/>
          <p:cNvGrpSpPr>
            <a:grpSpLocks/>
          </p:cNvGrpSpPr>
          <p:nvPr/>
        </p:nvGrpSpPr>
        <p:grpSpPr bwMode="auto">
          <a:xfrm>
            <a:off x="6661150" y="4178300"/>
            <a:ext cx="704850" cy="382588"/>
            <a:chOff x="4712" y="2088"/>
            <a:chExt cx="444" cy="241"/>
          </a:xfrm>
        </p:grpSpPr>
        <p:sp>
          <p:nvSpPr>
            <p:cNvPr id="130154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5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0156" name="Group 108"/>
          <p:cNvGrpSpPr>
            <a:grpSpLocks/>
          </p:cNvGrpSpPr>
          <p:nvPr/>
        </p:nvGrpSpPr>
        <p:grpSpPr bwMode="auto">
          <a:xfrm>
            <a:off x="2609850" y="1257300"/>
            <a:ext cx="704850" cy="382588"/>
            <a:chOff x="4712" y="2088"/>
            <a:chExt cx="444" cy="241"/>
          </a:xfrm>
        </p:grpSpPr>
        <p:sp>
          <p:nvSpPr>
            <p:cNvPr id="130157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Text Box 110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0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45" grpId="0" animBg="1"/>
      <p:bldP spid="130146" grpId="0" animBg="1"/>
      <p:bldP spid="130147" grpId="0" animBg="1"/>
      <p:bldP spid="130148" grpId="0" animBg="1"/>
      <p:bldP spid="130149" grpId="0" animBg="1"/>
      <p:bldP spid="130150" grpId="0" animBg="1"/>
      <p:bldP spid="130151" grpId="0" animBg="1"/>
      <p:bldP spid="1301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4276-B6D1-41EA-B753-8BF7A9A6B793}" type="slidenum">
              <a:rPr lang="en-US"/>
              <a:pPr/>
              <a:t>29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/>
          <a:lstStyle/>
          <a:p>
            <a:r>
              <a:rPr lang="en-US"/>
              <a:t>Contoh</a:t>
            </a:r>
          </a:p>
        </p:txBody>
      </p:sp>
      <p:pic>
        <p:nvPicPr>
          <p:cNvPr id="152580" name="Picture 4" descr="lay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38250"/>
            <a:ext cx="6781800" cy="509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6757B-F869-4547-839A-8530A3EF93FF}" type="slidenum">
              <a:rPr lang="en-US"/>
              <a:pPr/>
              <a:t>3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81400" cy="609600"/>
          </a:xfrm>
        </p:spPr>
        <p:txBody>
          <a:bodyPr/>
          <a:lstStyle/>
          <a:p>
            <a:r>
              <a:rPr lang="en-US" sz="3200"/>
              <a:t>People Analogy</a:t>
            </a:r>
          </a:p>
        </p:txBody>
      </p:sp>
      <p:pic>
        <p:nvPicPr>
          <p:cNvPr id="148484" name="Picture 4" descr="kang_ibing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1336675" cy="2133600"/>
          </a:xfrm>
          <a:prstGeom prst="rect">
            <a:avLst/>
          </a:prstGeom>
          <a:noFill/>
        </p:spPr>
      </p:pic>
      <p:pic>
        <p:nvPicPr>
          <p:cNvPr id="148485" name="Picture 5" descr="sujiwo_tejo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247900" cy="1428750"/>
          </a:xfrm>
          <a:prstGeom prst="rect">
            <a:avLst/>
          </a:prstGeom>
          <a:noFill/>
        </p:spPr>
      </p:pic>
      <p:pic>
        <p:nvPicPr>
          <p:cNvPr id="148486" name="Picture 6" descr="s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"/>
            <a:ext cx="2286000" cy="1714500"/>
          </a:xfrm>
          <a:prstGeom prst="rect">
            <a:avLst/>
          </a:prstGeom>
          <a:noFill/>
        </p:spPr>
      </p:pic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429000" y="4724400"/>
            <a:ext cx="280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Bade naon anjeun teh?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2590800" y="3124200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Romo ono maling…!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048000" y="13716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Kuch kuch ho ta hai…..</a:t>
            </a:r>
          </a:p>
        </p:txBody>
      </p:sp>
      <p:sp>
        <p:nvSpPr>
          <p:cNvPr id="148493" name="AutoShape 13"/>
          <p:cNvSpPr>
            <a:spLocks noChangeArrowheads="1"/>
          </p:cNvSpPr>
          <p:nvPr/>
        </p:nvSpPr>
        <p:spPr bwMode="auto">
          <a:xfrm>
            <a:off x="1447800" y="762000"/>
            <a:ext cx="5943600" cy="5715000"/>
          </a:xfrm>
          <a:prstGeom prst="irregularSeal1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2514600" y="2514600"/>
            <a:ext cx="3581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Tidak akan terjadi percakapan yang </a:t>
            </a:r>
            <a:r>
              <a:rPr lang="en-US" sz="3200" i="1">
                <a:solidFill>
                  <a:schemeClr val="accent1"/>
                </a:solidFill>
              </a:rPr>
              <a:t>meaningful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3" grpId="0" animBg="1"/>
      <p:bldP spid="1484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FF99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6FAD4-B7DD-435F-A3DC-57F25A2818FB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762000" y="1143000"/>
            <a:ext cx="2819400" cy="4343400"/>
            <a:chOff x="3445" y="2208"/>
            <a:chExt cx="1259" cy="2016"/>
          </a:xfrm>
        </p:grpSpPr>
        <p:sp>
          <p:nvSpPr>
            <p:cNvPr id="139269" name="Rectangle 5"/>
            <p:cNvSpPr>
              <a:spLocks noChangeArrowheads="1"/>
            </p:cNvSpPr>
            <p:nvPr/>
          </p:nvSpPr>
          <p:spPr bwMode="auto">
            <a:xfrm>
              <a:off x="3445" y="3600"/>
              <a:ext cx="1259" cy="62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FF66"/>
                  </a:solidFill>
                  <a:latin typeface="Tahoma" pitchFamily="34" charset="0"/>
                </a:rPr>
                <a:t>Network inteface</a:t>
              </a:r>
            </a:p>
          </p:txBody>
        </p:sp>
        <p:sp>
          <p:nvSpPr>
            <p:cNvPr id="139270" name="Rectangle 6"/>
            <p:cNvSpPr>
              <a:spLocks noChangeArrowheads="1"/>
            </p:cNvSpPr>
            <p:nvPr/>
          </p:nvSpPr>
          <p:spPr bwMode="auto">
            <a:xfrm>
              <a:off x="3445" y="2208"/>
              <a:ext cx="1259" cy="86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tx1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139271" name="Rectangle 7"/>
            <p:cNvSpPr>
              <a:spLocks noChangeArrowheads="1"/>
            </p:cNvSpPr>
            <p:nvPr/>
          </p:nvSpPr>
          <p:spPr bwMode="auto">
            <a:xfrm>
              <a:off x="3445" y="3072"/>
              <a:ext cx="1259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FF66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139272" name="Rectangle 8"/>
            <p:cNvSpPr>
              <a:spLocks noChangeArrowheads="1"/>
            </p:cNvSpPr>
            <p:nvPr/>
          </p:nvSpPr>
          <p:spPr bwMode="auto">
            <a:xfrm>
              <a:off x="3445" y="3360"/>
              <a:ext cx="1259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CCFF66"/>
                  </a:solidFill>
                  <a:latin typeface="Tahoma" pitchFamily="34" charset="0"/>
                </a:rPr>
                <a:t>IP</a:t>
              </a:r>
            </a:p>
          </p:txBody>
        </p:sp>
      </p:grp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508125" y="812800"/>
            <a:ext cx="111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tx1"/>
                </a:solidFill>
                <a:latin typeface="Tahoma" pitchFamily="34" charset="0"/>
              </a:rPr>
              <a:t>TCP/IP</a:t>
            </a:r>
          </a:p>
        </p:txBody>
      </p:sp>
      <p:sp>
        <p:nvSpPr>
          <p:cNvPr id="139274" name="Line 10"/>
          <p:cNvSpPr>
            <a:spLocks noChangeShapeType="1"/>
          </p:cNvSpPr>
          <p:nvPr/>
        </p:nvSpPr>
        <p:spPr bwMode="auto">
          <a:xfrm>
            <a:off x="3733800" y="3048000"/>
            <a:ext cx="4495800" cy="0"/>
          </a:xfrm>
          <a:prstGeom prst="line">
            <a:avLst/>
          </a:prstGeom>
          <a:noFill/>
          <a:ln w="9525">
            <a:solidFill>
              <a:srgbClr val="CC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810000" y="2525713"/>
            <a:ext cx="449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Software outside the operating system</a:t>
            </a: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>
            <a:off x="3733800" y="4191000"/>
            <a:ext cx="4495800" cy="0"/>
          </a:xfrm>
          <a:prstGeom prst="line">
            <a:avLst/>
          </a:prstGeom>
          <a:noFill/>
          <a:ln w="9525">
            <a:solidFill>
              <a:srgbClr val="CC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3808413" y="3124200"/>
            <a:ext cx="434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Software inside the operating system</a:t>
            </a: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3810000" y="3794125"/>
            <a:ext cx="287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Only IP addresses used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3810000" y="4175125"/>
            <a:ext cx="306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Physical addresses 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Data-Link Layer: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yang </a:t>
            </a:r>
            <a:r>
              <a:rPr lang="en-US" sz="3200" dirty="0" err="1"/>
              <a:t>sama</a:t>
            </a: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Network Layer :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yang </a:t>
            </a:r>
            <a:r>
              <a:rPr lang="en-US" sz="3200" dirty="0" err="1"/>
              <a:t>berbeda</a:t>
            </a: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/>
              <a:t>Transport Layer : </a:t>
            </a: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proses</a:t>
            </a:r>
            <a:r>
              <a:rPr lang="en-US" sz="3200" dirty="0"/>
              <a:t> yang </a:t>
            </a:r>
            <a:r>
              <a:rPr lang="en-US" sz="3200" dirty="0" err="1"/>
              <a:t>berjalan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r>
              <a:rPr lang="en-US" sz="3200" dirty="0"/>
              <a:t> yang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</a:t>
            </a:r>
            <a:r>
              <a:rPr lang="en-US" sz="3200" dirty="0" err="1"/>
              <a:t>jaringan</a:t>
            </a:r>
            <a:r>
              <a:rPr lang="en-US" sz="3200" dirty="0"/>
              <a:t> yang </a:t>
            </a:r>
            <a:r>
              <a:rPr lang="en-US" sz="3200" dirty="0" err="1"/>
              <a:t>berbeda</a:t>
            </a:r>
            <a:endParaRPr lang="en-US" sz="32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Beberapa</a:t>
            </a:r>
            <a:r>
              <a:rPr kumimoji="0" lang="en-US" sz="4000" b="1" i="0" u="none" strike="noStrike" kern="120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sm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Catatan</a:t>
            </a:r>
            <a:r>
              <a:rPr kumimoji="0" lang="en-US" sz="4000" b="1" i="0" u="none" strike="noStrike" kern="1200" cap="sm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small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Penting</a:t>
            </a:r>
            <a:endParaRPr kumimoji="0" lang="en-US" sz="4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848600" y="1600200"/>
          <a:ext cx="1077913" cy="1295400"/>
        </p:xfrm>
        <a:graphic>
          <a:graphicData uri="http://schemas.openxmlformats.org/presentationml/2006/ole">
            <p:oleObj spid="_x0000_s182274" r:id="rId4" imgW="706693" imgH="849478" progId="Visio.Drawing.11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14350" y="1500188"/>
          <a:ext cx="1176338" cy="1414462"/>
        </p:xfrm>
        <a:graphic>
          <a:graphicData uri="http://schemas.openxmlformats.org/presentationml/2006/ole">
            <p:oleObj spid="_x0000_s182275" r:id="rId5" imgW="706693" imgH="849478" progId="Visio.Drawing.11">
              <p:embed/>
            </p:oleObj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96913" y="1585913"/>
            <a:ext cx="762000" cy="533400"/>
          </a:xfrm>
          <a:prstGeom prst="rect">
            <a:avLst/>
          </a:prstGeom>
          <a:solidFill>
            <a:srgbClr val="FF0000">
              <a:alpha val="28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681413" y="1676400"/>
            <a:ext cx="1981200" cy="533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</a:rPr>
              <a:t>Application Layer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681413" y="2209800"/>
            <a:ext cx="1981200" cy="457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</a:rPr>
              <a:t>Transport Layer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681413" y="2667000"/>
            <a:ext cx="1981200" cy="533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</a:rPr>
              <a:t>Internet Layer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681413" y="3200400"/>
            <a:ext cx="1981200" cy="533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9900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</a:rPr>
              <a:t>Network Interface Layer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3681413" y="4157663"/>
            <a:ext cx="1981200" cy="533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00"/>
              </a:gs>
            </a:gsLst>
            <a:lin ang="5400000" scaled="1"/>
          </a:gradFill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1"/>
                </a:solidFill>
              </a:rPr>
              <a:t>Jaringan Fisik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09600" y="2667000"/>
            <a:ext cx="1588" cy="457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09600" y="3352800"/>
            <a:ext cx="1588" cy="25146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09600" y="5867400"/>
            <a:ext cx="3352800" cy="1588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5257800" y="5791200"/>
            <a:ext cx="3200400" cy="1588"/>
          </a:xfrm>
          <a:prstGeom prst="line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8458200" y="2667000"/>
            <a:ext cx="1588" cy="3810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8458200" y="3429000"/>
            <a:ext cx="1588" cy="2362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304800" y="3124200"/>
          <a:ext cx="641350" cy="404813"/>
        </p:xfrm>
        <a:graphic>
          <a:graphicData uri="http://schemas.openxmlformats.org/presentationml/2006/ole">
            <p:oleObj spid="_x0000_s182277" r:id="rId6" imgW="641078" imgH="404470" progId="Visio.Drawing.11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8105775" y="3090863"/>
          <a:ext cx="641350" cy="404812"/>
        </p:xfrm>
        <a:graphic>
          <a:graphicData uri="http://schemas.openxmlformats.org/presentationml/2006/ole">
            <p:oleObj spid="_x0000_s182278" r:id="rId7" imgW="641078" imgH="404470" progId="Visio.Drawing.11">
              <p:embed/>
            </p:oleObj>
          </a:graphicData>
        </a:graphic>
      </p:graphicFrame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8001000" y="1662113"/>
            <a:ext cx="762000" cy="533400"/>
          </a:xfrm>
          <a:prstGeom prst="rect">
            <a:avLst/>
          </a:prstGeom>
          <a:solidFill>
            <a:srgbClr val="FF0000">
              <a:alpha val="28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752600" y="3352800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Mengirim data ke media fisik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791200" y="3276600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Menerima data dari media fisik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752600" y="2895600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Memberi Alamat Tujuan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5805488" y="2879725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Membaca Alamat Tujuan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804988" y="1752600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Aplikasi dalam Internet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5843588" y="1743075"/>
            <a:ext cx="1828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Aplikasi dalam Internet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781175" y="2286000"/>
            <a:ext cx="1828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Penentuan Routing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805488" y="2271713"/>
            <a:ext cx="18288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Membaca Routing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1123950" y="4722813"/>
            <a:ext cx="1828800" cy="30995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Kabel atau Radio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6400800" y="4691063"/>
            <a:ext cx="1828800" cy="30995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chemeClr val="tx1"/>
                </a:solidFill>
              </a:rPr>
              <a:t>Kabel atau Radio</a:t>
            </a:r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1598613" y="4419600"/>
            <a:ext cx="1984375" cy="1588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1600200" y="4419600"/>
            <a:ext cx="1588" cy="381000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1600200" y="4953000"/>
            <a:ext cx="1588" cy="914400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5638800" y="4343400"/>
            <a:ext cx="1371600" cy="1588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7010400" y="4343400"/>
            <a:ext cx="1588" cy="381000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7010400" y="4876800"/>
            <a:ext cx="1588" cy="914400"/>
          </a:xfrm>
          <a:prstGeom prst="line">
            <a:avLst/>
          </a:prstGeom>
          <a:noFill/>
          <a:ln w="1908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60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Koneksi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3429000" y="5029200"/>
          <a:ext cx="2133600" cy="1571625"/>
        </p:xfrm>
        <a:graphic>
          <a:graphicData uri="http://schemas.openxmlformats.org/presentationml/2006/ole">
            <p:oleObj spid="_x0000_s182279" name="Visio" r:id="rId8" imgW="1174623" imgH="786003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 masterRel="sameClick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7" dur="2000" fill="hold" masterRel="sameClick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8" dur="2000" fill="hold" masterRel="sameClick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 masterRel="sameClick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75" dur="500" fill="hold" masterRel="sameClick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rgb" dir="cw">
                                      <p:cBhvr>
                                        <p:cTn id="76" dur="500" fill="hold" masterRel="sameClick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18227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53" grpId="0" animBg="1"/>
      <p:bldP spid="18464" grpId="0" animBg="1"/>
      <p:bldP spid="18465" grpId="0" animBg="1"/>
      <p:bldP spid="18466" grpId="0" animBg="1"/>
      <p:bldP spid="18467" grpId="0" animBg="1"/>
      <p:bldP spid="18468" grpId="0" animBg="1"/>
      <p:bldP spid="184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200400" y="1981200"/>
          <a:ext cx="706438" cy="849313"/>
        </p:xfrm>
        <a:graphic>
          <a:graphicData uri="http://schemas.openxmlformats.org/presentationml/2006/ole">
            <p:oleObj spid="_x0000_s183298" r:id="rId4" imgW="706693" imgH="849478" progId="Visio.Drawing.11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477000" y="1600200"/>
          <a:ext cx="2133600" cy="1571625"/>
        </p:xfrm>
        <a:graphic>
          <a:graphicData uri="http://schemas.openxmlformats.org/presentationml/2006/ole">
            <p:oleObj spid="_x0000_s183299" name="Visio" r:id="rId5" imgW="1174623" imgH="786003" progId="Visio.Drawing.11">
              <p:embed/>
            </p:oleObj>
          </a:graphicData>
        </a:graphic>
      </p:graphicFrame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886200" y="2514600"/>
            <a:ext cx="8382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16002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</a:rPr>
              <a:t>1.   Dial Up</a:t>
            </a:r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4724400" y="2362200"/>
          <a:ext cx="641350" cy="404813"/>
        </p:xfrm>
        <a:graphic>
          <a:graphicData uri="http://schemas.openxmlformats.org/presentationml/2006/ole">
            <p:oleObj spid="_x0000_s183300" r:id="rId6" imgW="641078" imgH="404470" progId="Visio.Drawing.11">
              <p:embed/>
            </p:oleObj>
          </a:graphicData>
        </a:graphic>
      </p:graphicFrame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334000" y="2514600"/>
            <a:ext cx="11430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419600" y="3352800"/>
            <a:ext cx="1524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FFFFFF"/>
                </a:solidFill>
              </a:rPr>
              <a:t>MODEM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029200" y="2667000"/>
            <a:ext cx="1588" cy="762000"/>
          </a:xfrm>
          <a:prstGeom prst="line">
            <a:avLst/>
          </a:prstGeom>
          <a:noFill/>
          <a:ln w="190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" y="4495800"/>
            <a:ext cx="80772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</a:rPr>
              <a:t>Modem merupakan perangkat yang digunakan untuk menghubungkan komputer ke Internet melalui saluran telepon sehingga dapat berkomunikasi.</a:t>
            </a:r>
          </a:p>
          <a:p>
            <a:pPr>
              <a:lnSpc>
                <a:spcPct val="100000"/>
              </a:lnSpc>
              <a:spcBef>
                <a:spcPts val="875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FFFFFF"/>
                </a:solidFill>
              </a:rPr>
              <a:t>Modem berfungsi mengubah sinyal Digital dari Komputer menjadi Sinyal Analog yang digunakan dalam jaringan Internet.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334000" y="2438400"/>
            <a:ext cx="1143000" cy="152400"/>
          </a:xfrm>
          <a:prstGeom prst="rect">
            <a:avLst/>
          </a:prstGeom>
          <a:solidFill>
            <a:srgbClr val="FF0000">
              <a:alpha val="76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Teknik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Akses</a:t>
            </a:r>
            <a:r>
              <a:rPr lang="en-US" sz="3600" b="1" dirty="0" smtClean="0"/>
              <a:t> Internet</a:t>
            </a:r>
            <a:endParaRPr lang="en-US" sz="3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512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2150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200400" y="1981200"/>
          <a:ext cx="706438" cy="849313"/>
        </p:xfrm>
        <a:graphic>
          <a:graphicData uri="http://schemas.openxmlformats.org/presentationml/2006/ole">
            <p:oleObj spid="_x0000_s184322" r:id="rId4" imgW="706693" imgH="849478" progId="Visio.Drawing.11">
              <p:embed/>
            </p:oleObj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886200" y="2514600"/>
            <a:ext cx="8382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27432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FFFF"/>
                </a:solidFill>
              </a:rPr>
              <a:t>2.   Dedicated Line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334000" y="2514600"/>
            <a:ext cx="11430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076825" y="2733675"/>
            <a:ext cx="1588" cy="762000"/>
          </a:xfrm>
          <a:prstGeom prst="line">
            <a:avLst/>
          </a:prstGeom>
          <a:noFill/>
          <a:ln w="190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191000" y="3557588"/>
            <a:ext cx="1828800" cy="33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ISP</a:t>
            </a:r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710113" y="2286000"/>
          <a:ext cx="703262" cy="439738"/>
        </p:xfrm>
        <a:graphic>
          <a:graphicData uri="http://schemas.openxmlformats.org/presentationml/2006/ole">
            <p:oleObj spid="_x0000_s184324" r:id="rId5" imgW="702850" imgH="439522" progId="Visio.Drawing.11">
              <p:embed/>
            </p:oleObj>
          </a:graphicData>
        </a:graphic>
      </p:graphicFrame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09600" y="4419600"/>
            <a:ext cx="8001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 err="1">
                <a:solidFill>
                  <a:srgbClr val="FFFFFF"/>
                </a:solidFill>
              </a:rPr>
              <a:t>Terkoneksi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secara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terus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menerus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selama</a:t>
            </a:r>
            <a:r>
              <a:rPr lang="en-GB" sz="1600" b="1" i="1" dirty="0">
                <a:solidFill>
                  <a:srgbClr val="FFFFFF"/>
                </a:solidFill>
              </a:rPr>
              <a:t> 24 jam </a:t>
            </a:r>
            <a:r>
              <a:rPr lang="en-GB" sz="1600" b="1" i="1" dirty="0" err="1">
                <a:solidFill>
                  <a:srgbClr val="FFFFFF"/>
                </a:solidFill>
              </a:rPr>
              <a:t>setiap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hari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dan</a:t>
            </a:r>
            <a:r>
              <a:rPr lang="en-GB" sz="1600" b="1" i="1" dirty="0">
                <a:solidFill>
                  <a:srgbClr val="FFFFFF"/>
                </a:solidFill>
              </a:rPr>
              <a:t> 7 </a:t>
            </a:r>
            <a:r>
              <a:rPr lang="en-GB" sz="1600" b="1" i="1" dirty="0" err="1">
                <a:solidFill>
                  <a:srgbClr val="FFFFFF"/>
                </a:solidFill>
              </a:rPr>
              <a:t>hari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dalam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seminggu</a:t>
            </a:r>
            <a:r>
              <a:rPr lang="en-GB" sz="1600" b="1" i="1" dirty="0">
                <a:solidFill>
                  <a:srgbClr val="FFFFFF"/>
                </a:solidFill>
              </a:rPr>
              <a:t>. </a:t>
            </a:r>
            <a:r>
              <a:rPr lang="en-GB" sz="1600" b="1" i="1" dirty="0" err="1">
                <a:solidFill>
                  <a:srgbClr val="FFFFFF"/>
                </a:solidFill>
              </a:rPr>
              <a:t>Diakses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biasanya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melalui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jaringan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fiber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optik</a:t>
            </a:r>
            <a:r>
              <a:rPr lang="en-GB" sz="1600" b="1" i="1" dirty="0">
                <a:solidFill>
                  <a:srgbClr val="FFFFFF"/>
                </a:solidFill>
              </a:rPr>
              <a:t>, TV </a:t>
            </a:r>
            <a:r>
              <a:rPr lang="en-GB" sz="1600" b="1" i="1" dirty="0" err="1">
                <a:solidFill>
                  <a:srgbClr val="FFFFFF"/>
                </a:solidFill>
              </a:rPr>
              <a:t>Kabel</a:t>
            </a:r>
            <a:r>
              <a:rPr lang="en-GB" sz="1600" b="1" i="1" dirty="0">
                <a:solidFill>
                  <a:srgbClr val="FFFFFF"/>
                </a:solidFill>
              </a:rPr>
              <a:t>, </a:t>
            </a:r>
            <a:r>
              <a:rPr lang="en-GB" sz="1600" b="1" i="1" dirty="0" err="1">
                <a:solidFill>
                  <a:srgbClr val="FFFFFF"/>
                </a:solidFill>
              </a:rPr>
              <a:t>atau</a:t>
            </a:r>
            <a:r>
              <a:rPr lang="en-GB" sz="1600" b="1" i="1" dirty="0">
                <a:solidFill>
                  <a:srgbClr val="FFFFFF"/>
                </a:solidFill>
              </a:rPr>
              <a:t> wireless (</a:t>
            </a:r>
            <a:r>
              <a:rPr lang="en-GB" sz="1600" b="1" i="1" dirty="0" err="1">
                <a:solidFill>
                  <a:srgbClr val="FFFFFF"/>
                </a:solidFill>
              </a:rPr>
              <a:t>tanpa</a:t>
            </a:r>
            <a:r>
              <a:rPr lang="en-GB" sz="1600" b="1" i="1" dirty="0">
                <a:solidFill>
                  <a:srgbClr val="FFFFFF"/>
                </a:solidFill>
              </a:rPr>
              <a:t> </a:t>
            </a:r>
            <a:r>
              <a:rPr lang="en-GB" sz="1600" b="1" i="1" dirty="0" err="1">
                <a:solidFill>
                  <a:srgbClr val="FFFFFF"/>
                </a:solidFill>
              </a:rPr>
              <a:t>kabel</a:t>
            </a:r>
            <a:r>
              <a:rPr lang="en-GB" sz="1600" b="1" i="1" dirty="0">
                <a:solidFill>
                  <a:srgbClr val="FFFFFF"/>
                </a:solidFill>
              </a:rPr>
              <a:t>)‏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367338" y="2438400"/>
            <a:ext cx="1143000" cy="152400"/>
          </a:xfrm>
          <a:prstGeom prst="rect">
            <a:avLst/>
          </a:prstGeom>
          <a:solidFill>
            <a:srgbClr val="FF0000">
              <a:alpha val="76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Teknik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Akses</a:t>
            </a:r>
            <a:r>
              <a:rPr lang="en-US" sz="3600" b="1" dirty="0" smtClean="0"/>
              <a:t> Internet</a:t>
            </a:r>
            <a:endParaRPr lang="en-US" sz="3600" b="1" dirty="0"/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6477000" y="1600200"/>
          <a:ext cx="2133600" cy="1571625"/>
        </p:xfrm>
        <a:graphic>
          <a:graphicData uri="http://schemas.openxmlformats.org/presentationml/2006/ole">
            <p:oleObj spid="_x0000_s184326" name="Visio" r:id="rId6" imgW="1174623" imgH="786003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539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84326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505200" y="2743200"/>
          <a:ext cx="762000" cy="708025"/>
        </p:xfrm>
        <a:graphic>
          <a:graphicData uri="http://schemas.openxmlformats.org/presentationml/2006/ole">
            <p:oleObj spid="_x0000_s185346" r:id="rId4" imgW="556546" imgH="516941" progId="Visio.Drawing.11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828800" y="2667000"/>
          <a:ext cx="706438" cy="849313"/>
        </p:xfrm>
        <a:graphic>
          <a:graphicData uri="http://schemas.openxmlformats.org/presentationml/2006/ole">
            <p:oleObj spid="_x0000_s185347" r:id="rId5" imgW="706693" imgH="849478" progId="Visio.Drawing.11">
              <p:embed/>
            </p:oleObj>
          </a:graphicData>
        </a:graphic>
      </p:graphicFrame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2590800" y="3352800"/>
            <a:ext cx="990600" cy="1588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2743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FFFF"/>
                </a:solidFill>
              </a:rPr>
              <a:t>3.   VSAT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257800" y="1828800"/>
            <a:ext cx="1295400" cy="1371600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886200" y="3505200"/>
            <a:ext cx="1588" cy="762000"/>
          </a:xfrm>
          <a:prstGeom prst="line">
            <a:avLst/>
          </a:prstGeom>
          <a:noFill/>
          <a:ln w="1908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28800" y="4343400"/>
            <a:ext cx="4038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</a:rPr>
              <a:t>VSAT (Very Small Aperture Terminal</a:t>
            </a:r>
          </a:p>
        </p:txBody>
      </p:sp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4724400" y="1219200"/>
          <a:ext cx="781050" cy="663575"/>
        </p:xfrm>
        <a:graphic>
          <a:graphicData uri="http://schemas.openxmlformats.org/presentationml/2006/ole">
            <p:oleObj spid="_x0000_s185349" r:id="rId6" imgW="781766" imgH="663245" progId="Visio.Drawing.11">
              <p:embed/>
            </p:oleObj>
          </a:graphicData>
        </a:graphic>
      </p:graphicFrame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4038600" y="1598613"/>
            <a:ext cx="990600" cy="1146175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09600" y="5105400"/>
            <a:ext cx="7772400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FFFFFF"/>
                </a:solidFill>
              </a:rPr>
              <a:t>Pengguna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memakai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antena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khusus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dengan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biaya</a:t>
            </a:r>
            <a:r>
              <a:rPr lang="en-GB" sz="1600" b="1" dirty="0">
                <a:solidFill>
                  <a:srgbClr val="FFFFFF"/>
                </a:solidFill>
              </a:rPr>
              <a:t> yang </a:t>
            </a:r>
            <a:r>
              <a:rPr lang="en-GB" sz="1600" b="1" dirty="0" err="1">
                <a:solidFill>
                  <a:srgbClr val="FFFFFF"/>
                </a:solidFill>
              </a:rPr>
              <a:t>cukup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tinggi</a:t>
            </a:r>
            <a:r>
              <a:rPr lang="en-GB" sz="1600" b="1" dirty="0">
                <a:solidFill>
                  <a:srgbClr val="FFFFFF"/>
                </a:solidFill>
              </a:rPr>
              <a:t>. </a:t>
            </a:r>
            <a:r>
              <a:rPr lang="en-GB" sz="1600" b="1" dirty="0" err="1">
                <a:solidFill>
                  <a:srgbClr val="FFFFFF"/>
                </a:solidFill>
              </a:rPr>
              <a:t>Dengan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mengacu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pada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beberapa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aturan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antena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ini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melakukan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koneksi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ke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jaringan</a:t>
            </a:r>
            <a:r>
              <a:rPr lang="en-GB" sz="1600" b="1" dirty="0">
                <a:solidFill>
                  <a:srgbClr val="FFFFFF"/>
                </a:solidFill>
              </a:rPr>
              <a:t> Internet </a:t>
            </a:r>
            <a:r>
              <a:rPr lang="en-GB" sz="1600" b="1" dirty="0" err="1">
                <a:solidFill>
                  <a:srgbClr val="FFFFFF"/>
                </a:solidFill>
              </a:rPr>
              <a:t>melalui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Satelit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dan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dapat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membagi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kapasitas</a:t>
            </a:r>
            <a:r>
              <a:rPr lang="en-GB" sz="1600" b="1" dirty="0">
                <a:solidFill>
                  <a:srgbClr val="FFFFFF"/>
                </a:solidFill>
              </a:rPr>
              <a:t> yang </a:t>
            </a:r>
            <a:r>
              <a:rPr lang="en-GB" sz="1600" b="1" dirty="0" err="1">
                <a:solidFill>
                  <a:srgbClr val="FFFFFF"/>
                </a:solidFill>
              </a:rPr>
              <a:t>diperoleh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ke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pengguna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err="1">
                <a:solidFill>
                  <a:srgbClr val="FFFFFF"/>
                </a:solidFill>
              </a:rPr>
              <a:t>lainnya</a:t>
            </a:r>
            <a:r>
              <a:rPr lang="en-GB" sz="16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Teknik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Akses</a:t>
            </a:r>
            <a:r>
              <a:rPr lang="en-US" sz="3600" b="1" dirty="0" smtClean="0"/>
              <a:t> Internet</a:t>
            </a:r>
            <a:endParaRPr lang="en-US" sz="3600" b="1" dirty="0"/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6477000" y="2590800"/>
          <a:ext cx="2133600" cy="1571625"/>
        </p:xfrm>
        <a:graphic>
          <a:graphicData uri="http://schemas.openxmlformats.org/presentationml/2006/ole">
            <p:oleObj spid="_x0000_s185350" name="Visio" r:id="rId7" imgW="1174623" imgH="786003" progId="Visio.Drawing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85350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  <p:bldP spid="235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F3CA-590A-41AF-997A-F8EDC4ED4B87}" type="slidenum">
              <a:rPr lang="en-US"/>
              <a:pPr/>
              <a:t>4</a:t>
            </a:fld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562600" cy="609600"/>
          </a:xfrm>
          <a:noFill/>
          <a:ln/>
        </p:spPr>
        <p:txBody>
          <a:bodyPr/>
          <a:lstStyle/>
          <a:p>
            <a:pPr algn="l"/>
            <a:r>
              <a:rPr lang="en-US" sz="2800"/>
              <a:t>Supaya percakapan meaningful</a:t>
            </a:r>
            <a:br>
              <a:rPr lang="en-US" sz="2800"/>
            </a:br>
            <a:r>
              <a:rPr lang="en-US" sz="2400">
                <a:solidFill>
                  <a:srgbClr val="FF5050"/>
                </a:solidFill>
              </a:rPr>
              <a:t>English please…</a:t>
            </a:r>
          </a:p>
        </p:txBody>
      </p:sp>
      <p:pic>
        <p:nvPicPr>
          <p:cNvPr id="149509" name="Picture 5" descr="kang_ibing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962400"/>
            <a:ext cx="1336675" cy="2133600"/>
          </a:xfrm>
          <a:prstGeom prst="rect">
            <a:avLst/>
          </a:prstGeom>
          <a:noFill/>
        </p:spPr>
      </p:pic>
      <p:pic>
        <p:nvPicPr>
          <p:cNvPr id="149510" name="Picture 6" descr="sujiwo_tejo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247900" cy="1428750"/>
          </a:xfrm>
          <a:prstGeom prst="rect">
            <a:avLst/>
          </a:prstGeom>
          <a:noFill/>
        </p:spPr>
      </p:pic>
      <p:pic>
        <p:nvPicPr>
          <p:cNvPr id="149511" name="Picture 7" descr="s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533400"/>
            <a:ext cx="2286000" cy="1714500"/>
          </a:xfrm>
          <a:prstGeom prst="rect">
            <a:avLst/>
          </a:prstGeom>
          <a:noFill/>
        </p:spPr>
      </p:pic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3429000" y="4724400"/>
            <a:ext cx="286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Thank you very much…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590800" y="3124200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How are you ?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276600" y="13716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Nice to meet you….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914400" y="5943600"/>
            <a:ext cx="6205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Aturan penggunaan bahasa Inggris: protokol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12BBA-53DF-400F-BD64-BB67C2E9EA77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838200" y="446088"/>
          <a:ext cx="7620000" cy="5791200"/>
        </p:xfrm>
        <a:graphic>
          <a:graphicData uri="http://schemas.openxmlformats.org/presentationml/2006/ole">
            <p:oleObj spid="_x0000_s150532" name="Visio" r:id="rId3" imgW="3955999" imgH="3007462" progId="Visio.Drawing.11">
              <p:embed/>
            </p:oleObj>
          </a:graphicData>
        </a:graphic>
      </p:graphicFrame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576513" y="3044825"/>
            <a:ext cx="3108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CC0000"/>
                </a:solidFill>
              </a:rPr>
              <a:t>Harus menggunakan</a:t>
            </a:r>
          </a:p>
          <a:p>
            <a:pPr algn="ctr"/>
            <a:r>
              <a:rPr lang="en-US" sz="1600">
                <a:solidFill>
                  <a:srgbClr val="CC0000"/>
                </a:solidFill>
              </a:rPr>
              <a:t>protokol </a:t>
            </a:r>
            <a:r>
              <a:rPr lang="id-ID" sz="1600">
                <a:solidFill>
                  <a:srgbClr val="CC0000"/>
                </a:solidFill>
              </a:rPr>
              <a:t>yang disetujui bersama </a:t>
            </a:r>
          </a:p>
          <a:p>
            <a:pPr algn="ctr"/>
            <a:r>
              <a:rPr lang="en-US" sz="1600">
                <a:solidFill>
                  <a:srgbClr val="CC0000"/>
                </a:solidFill>
              </a:rPr>
              <a:t>Supaya</a:t>
            </a:r>
            <a:r>
              <a:rPr lang="id-ID" sz="1600">
                <a:solidFill>
                  <a:srgbClr val="CC0000"/>
                </a:solidFill>
              </a:rPr>
              <a:t> </a:t>
            </a:r>
            <a:r>
              <a:rPr lang="en-US" sz="1600">
                <a:solidFill>
                  <a:srgbClr val="CC0000"/>
                </a:solidFill>
              </a:rPr>
              <a:t>semua komputer dapat</a:t>
            </a:r>
          </a:p>
          <a:p>
            <a:pPr algn="ctr"/>
            <a:r>
              <a:rPr lang="en-US" sz="1600">
                <a:solidFill>
                  <a:srgbClr val="CC0000"/>
                </a:solidFill>
              </a:rPr>
              <a:t>berkomunikasi satu sama lain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2A75F-ABF4-4961-A6EA-6B508A51945C}" type="slidenum">
              <a:rPr lang="en-US"/>
              <a:pPr/>
              <a:t>6</a:t>
            </a:fld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81000" y="4572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d-ID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Protokol 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komunikasi </a:t>
            </a:r>
            <a:r>
              <a:rPr lang="id-ID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komputer</a:t>
            </a:r>
            <a:endParaRPr lang="en-US" sz="4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2192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id-ID" sz="3200"/>
              <a:t>Adalah</a:t>
            </a:r>
            <a:r>
              <a:rPr lang="en-US" sz="3200"/>
              <a:t> :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</a:pPr>
            <a:r>
              <a:rPr lang="en-US" sz="2800"/>
              <a:t>	Aturan-aturan dan perjanjian yang mengatur pertukaran informasi antar komputer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</a:pPr>
            <a:r>
              <a:rPr lang="en-US" sz="2800">
                <a:sym typeface="Wingdings" pitchFamily="2" charset="2"/>
              </a:rPr>
              <a:t> mendefinisikan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Syntax : susunan, format, dan pola bit serta bytes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Semantics : Kendali sistem dan konteks informasi (pengertian</a:t>
            </a:r>
            <a:r>
              <a:rPr lang="id-ID"/>
              <a:t> yang dikandung oleh</a:t>
            </a:r>
            <a:r>
              <a:rPr lang="en-US"/>
              <a:t> pola bit dan bytes)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endParaRPr lang="en-US" sz="320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314450" y="5294313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800"/>
              <a:t>Contoh: header frame Ethernet</a:t>
            </a:r>
            <a:endParaRPr lang="en-US" sz="1800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1752600" y="5867400"/>
            <a:ext cx="1038225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th-TH" sz="1200" b="1">
                <a:solidFill>
                  <a:schemeClr val="tx2"/>
                </a:solidFill>
              </a:rPr>
              <a:t>1010101</a:t>
            </a:r>
            <a:r>
              <a:rPr lang="en-US" sz="1200" b="1">
                <a:solidFill>
                  <a:schemeClr val="tx2"/>
                </a:solidFill>
              </a:rPr>
              <a:t>0</a:t>
            </a:r>
            <a:r>
              <a:rPr lang="th-TH" sz="1200" b="1">
                <a:solidFill>
                  <a:schemeClr val="tx2"/>
                </a:solidFill>
              </a:rPr>
              <a:t> ...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1905000" y="56388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th-TH" sz="1200">
                <a:solidFill>
                  <a:srgbClr val="FFFF00"/>
                </a:solidFill>
              </a:rPr>
              <a:t>7</a:t>
            </a:r>
            <a:r>
              <a:rPr lang="id-ID" sz="1200">
                <a:solidFill>
                  <a:srgbClr val="FFFF00"/>
                </a:solidFill>
              </a:rPr>
              <a:t> bytes</a:t>
            </a:r>
            <a:endParaRPr lang="th-TH" sz="320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895600" y="5662613"/>
            <a:ext cx="3052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d-ID" sz="1600"/>
              <a:t>Syntax: 10101010...</a:t>
            </a:r>
          </a:p>
          <a:p>
            <a:r>
              <a:rPr lang="id-ID" sz="1600"/>
              <a:t>Semantic: please synchronize...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8F5-F4E3-4E9A-BC62-D9D939B3FB24}" type="slidenum">
              <a:rPr lang="en-US"/>
              <a:pPr/>
              <a:t>7</a:t>
            </a:fld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Suatu sistem komunikasi </a:t>
            </a:r>
            <a:r>
              <a:rPr lang="id-ID" sz="2800"/>
              <a:t>komputer</a:t>
            </a:r>
            <a:r>
              <a:rPr lang="en-US" sz="2800"/>
              <a:t> yang kompleks tidak </a:t>
            </a:r>
            <a:r>
              <a:rPr lang="id-ID" sz="2800"/>
              <a:t>hanya </a:t>
            </a:r>
            <a:r>
              <a:rPr lang="en-US" sz="2800"/>
              <a:t>menggunakan satu protokol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Menggunakan sekelompok protokol (protocol suite /protocol family)</a:t>
            </a:r>
          </a:p>
          <a:p>
            <a:pPr>
              <a:lnSpc>
                <a:spcPct val="90000"/>
              </a:lnSpc>
            </a:pPr>
            <a:r>
              <a:rPr lang="en-US" sz="2800"/>
              <a:t>Mengapa perlu protocol suite?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Menangani beragam masalah yang timbul ketika mesin berkomunikasi melalui suatu jaringan data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Hardware failure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Network congestion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Packet delay or loss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Data corruption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Data duplication or inverted arrivals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Akan </a:t>
            </a:r>
            <a:r>
              <a:rPr lang="id-ID" sz="2400"/>
              <a:t>sangat kompleks</a:t>
            </a:r>
            <a:r>
              <a:rPr lang="en-US" sz="2400"/>
              <a:t> membuat satu protokol tunggal yang menangani masalah-masalah di atas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ITU-T (International Telecommunications Union Telecommunication Sector) : </a:t>
            </a:r>
            <a:r>
              <a:rPr lang="en-US" sz="2800" dirty="0" err="1"/>
              <a:t>badan</a:t>
            </a:r>
            <a:r>
              <a:rPr lang="en-US" sz="2800" dirty="0"/>
              <a:t> standard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telepon</a:t>
            </a:r>
            <a:r>
              <a:rPr lang="en-US" sz="2800" dirty="0"/>
              <a:t>, telegraph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data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ITU-R (ITU </a:t>
            </a:r>
            <a:r>
              <a:rPr lang="en-US" sz="2800" dirty="0" smtClean="0"/>
              <a:t>Radio communication </a:t>
            </a:r>
            <a:r>
              <a:rPr lang="en-US" sz="2800" dirty="0"/>
              <a:t>sector) : </a:t>
            </a:r>
            <a:r>
              <a:rPr lang="en-US" sz="2800" dirty="0" err="1"/>
              <a:t>badan</a:t>
            </a:r>
            <a:r>
              <a:rPr lang="en-US" sz="2800" dirty="0"/>
              <a:t> standard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radio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ISO (International Standard Organization) : </a:t>
            </a:r>
            <a:r>
              <a:rPr lang="en-US" sz="2800" dirty="0" err="1"/>
              <a:t>badan</a:t>
            </a:r>
            <a:r>
              <a:rPr lang="en-US" sz="2800" dirty="0"/>
              <a:t> standard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ETSI (European Telecommunications Institute)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ANSI (American National Standards Institute)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IEEE (Institute of Electrical and Electronics Engineers)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Propietaries</a:t>
            </a:r>
            <a:r>
              <a:rPr lang="en-US" sz="2800" dirty="0"/>
              <a:t> (IBM, </a:t>
            </a:r>
            <a:r>
              <a:rPr lang="en-US" sz="2800" dirty="0" err="1"/>
              <a:t>Bellcore</a:t>
            </a:r>
            <a:r>
              <a:rPr lang="en-US" sz="2800" dirty="0"/>
              <a:t> etc.)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/>
          <a:lstStyle/>
          <a:p>
            <a:r>
              <a:rPr lang="en-US" sz="4000"/>
              <a:t>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827E4-43C7-4E1E-9B47-909C15AC255E}" type="slidenum">
              <a:rPr lang="en-US"/>
              <a:pPr/>
              <a:t>9</a:t>
            </a:fld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99060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Open System Interconnection (OSI) </a:t>
            </a:r>
            <a:r>
              <a:rPr lang="id-ID" sz="2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d-ID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Reference Model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Dikembangkan oleh International Organization for Standardization (ISO) pada tahun 1984</a:t>
            </a:r>
            <a:r>
              <a:rPr lang="id-ID" sz="2400"/>
              <a:t> (</a:t>
            </a:r>
            <a:r>
              <a:rPr lang="en-US" sz="2800"/>
              <a:t>ISO standard 7498-1</a:t>
            </a:r>
            <a:r>
              <a:rPr lang="id-ID" sz="2800"/>
              <a:t>)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id-ID" sz="2400"/>
              <a:t>Pada m</a:t>
            </a:r>
            <a:r>
              <a:rPr lang="en-US" sz="2400"/>
              <a:t>odel referensi OSI</a:t>
            </a:r>
            <a:r>
              <a:rPr lang="id-ID" sz="2400"/>
              <a:t>, fungsi-fungsi protokol dibagi ke dalam </a:t>
            </a:r>
            <a:r>
              <a:rPr lang="en-US" sz="2400"/>
              <a:t>tujuh layer</a:t>
            </a:r>
            <a:r>
              <a:rPr lang="id-ID" sz="2400"/>
              <a:t> </a:t>
            </a:r>
            <a:r>
              <a:rPr lang="en-US" sz="2400">
                <a:sym typeface="Wingdings" pitchFamily="2" charset="2"/>
              </a:rPr>
              <a:t></a:t>
            </a:r>
            <a:r>
              <a:rPr lang="id-ID" sz="2400"/>
              <a:t> </a:t>
            </a:r>
            <a:r>
              <a:rPr lang="en-US" sz="2400"/>
              <a:t>masing-masing layer mempunyai fungsi tertentu</a:t>
            </a:r>
          </a:p>
          <a:p>
            <a:pPr>
              <a:lnSpc>
                <a:spcPct val="90000"/>
              </a:lnSpc>
            </a:pPr>
            <a:r>
              <a:rPr lang="en-US" sz="2400"/>
              <a:t>Setiap layer adalah </a:t>
            </a:r>
            <a:r>
              <a:rPr lang="en-US" sz="2400" i="1"/>
              <a:t>self-contained</a:t>
            </a:r>
            <a:r>
              <a:rPr lang="en-US" sz="2400"/>
              <a:t> </a:t>
            </a:r>
            <a:r>
              <a:rPr lang="en-US" sz="2400">
                <a:sym typeface="Wingdings" pitchFamily="2" charset="2"/>
              </a:rPr>
              <a:t> fungsi yang diberikan ke setiap layer dapat diimplementasikan secara </a:t>
            </a:r>
            <a:r>
              <a:rPr lang="en-US" sz="2400" i="1">
                <a:sym typeface="Wingdings" pitchFamily="2" charset="2"/>
              </a:rPr>
              <a:t>independent</a:t>
            </a:r>
            <a:r>
              <a:rPr lang="id-ID" sz="2400">
                <a:sym typeface="Wingdings" pitchFamily="2" charset="2"/>
              </a:rPr>
              <a:t> dari layer yang lain</a:t>
            </a:r>
            <a:r>
              <a:rPr lang="en-US" sz="2400" i="1">
                <a:sym typeface="Wingdings" pitchFamily="2" charset="2"/>
              </a:rPr>
              <a:t> </a:t>
            </a:r>
            <a:r>
              <a:rPr lang="en-US" sz="2400">
                <a:sym typeface="Wingdings" pitchFamily="2" charset="2"/>
              </a:rPr>
              <a:t>Updating fungsi </a:t>
            </a:r>
            <a:r>
              <a:rPr lang="id-ID" sz="2400">
                <a:sym typeface="Wingdings" pitchFamily="2" charset="2"/>
              </a:rPr>
              <a:t>pada </a:t>
            </a:r>
            <a:r>
              <a:rPr lang="en-US" sz="2400">
                <a:sym typeface="Wingdings" pitchFamily="2" charset="2"/>
              </a:rPr>
              <a:t>suatu layer tidak </a:t>
            </a:r>
            <a:r>
              <a:rPr lang="id-ID" sz="2400">
                <a:sym typeface="Wingdings" pitchFamily="2" charset="2"/>
              </a:rPr>
              <a:t>perlu mempertimbangkan layer lain</a:t>
            </a:r>
          </a:p>
          <a:p>
            <a:pPr lvl="1">
              <a:lnSpc>
                <a:spcPct val="90000"/>
              </a:lnSpc>
            </a:pPr>
            <a:r>
              <a:rPr lang="id-ID" sz="2000">
                <a:sym typeface="Wingdings" pitchFamily="2" charset="2"/>
              </a:rPr>
              <a:t>Pengaruh perubahan pada suatu layer dapat dirasakan oleh layer yang lain</a:t>
            </a:r>
            <a:endParaRPr lang="en-US" sz="2000">
              <a:sym typeface="Wingdings" pitchFamily="2" charset="2"/>
            </a:endParaRPr>
          </a:p>
          <a:p>
            <a:pPr>
              <a:lnSpc>
                <a:spcPct val="110000"/>
              </a:lnSpc>
            </a:pPr>
            <a:r>
              <a:rPr lang="en-US" sz="2000"/>
              <a:t>OSI memungkinkan interkoneksi komputer multi</a:t>
            </a:r>
            <a:r>
              <a:rPr lang="id-ID" sz="2000"/>
              <a:t>system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FF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1488</Words>
  <Application>Microsoft PowerPoint</Application>
  <PresentationFormat>On-screen Show (4:3)</PresentationFormat>
  <Paragraphs>438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Default Design</vt:lpstr>
      <vt:lpstr>Visio</vt:lpstr>
      <vt:lpstr>VISIO</vt:lpstr>
      <vt:lpstr>Clip</vt:lpstr>
      <vt:lpstr>Microsoft Office Visio Drawing</vt:lpstr>
      <vt:lpstr>Protokol Jaringan</vt:lpstr>
      <vt:lpstr>Slide 2</vt:lpstr>
      <vt:lpstr>People Analogy</vt:lpstr>
      <vt:lpstr>Supaya percakapan meaningful English please…</vt:lpstr>
      <vt:lpstr>Slide 5</vt:lpstr>
      <vt:lpstr>Slide 6</vt:lpstr>
      <vt:lpstr>Slide 7</vt:lpstr>
      <vt:lpstr>Standard</vt:lpstr>
      <vt:lpstr>Open System Interconnection (OSI)  Reference Model</vt:lpstr>
      <vt:lpstr>OSI  analogy</vt:lpstr>
      <vt:lpstr>OSI Protocol Stack</vt:lpstr>
      <vt:lpstr>Model OSI dan komunikasi antar sistem</vt:lpstr>
      <vt:lpstr>Slide 13</vt:lpstr>
      <vt:lpstr>Slide 14</vt:lpstr>
      <vt:lpstr>Physical Layer</vt:lpstr>
      <vt:lpstr>Slide 16</vt:lpstr>
      <vt:lpstr>Slide 17</vt:lpstr>
      <vt:lpstr>Slide 18</vt:lpstr>
      <vt:lpstr>Slide 19</vt:lpstr>
      <vt:lpstr>Slide 20</vt:lpstr>
      <vt:lpstr>Slide 21</vt:lpstr>
      <vt:lpstr>Presentation Layer</vt:lpstr>
      <vt:lpstr>Application Layer</vt:lpstr>
      <vt:lpstr>Internet (TCP/IP) protocol stack</vt:lpstr>
      <vt:lpstr>Slide 25</vt:lpstr>
      <vt:lpstr>Layering: logical communication </vt:lpstr>
      <vt:lpstr>Layering: logical communication </vt:lpstr>
      <vt:lpstr>Layering: physical communication </vt:lpstr>
      <vt:lpstr>Contoh</vt:lpstr>
      <vt:lpstr>Slide 30</vt:lpstr>
      <vt:lpstr>Slide 31</vt:lpstr>
      <vt:lpstr>Slide 32</vt:lpstr>
      <vt:lpstr>Slide 33</vt:lpstr>
      <vt:lpstr>Slide 34</vt:lpstr>
      <vt:lpstr>Slide 35</vt:lpstr>
    </vt:vector>
  </TitlesOfParts>
  <Company>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Jaringan Telekomunikasi</dc:title>
  <dc:creator>Tutun Juhana</dc:creator>
  <cp:lastModifiedBy>Universitas Komputer Indonesia</cp:lastModifiedBy>
  <cp:revision>233</cp:revision>
  <dcterms:created xsi:type="dcterms:W3CDTF">2002-03-05T02:37:04Z</dcterms:created>
  <dcterms:modified xsi:type="dcterms:W3CDTF">2009-08-30T13:03:48Z</dcterms:modified>
</cp:coreProperties>
</file>