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2FD77-3C28-4EC4-AB77-6FBA2FF82B92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E620E-F952-4CC4-B8BE-3D78E91140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0B2B582-469E-4DBD-BBEA-D43326B5BF5C}" type="datetimeFigureOut">
              <a:rPr lang="en-US" smtClean="0"/>
              <a:t>9/13/2010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7E35FA7-A980-499B-B31A-BA18809B64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2143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b="1" dirty="0" smtClean="0"/>
              <a:t>Tata </a:t>
            </a:r>
            <a:r>
              <a:rPr lang="en-US" sz="6000" b="1" dirty="0" err="1"/>
              <a:t>Bahasa</a:t>
            </a:r>
            <a:r>
              <a:rPr lang="en-US" sz="6000" dirty="0"/>
              <a:t/>
            </a:r>
            <a:br>
              <a:rPr lang="en-US" sz="6000" dirty="0"/>
            </a:br>
            <a:r>
              <a:rPr lang="en-US" sz="6000" b="1" dirty="0" err="1"/>
              <a:t>Kelas</a:t>
            </a:r>
            <a:r>
              <a:rPr lang="en-US" sz="6000" b="1" dirty="0"/>
              <a:t> Tata </a:t>
            </a:r>
            <a:r>
              <a:rPr lang="en-US" sz="6000" b="1" dirty="0" err="1"/>
              <a:t>Bahasa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7554" y="4500570"/>
            <a:ext cx="5114778" cy="110124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Utami</a:t>
            </a:r>
            <a:r>
              <a:rPr lang="en-US" sz="2800" dirty="0" smtClean="0"/>
              <a:t> </a:t>
            </a:r>
            <a:r>
              <a:rPr lang="en-US" sz="2800" dirty="0" err="1" smtClean="0"/>
              <a:t>Dewi</a:t>
            </a:r>
            <a:r>
              <a:rPr lang="en-US" sz="2800" dirty="0" smtClean="0"/>
              <a:t> </a:t>
            </a:r>
            <a:r>
              <a:rPr lang="en-US" sz="2800" dirty="0" err="1" smtClean="0"/>
              <a:t>Widianti.S.Kom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Program </a:t>
            </a:r>
            <a:r>
              <a:rPr lang="en-US" sz="2800" dirty="0" err="1" smtClean="0"/>
              <a:t>Studi</a:t>
            </a:r>
            <a:r>
              <a:rPr lang="en-US" sz="2800" dirty="0" smtClean="0"/>
              <a:t> </a:t>
            </a:r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Informatika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UNIKOM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String(</a:t>
            </a:r>
            <a:r>
              <a:rPr lang="en-US" dirty="0" err="1" smtClean="0"/>
              <a:t>kata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deretan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smtClean="0"/>
              <a:t>string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smtClean="0"/>
              <a:t>string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å ,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dirty="0" smtClean="0"/>
              <a:t>= 0, </a:t>
            </a:r>
            <a:r>
              <a:rPr lang="en-US" dirty="0" err="1" smtClean="0"/>
              <a:t>atau</a:t>
            </a:r>
            <a:r>
              <a:rPr lang="en-US" dirty="0" smtClean="0"/>
              <a:t> |å| = 0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: ‘</a:t>
            </a:r>
            <a:r>
              <a:rPr lang="en-US" dirty="0" err="1" smtClean="0"/>
              <a:t>a’,’b’,’c’,’d</a:t>
            </a:r>
            <a:r>
              <a:rPr lang="en-US" dirty="0" smtClean="0"/>
              <a:t>’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Contoh</a:t>
            </a:r>
            <a:r>
              <a:rPr lang="en-US" dirty="0" smtClean="0"/>
              <a:t> string : ‘</a:t>
            </a:r>
            <a:r>
              <a:rPr lang="en-US" dirty="0" err="1" smtClean="0"/>
              <a:t>abad</a:t>
            </a:r>
            <a:r>
              <a:rPr lang="en-US" dirty="0" smtClean="0"/>
              <a:t>’ , </a:t>
            </a:r>
            <a:r>
              <a:rPr lang="en-US" dirty="0" err="1" smtClean="0"/>
              <a:t>panjang</a:t>
            </a:r>
            <a:r>
              <a:rPr lang="en-US" dirty="0" smtClean="0"/>
              <a:t> string 4</a:t>
            </a:r>
          </a:p>
          <a:p>
            <a:r>
              <a:rPr lang="en-US" dirty="0" smtClean="0"/>
              <a:t> </a:t>
            </a:r>
            <a:r>
              <a:rPr lang="en-US" dirty="0" smtClean="0"/>
              <a:t>Alphabet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simbolsimbol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string-string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alphabet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smtClean="0"/>
              <a:t>string-string, </a:t>
            </a:r>
            <a:r>
              <a:rPr lang="en-US" dirty="0" err="1" smtClean="0"/>
              <a:t>dinotasikan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∅</a:t>
            </a:r>
          </a:p>
          <a:p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kosong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string </a:t>
            </a:r>
            <a:r>
              <a:rPr lang="en-US" dirty="0" err="1" smtClean="0"/>
              <a:t>kosong</a:t>
            </a:r>
            <a:r>
              <a:rPr lang="en-US" dirty="0" smtClean="0"/>
              <a:t> {å}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Otomata</a:t>
            </a:r>
            <a:r>
              <a:rPr lang="en-US" dirty="0" smtClean="0"/>
              <a:t>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smtClean="0"/>
              <a:t>digital </a:t>
            </a:r>
          </a:p>
          <a:p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smtClean="0"/>
              <a:t>input, </a:t>
            </a:r>
            <a:r>
              <a:rPr lang="en-US" dirty="0" err="1" smtClean="0"/>
              <a:t>menghasilkan</a:t>
            </a:r>
            <a:r>
              <a:rPr lang="en-US" dirty="0" smtClean="0"/>
              <a:t> output,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smtClean="0"/>
              <a:t>input </a:t>
            </a:r>
            <a:r>
              <a:rPr lang="en-US" dirty="0" err="1" smtClean="0"/>
              <a:t>ke</a:t>
            </a:r>
            <a:r>
              <a:rPr lang="en-US" dirty="0" smtClean="0"/>
              <a:t> output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formal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abstraksi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dikombinasikan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kalimat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Otomata</a:t>
            </a:r>
            <a:r>
              <a:rPr lang="en-US" dirty="0" smtClean="0"/>
              <a:t>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 state,</a:t>
            </a:r>
          </a:p>
          <a:p>
            <a:r>
              <a:rPr lang="en-US" dirty="0" err="1" smtClean="0"/>
              <a:t>dimana</a:t>
            </a:r>
            <a:r>
              <a:rPr lang="en-US" dirty="0" smtClean="0"/>
              <a:t> state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r>
              <a:rPr lang="en-US" dirty="0" err="1" smtClean="0"/>
              <a:t>mengenai</a:t>
            </a:r>
            <a:r>
              <a:rPr lang="en-US" dirty="0" smtClean="0"/>
              <a:t> input yang </a:t>
            </a:r>
            <a:r>
              <a:rPr lang="en-US" dirty="0" err="1" smtClean="0"/>
              <a:t>lalu,dan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pula</a:t>
            </a:r>
          </a:p>
          <a:p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• Input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diangap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endParaRPr lang="en-US" dirty="0" smtClean="0"/>
          </a:p>
          <a:p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dikenali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otomata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endParaRPr lang="en-US" dirty="0" smtClean="0"/>
          </a:p>
          <a:p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mengindikasikan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endParaRPr lang="en-US" dirty="0" smtClean="0"/>
          </a:p>
          <a:p>
            <a:r>
              <a:rPr lang="en-US" dirty="0" smtClean="0"/>
              <a:t>input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………..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214422"/>
            <a:ext cx="6255488" cy="1434085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Mesin</a:t>
            </a:r>
            <a:r>
              <a:rPr lang="en-US" sz="3600" dirty="0" smtClean="0"/>
              <a:t> </a:t>
            </a:r>
            <a:r>
              <a:rPr lang="en-US" sz="3600" dirty="0" err="1" smtClean="0"/>
              <a:t>Otomata</a:t>
            </a:r>
            <a:r>
              <a:rPr lang="en-US" sz="3600" dirty="0" smtClean="0"/>
              <a:t> </a:t>
            </a:r>
            <a:r>
              <a:rPr lang="en-US" sz="3600" dirty="0" err="1" smtClean="0"/>
              <a:t>Sederhana</a:t>
            </a:r>
            <a:endParaRPr 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(1)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(grammar)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smtClean="0"/>
              <a:t>formal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kumpulan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simbolsimbol</a:t>
            </a:r>
            <a:r>
              <a:rPr lang="en-US" dirty="0" smtClean="0"/>
              <a:t> terminal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yang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aturan-aturan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Noam </a:t>
            </a:r>
            <a:r>
              <a:rPr lang="en-US" dirty="0" smtClean="0"/>
              <a:t>Chomsky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penggolongan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produksinya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Hierarki</a:t>
            </a:r>
            <a:r>
              <a:rPr lang="en-US" dirty="0" smtClean="0"/>
              <a:t> </a:t>
            </a:r>
            <a:r>
              <a:rPr lang="en-US" dirty="0" smtClean="0"/>
              <a:t>Chomsky (1959)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(2)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menspesifikasikan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tatabahasa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string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didefinisikansuatu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produksid</a:t>
            </a:r>
            <a:r>
              <a:rPr lang="en-US" dirty="0" smtClean="0"/>
              <a:t> </a:t>
            </a:r>
            <a:r>
              <a:rPr lang="en-US" dirty="0" err="1" smtClean="0"/>
              <a:t>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: “á </a:t>
            </a:r>
            <a:r>
              <a:rPr lang="en-US" dirty="0" smtClean="0"/>
              <a:t>_ â</a:t>
            </a:r>
            <a:r>
              <a:rPr lang="en-US" dirty="0" smtClean="0"/>
              <a:t>” (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 á </a:t>
            </a:r>
            <a:r>
              <a:rPr lang="en-US" dirty="0" err="1" smtClean="0"/>
              <a:t>menghasilkan</a:t>
            </a:r>
            <a:r>
              <a:rPr lang="en-US" dirty="0" smtClean="0"/>
              <a:t> â)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smtClean="0"/>
              <a:t>á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â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(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Tata </a:t>
            </a:r>
            <a:r>
              <a:rPr lang="en-US" dirty="0" err="1" smtClean="0"/>
              <a:t>Bahasa</a:t>
            </a:r>
            <a:r>
              <a:rPr lang="en-US" dirty="0" smtClean="0"/>
              <a:t> (3)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Simbol</a:t>
            </a:r>
            <a:r>
              <a:rPr lang="en-US" dirty="0" smtClean="0"/>
              <a:t> terminal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, </a:t>
            </a:r>
            <a:r>
              <a:rPr lang="en-US" dirty="0" err="1" smtClean="0"/>
              <a:t>misal</a:t>
            </a:r>
            <a:r>
              <a:rPr lang="en-US" dirty="0" smtClean="0"/>
              <a:t>: ‘</a:t>
            </a:r>
            <a:r>
              <a:rPr lang="en-US" dirty="0" err="1" smtClean="0"/>
              <a:t>a’,’b’,’c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/non terminal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diturunkan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besar,misal:’A’,’B’,’C</a:t>
            </a:r>
            <a:r>
              <a:rPr lang="en-US" dirty="0" smtClean="0"/>
              <a:t>’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– T _ a , </a:t>
            </a:r>
            <a:r>
              <a:rPr lang="en-US" dirty="0" err="1" smtClean="0"/>
              <a:t>dibaca</a:t>
            </a:r>
            <a:r>
              <a:rPr lang="en-US" dirty="0" smtClean="0"/>
              <a:t> : T </a:t>
            </a:r>
            <a:r>
              <a:rPr lang="en-US" dirty="0" err="1" smtClean="0"/>
              <a:t>menghasilkan</a:t>
            </a:r>
            <a:r>
              <a:rPr lang="en-US" dirty="0" smtClean="0"/>
              <a:t> a</a:t>
            </a:r>
          </a:p>
          <a:p>
            <a:pPr>
              <a:buNone/>
            </a:pPr>
            <a:r>
              <a:rPr lang="en-US" dirty="0" smtClean="0"/>
              <a:t>– E _ T| T+E , </a:t>
            </a:r>
            <a:r>
              <a:rPr lang="en-US" dirty="0" err="1" smtClean="0"/>
              <a:t>dibaca</a:t>
            </a:r>
            <a:r>
              <a:rPr lang="en-US" dirty="0" smtClean="0"/>
              <a:t> : E </a:t>
            </a:r>
            <a:r>
              <a:rPr lang="en-US" dirty="0" err="1" smtClean="0"/>
              <a:t>menghasilkan</a:t>
            </a:r>
            <a:r>
              <a:rPr lang="en-US" dirty="0" smtClean="0"/>
              <a:t> 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smtClean="0"/>
              <a:t>T+E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pemendekan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endParaRPr lang="en-US" dirty="0" smtClean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:</a:t>
            </a:r>
          </a:p>
          <a:p>
            <a:r>
              <a:rPr lang="en-US" dirty="0" smtClean="0"/>
              <a:t> </a:t>
            </a:r>
            <a:r>
              <a:rPr lang="en-US" dirty="0" smtClean="0"/>
              <a:t>E_ T</a:t>
            </a:r>
          </a:p>
          <a:p>
            <a:r>
              <a:rPr lang="en-US" dirty="0" smtClean="0"/>
              <a:t> </a:t>
            </a:r>
            <a:r>
              <a:rPr lang="en-US" dirty="0" smtClean="0"/>
              <a:t>E _ T+E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</TotalTime>
  <Words>460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Opulent</vt:lpstr>
      <vt:lpstr>     Tata Bahasa Kelas Tata Bahasa  </vt:lpstr>
      <vt:lpstr>Konsep Bahasa (1) </vt:lpstr>
      <vt:lpstr>Konsep Bahasa (2) </vt:lpstr>
      <vt:lpstr>Otomata (1) </vt:lpstr>
      <vt:lpstr>Otomata (2) </vt:lpstr>
      <vt:lpstr>Contoh………..</vt:lpstr>
      <vt:lpstr>Tata Bahasa (1) </vt:lpstr>
      <vt:lpstr>Tata Bahasa (2) </vt:lpstr>
      <vt:lpstr>Tata Bahasa (3)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Tata Bahasa Kelas Tata Bahasa  </dc:title>
  <dc:creator>Valued Acer Customer</dc:creator>
  <cp:lastModifiedBy>Valued Acer Customer</cp:lastModifiedBy>
  <cp:revision>3</cp:revision>
  <dcterms:created xsi:type="dcterms:W3CDTF">2010-09-13T12:29:38Z</dcterms:created>
  <dcterms:modified xsi:type="dcterms:W3CDTF">2010-09-13T12:54:36Z</dcterms:modified>
</cp:coreProperties>
</file>