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slideshow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5" d="100"/>
          <a:sy n="45" d="100"/>
        </p:scale>
        <p:origin x="-123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A92FD77-3C28-4EC4-AB77-6FBA2FF82B92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BDE620E-F952-4CC4-B8BE-3D78E91140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Straight Connector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itle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5" name="Subtitle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1" name="Date Placeholder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Picture Placeholder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 cstate="print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Title Placeholder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1" name="Text Placeholder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7" name="Date Placeholder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E0B2B582-469E-4DBD-BBEA-D43326B5BF5C}" type="datetimeFigureOut">
              <a:rPr lang="en-US" smtClean="0"/>
              <a:t>9/13/2010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6" name="Slide Number Placeholder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C7E35FA7-A980-499B-B31A-BA18809B640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14348" y="1214422"/>
            <a:ext cx="7772400" cy="2143140"/>
          </a:xfrm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z="6000" b="1" dirty="0" smtClean="0"/>
              <a:t>Tata </a:t>
            </a:r>
            <a:r>
              <a:rPr lang="en-US" sz="6000" b="1" dirty="0" err="1"/>
              <a:t>Bahasa</a:t>
            </a:r>
            <a:r>
              <a:rPr lang="en-US" sz="6000" dirty="0"/>
              <a:t/>
            </a:r>
            <a:br>
              <a:rPr lang="en-US" sz="6000" dirty="0"/>
            </a:br>
            <a:r>
              <a:rPr lang="en-US" sz="6000" b="1" dirty="0" err="1"/>
              <a:t>Kelas</a:t>
            </a:r>
            <a:r>
              <a:rPr lang="en-US" sz="6000" b="1" dirty="0"/>
              <a:t> Tata </a:t>
            </a:r>
            <a:r>
              <a:rPr lang="en-US" sz="6000" b="1" dirty="0" err="1"/>
              <a:t>Bahasa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357554" y="4500570"/>
            <a:ext cx="5114778" cy="1101248"/>
          </a:xfrm>
        </p:spPr>
        <p:txBody>
          <a:bodyPr>
            <a:normAutofit fontScale="92500" lnSpcReduction="10000"/>
          </a:bodyPr>
          <a:lstStyle/>
          <a:p>
            <a:r>
              <a:rPr lang="en-US" sz="2800" dirty="0" err="1" smtClean="0"/>
              <a:t>Utami</a:t>
            </a:r>
            <a:r>
              <a:rPr lang="en-US" sz="2800" dirty="0" smtClean="0"/>
              <a:t> </a:t>
            </a:r>
            <a:r>
              <a:rPr lang="en-US" sz="2800" dirty="0" err="1" smtClean="0"/>
              <a:t>Dewi</a:t>
            </a:r>
            <a:r>
              <a:rPr lang="en-US" sz="2800" dirty="0" smtClean="0"/>
              <a:t> </a:t>
            </a:r>
            <a:r>
              <a:rPr lang="en-US" sz="2800" dirty="0" err="1" smtClean="0"/>
              <a:t>Widianti.S.Kom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Program </a:t>
            </a:r>
            <a:r>
              <a:rPr lang="en-US" sz="2800" dirty="0" err="1" smtClean="0"/>
              <a:t>Studi</a:t>
            </a:r>
            <a:r>
              <a:rPr lang="en-US" sz="2800" dirty="0" smtClean="0"/>
              <a:t> </a:t>
            </a:r>
            <a:r>
              <a:rPr lang="en-US" sz="2800" dirty="0" err="1" smtClean="0"/>
              <a:t>Teknik</a:t>
            </a:r>
            <a:r>
              <a:rPr lang="en-US" sz="2800" dirty="0" smtClean="0"/>
              <a:t> </a:t>
            </a:r>
            <a:r>
              <a:rPr lang="en-US" sz="2800" dirty="0" err="1" smtClean="0"/>
              <a:t>Informatika</a:t>
            </a:r>
            <a:r>
              <a:rPr lang="en-US" sz="2800" dirty="0" smtClean="0"/>
              <a:t/>
            </a:r>
            <a:br>
              <a:rPr lang="en-US" sz="2800" dirty="0" smtClean="0"/>
            </a:br>
            <a:r>
              <a:rPr lang="en-US" sz="2800" dirty="0" smtClean="0"/>
              <a:t>UNIKOM</a:t>
            </a:r>
            <a:endParaRPr lang="en-US" sz="2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String(</a:t>
            </a:r>
            <a:r>
              <a:rPr lang="en-US" dirty="0" err="1" smtClean="0"/>
              <a:t>kata</a:t>
            </a:r>
            <a:r>
              <a:rPr lang="en-US" dirty="0" smtClean="0"/>
              <a:t>)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deretan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Panjang</a:t>
            </a:r>
            <a:r>
              <a:rPr lang="en-US" dirty="0" smtClean="0"/>
              <a:t> </a:t>
            </a:r>
            <a:r>
              <a:rPr lang="en-US" dirty="0" smtClean="0"/>
              <a:t>string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jumlah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membentuk</a:t>
            </a:r>
            <a:r>
              <a:rPr lang="en-US" dirty="0" smtClean="0"/>
              <a:t> </a:t>
            </a:r>
            <a:r>
              <a:rPr lang="en-US" dirty="0" smtClean="0"/>
              <a:t>string </a:t>
            </a:r>
            <a:r>
              <a:rPr lang="en-US" dirty="0" err="1" smtClean="0"/>
              <a:t>tersebut</a:t>
            </a:r>
            <a:r>
              <a:rPr lang="en-US" dirty="0" smtClean="0"/>
              <a:t>.</a:t>
            </a:r>
          </a:p>
          <a:p>
            <a:r>
              <a:rPr lang="en-US" dirty="0" smtClean="0"/>
              <a:t>String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å ,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panjangnya</a:t>
            </a:r>
            <a:r>
              <a:rPr lang="en-US" dirty="0" smtClean="0"/>
              <a:t> </a:t>
            </a:r>
            <a:r>
              <a:rPr lang="en-US" dirty="0" smtClean="0"/>
              <a:t>= 0, </a:t>
            </a:r>
            <a:r>
              <a:rPr lang="en-US" dirty="0" err="1" smtClean="0"/>
              <a:t>atau</a:t>
            </a:r>
            <a:r>
              <a:rPr lang="en-US" dirty="0" smtClean="0"/>
              <a:t> |å| = 0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: ‘</a:t>
            </a:r>
            <a:r>
              <a:rPr lang="en-US" dirty="0" err="1" smtClean="0"/>
              <a:t>a’,’b’,’c’,’d</a:t>
            </a:r>
            <a:r>
              <a:rPr lang="en-US" dirty="0" smtClean="0"/>
              <a:t>’</a:t>
            </a:r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Contoh</a:t>
            </a:r>
            <a:r>
              <a:rPr lang="en-US" dirty="0" smtClean="0"/>
              <a:t> string : ‘</a:t>
            </a:r>
            <a:r>
              <a:rPr lang="en-US" dirty="0" err="1" smtClean="0"/>
              <a:t>abad</a:t>
            </a:r>
            <a:r>
              <a:rPr lang="en-US" dirty="0" smtClean="0"/>
              <a:t>’ , </a:t>
            </a:r>
            <a:r>
              <a:rPr lang="en-US" dirty="0" err="1" smtClean="0"/>
              <a:t>panjang</a:t>
            </a:r>
            <a:r>
              <a:rPr lang="en-US" dirty="0" smtClean="0"/>
              <a:t> string 4</a:t>
            </a:r>
          </a:p>
          <a:p>
            <a:r>
              <a:rPr lang="en-US" dirty="0" smtClean="0"/>
              <a:t> </a:t>
            </a:r>
            <a:r>
              <a:rPr lang="en-US" dirty="0" smtClean="0"/>
              <a:t>Alphabet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simbolsimbol</a:t>
            </a:r>
            <a:endParaRPr lang="en-US" dirty="0" smtClean="0"/>
          </a:p>
          <a:p>
            <a:endParaRPr lang="en-US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Konsep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string-string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</a:t>
            </a:r>
            <a:r>
              <a:rPr lang="en-US" dirty="0" err="1" smtClean="0"/>
              <a:t>untuk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alphabet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rangkaian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yang </a:t>
            </a:r>
            <a:r>
              <a:rPr lang="en-US" dirty="0" err="1" smtClean="0"/>
              <a:t>mempunyai</a:t>
            </a:r>
            <a:r>
              <a:rPr lang="en-US" dirty="0" smtClean="0"/>
              <a:t> </a:t>
            </a:r>
            <a:r>
              <a:rPr lang="en-US" dirty="0" err="1" smtClean="0"/>
              <a:t>makna</a:t>
            </a:r>
            <a:endParaRPr lang="en-US" dirty="0" smtClean="0"/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smtClean="0"/>
              <a:t>string-string, </a:t>
            </a:r>
            <a:r>
              <a:rPr lang="en-US" dirty="0" err="1" smtClean="0"/>
              <a:t>dinotasikan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∅</a:t>
            </a:r>
          </a:p>
          <a:p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kosong</a:t>
            </a:r>
            <a:r>
              <a:rPr lang="en-US" dirty="0" smtClean="0"/>
              <a:t> </a:t>
            </a:r>
            <a:r>
              <a:rPr lang="en-US" dirty="0" err="1" smtClean="0"/>
              <a:t>berbeda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string </a:t>
            </a:r>
            <a:r>
              <a:rPr lang="en-US" dirty="0" err="1" smtClean="0"/>
              <a:t>kosong</a:t>
            </a:r>
            <a:r>
              <a:rPr lang="en-US" dirty="0" smtClean="0"/>
              <a:t> {å}</a:t>
            </a: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Otomata</a:t>
            </a:r>
            <a:r>
              <a:rPr lang="en-US" dirty="0" smtClean="0"/>
              <a:t> (1)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fungsi-fungsi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komputer</a:t>
            </a:r>
            <a:r>
              <a:rPr lang="en-US" dirty="0" smtClean="0"/>
              <a:t> </a:t>
            </a:r>
            <a:r>
              <a:rPr lang="en-US" dirty="0" smtClean="0"/>
              <a:t>digital </a:t>
            </a:r>
          </a:p>
          <a:p>
            <a:r>
              <a:rPr lang="en-US" dirty="0" err="1" smtClean="0"/>
              <a:t>Menerima</a:t>
            </a:r>
            <a:r>
              <a:rPr lang="en-US" dirty="0" smtClean="0"/>
              <a:t> </a:t>
            </a:r>
            <a:r>
              <a:rPr lang="en-US" dirty="0" smtClean="0"/>
              <a:t>input, </a:t>
            </a:r>
            <a:r>
              <a:rPr lang="en-US" dirty="0" err="1" smtClean="0"/>
              <a:t>menghasilkan</a:t>
            </a:r>
            <a:r>
              <a:rPr lang="en-US" dirty="0" smtClean="0"/>
              <a:t> output,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memiliki</a:t>
            </a:r>
            <a:r>
              <a:rPr lang="en-US" dirty="0" smtClean="0"/>
              <a:t> </a:t>
            </a:r>
            <a:r>
              <a:rPr lang="en-US" dirty="0" err="1" smtClean="0"/>
              <a:t>penyimpanan</a:t>
            </a:r>
            <a:r>
              <a:rPr lang="en-US" dirty="0" smtClean="0"/>
              <a:t> </a:t>
            </a:r>
            <a:r>
              <a:rPr lang="en-US" dirty="0" err="1" smtClean="0"/>
              <a:t>sementara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mampu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r>
              <a:rPr lang="en-US" dirty="0" smtClean="0"/>
              <a:t> </a:t>
            </a:r>
            <a:r>
              <a:rPr lang="en-US" dirty="0" err="1" smtClean="0"/>
              <a:t>keputusan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mentransformasikan</a:t>
            </a:r>
            <a:r>
              <a:rPr lang="en-US" dirty="0" smtClean="0"/>
              <a:t> </a:t>
            </a:r>
            <a:r>
              <a:rPr lang="en-US" dirty="0" smtClean="0"/>
              <a:t>input </a:t>
            </a:r>
            <a:r>
              <a:rPr lang="en-US" dirty="0" err="1" smtClean="0"/>
              <a:t>ke</a:t>
            </a:r>
            <a:r>
              <a:rPr lang="en-US" dirty="0" smtClean="0"/>
              <a:t> output</a:t>
            </a:r>
          </a:p>
          <a:p>
            <a:r>
              <a:rPr lang="en-US" dirty="0" err="1" smtClean="0"/>
              <a:t>Sebuah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formal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abstraksi</a:t>
            </a:r>
            <a:r>
              <a:rPr lang="en-US" dirty="0" smtClean="0"/>
              <a:t> </a:t>
            </a:r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</a:t>
            </a:r>
            <a:r>
              <a:rPr lang="en-US" dirty="0" err="1" smtClean="0"/>
              <a:t>dan</a:t>
            </a:r>
            <a:r>
              <a:rPr lang="en-US" dirty="0" smtClean="0"/>
              <a:t> </a:t>
            </a:r>
            <a:r>
              <a:rPr lang="en-US" dirty="0" err="1" smtClean="0"/>
              <a:t>aturan-aturan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mana</a:t>
            </a:r>
            <a:r>
              <a:rPr lang="en-US" dirty="0" smtClean="0"/>
              <a:t> </a:t>
            </a:r>
            <a:r>
              <a:rPr lang="en-US" dirty="0" err="1" smtClean="0"/>
              <a:t>simbol-simbol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dikombinasikan</a:t>
            </a:r>
            <a:r>
              <a:rPr lang="en-US" dirty="0" smtClean="0"/>
              <a:t> </a:t>
            </a:r>
            <a:r>
              <a:rPr lang="en-US" dirty="0" err="1" smtClean="0"/>
              <a:t>kedalam</a:t>
            </a:r>
            <a:r>
              <a:rPr lang="en-US" dirty="0" smtClean="0"/>
              <a:t> </a:t>
            </a:r>
            <a:r>
              <a:rPr lang="en-US" dirty="0" err="1" smtClean="0"/>
              <a:t>entitas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kalimat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Otomata</a:t>
            </a:r>
            <a:r>
              <a:rPr lang="en-US" dirty="0" smtClean="0"/>
              <a:t>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sistem</a:t>
            </a:r>
            <a:r>
              <a:rPr lang="en-US" dirty="0" smtClean="0"/>
              <a:t> yang</a:t>
            </a:r>
          </a:p>
          <a:p>
            <a:r>
              <a:rPr lang="en-US" dirty="0" err="1" smtClean="0"/>
              <a:t>terdiri</a:t>
            </a:r>
            <a:r>
              <a:rPr lang="en-US" dirty="0" smtClean="0"/>
              <a:t> </a:t>
            </a:r>
            <a:r>
              <a:rPr lang="en-US" dirty="0" err="1" smtClean="0"/>
              <a:t>atas</a:t>
            </a:r>
            <a:r>
              <a:rPr lang="en-US" dirty="0" smtClean="0"/>
              <a:t> </a:t>
            </a:r>
            <a:r>
              <a:rPr lang="en-US" dirty="0" err="1" smtClean="0"/>
              <a:t>sejumlah</a:t>
            </a:r>
            <a:r>
              <a:rPr lang="en-US" dirty="0" smtClean="0"/>
              <a:t> </a:t>
            </a:r>
            <a:r>
              <a:rPr lang="en-US" dirty="0" err="1" smtClean="0"/>
              <a:t>berhingga</a:t>
            </a:r>
            <a:r>
              <a:rPr lang="en-US" dirty="0" smtClean="0"/>
              <a:t> state,</a:t>
            </a:r>
          </a:p>
          <a:p>
            <a:r>
              <a:rPr lang="en-US" dirty="0" err="1" smtClean="0"/>
              <a:t>dimana</a:t>
            </a:r>
            <a:r>
              <a:rPr lang="en-US" dirty="0" smtClean="0"/>
              <a:t> state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informasi</a:t>
            </a:r>
            <a:endParaRPr lang="en-US" dirty="0" smtClean="0"/>
          </a:p>
          <a:p>
            <a:r>
              <a:rPr lang="en-US" dirty="0" err="1" smtClean="0"/>
              <a:t>mengenai</a:t>
            </a:r>
            <a:r>
              <a:rPr lang="en-US" dirty="0" smtClean="0"/>
              <a:t> input yang </a:t>
            </a:r>
            <a:r>
              <a:rPr lang="en-US" dirty="0" err="1" smtClean="0"/>
              <a:t>lalu,dan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pula</a:t>
            </a:r>
          </a:p>
          <a:p>
            <a:r>
              <a:rPr lang="en-US" dirty="0" err="1" smtClean="0"/>
              <a:t>dianggap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memori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r>
              <a:rPr lang="en-US" dirty="0" smtClean="0"/>
              <a:t>• Input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diangap</a:t>
            </a:r>
            <a:r>
              <a:rPr lang="en-US" dirty="0" smtClean="0"/>
              <a:t> </a:t>
            </a:r>
            <a:r>
              <a:rPr lang="en-US" dirty="0" err="1" smtClean="0"/>
              <a:t>sebagai</a:t>
            </a:r>
            <a:endParaRPr lang="en-US" dirty="0" smtClean="0"/>
          </a:p>
          <a:p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harus</a:t>
            </a:r>
            <a:r>
              <a:rPr lang="en-US" dirty="0" smtClean="0"/>
              <a:t> </a:t>
            </a:r>
            <a:r>
              <a:rPr lang="en-US" dirty="0" err="1" smtClean="0"/>
              <a:t>dikenali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.</a:t>
            </a:r>
          </a:p>
          <a:p>
            <a:r>
              <a:rPr lang="en-US" dirty="0" err="1" smtClean="0"/>
              <a:t>Selanjutnya</a:t>
            </a:r>
            <a:r>
              <a:rPr lang="en-US" dirty="0" smtClean="0"/>
              <a:t> </a:t>
            </a:r>
            <a:r>
              <a:rPr lang="en-US" dirty="0" err="1" smtClean="0"/>
              <a:t>mesin</a:t>
            </a:r>
            <a:r>
              <a:rPr lang="en-US" dirty="0" smtClean="0"/>
              <a:t> </a:t>
            </a:r>
            <a:r>
              <a:rPr lang="en-US" dirty="0" err="1" smtClean="0"/>
              <a:t>otomata</a:t>
            </a:r>
            <a:r>
              <a:rPr lang="en-US" dirty="0" smtClean="0"/>
              <a:t> </a:t>
            </a:r>
            <a:r>
              <a:rPr lang="en-US" dirty="0" err="1" smtClean="0"/>
              <a:t>membuat</a:t>
            </a:r>
            <a:endParaRPr lang="en-US" dirty="0" smtClean="0"/>
          </a:p>
          <a:p>
            <a:r>
              <a:rPr lang="en-US" dirty="0" err="1" smtClean="0"/>
              <a:t>keputusan</a:t>
            </a:r>
            <a:r>
              <a:rPr lang="en-US" dirty="0" smtClean="0"/>
              <a:t> yang </a:t>
            </a:r>
            <a:r>
              <a:rPr lang="en-US" dirty="0" err="1" smtClean="0"/>
              <a:t>mengindikasikan</a:t>
            </a:r>
            <a:r>
              <a:rPr lang="en-US" dirty="0" smtClean="0"/>
              <a:t> </a:t>
            </a:r>
            <a:r>
              <a:rPr lang="en-US" dirty="0" err="1" smtClean="0"/>
              <a:t>apakah</a:t>
            </a:r>
            <a:endParaRPr lang="en-US" dirty="0" smtClean="0"/>
          </a:p>
          <a:p>
            <a:r>
              <a:rPr lang="en-US" dirty="0" smtClean="0"/>
              <a:t>input </a:t>
            </a:r>
            <a:r>
              <a:rPr lang="en-US" dirty="0" err="1" smtClean="0"/>
              <a:t>itu</a:t>
            </a:r>
            <a:r>
              <a:rPr lang="en-US" dirty="0" smtClean="0"/>
              <a:t> </a:t>
            </a:r>
            <a:r>
              <a:rPr lang="en-US" dirty="0" err="1" smtClean="0"/>
              <a:t>diterima</a:t>
            </a:r>
            <a:r>
              <a:rPr lang="en-US" dirty="0" smtClean="0"/>
              <a:t>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err="1" smtClean="0"/>
              <a:t>tidak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Contoh</a:t>
            </a:r>
            <a:r>
              <a:rPr lang="en-US" dirty="0" smtClean="0"/>
              <a:t>………..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66800" y="1214422"/>
            <a:ext cx="6255488" cy="1434085"/>
          </a:xfrm>
        </p:spPr>
        <p:txBody>
          <a:bodyPr>
            <a:normAutofit/>
          </a:bodyPr>
          <a:lstStyle/>
          <a:p>
            <a:r>
              <a:rPr lang="en-US" sz="3600" dirty="0" err="1" smtClean="0"/>
              <a:t>Mesin</a:t>
            </a:r>
            <a:r>
              <a:rPr lang="en-US" sz="3600" dirty="0" smtClean="0"/>
              <a:t> </a:t>
            </a:r>
            <a:r>
              <a:rPr lang="en-US" sz="3600" dirty="0" err="1" smtClean="0"/>
              <a:t>Otomata</a:t>
            </a:r>
            <a:r>
              <a:rPr lang="en-US" sz="3600" dirty="0" smtClean="0"/>
              <a:t> </a:t>
            </a:r>
            <a:r>
              <a:rPr lang="en-US" sz="3600" dirty="0" err="1" smtClean="0"/>
              <a:t>Sederhana</a:t>
            </a:r>
            <a:endParaRPr lang="en-US" sz="36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Tata </a:t>
            </a:r>
            <a:r>
              <a:rPr lang="en-US" dirty="0" err="1" smtClean="0"/>
              <a:t>Bahasa</a:t>
            </a:r>
            <a:r>
              <a:rPr lang="en-US" dirty="0" smtClean="0"/>
              <a:t> (1)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Tata </a:t>
            </a:r>
            <a:r>
              <a:rPr lang="en-US" dirty="0" err="1" smtClean="0"/>
              <a:t>Bahasa</a:t>
            </a:r>
            <a:r>
              <a:rPr lang="en-US" dirty="0" smtClean="0"/>
              <a:t> (grammar)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didefinisikan</a:t>
            </a:r>
            <a:r>
              <a:rPr lang="en-US" dirty="0" smtClean="0"/>
              <a:t> </a:t>
            </a:r>
            <a:r>
              <a:rPr lang="en-US" dirty="0" err="1" smtClean="0"/>
              <a:t>secara</a:t>
            </a:r>
            <a:r>
              <a:rPr lang="en-US" dirty="0" smtClean="0"/>
              <a:t> </a:t>
            </a:r>
            <a:r>
              <a:rPr lang="en-US" dirty="0" smtClean="0"/>
              <a:t>formal </a:t>
            </a:r>
            <a:r>
              <a:rPr lang="en-US" dirty="0" err="1" smtClean="0"/>
              <a:t>sebagai</a:t>
            </a:r>
            <a:r>
              <a:rPr lang="en-US" dirty="0" smtClean="0"/>
              <a:t> </a:t>
            </a:r>
            <a:r>
              <a:rPr lang="en-US" dirty="0" err="1" smtClean="0"/>
              <a:t>kumpulan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r>
              <a:rPr lang="en-US" dirty="0" smtClean="0"/>
              <a:t> </a:t>
            </a:r>
            <a:r>
              <a:rPr lang="en-US" dirty="0" err="1" smtClean="0"/>
              <a:t>himpunan-himpunan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, </a:t>
            </a:r>
            <a:r>
              <a:rPr lang="en-US" dirty="0" err="1" smtClean="0"/>
              <a:t>simbolsimbol</a:t>
            </a:r>
            <a:r>
              <a:rPr lang="en-US" dirty="0" smtClean="0"/>
              <a:t> terminal</a:t>
            </a:r>
            <a:r>
              <a:rPr lang="en-US" dirty="0" smtClean="0"/>
              <a:t>,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awal</a:t>
            </a:r>
            <a:r>
              <a:rPr lang="en-US" dirty="0" smtClean="0"/>
              <a:t>, yang </a:t>
            </a:r>
            <a:r>
              <a:rPr lang="en-US" dirty="0" err="1" smtClean="0"/>
              <a:t>dibatasi</a:t>
            </a:r>
            <a:r>
              <a:rPr lang="en-US" dirty="0" smtClean="0"/>
              <a:t> </a:t>
            </a:r>
            <a:r>
              <a:rPr lang="en-US" dirty="0" err="1" smtClean="0"/>
              <a:t>oleh</a:t>
            </a:r>
            <a:r>
              <a:rPr lang="en-US" dirty="0" smtClean="0"/>
              <a:t> </a:t>
            </a:r>
            <a:r>
              <a:rPr lang="en-US" dirty="0" err="1" smtClean="0"/>
              <a:t>aturan-aturan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.</a:t>
            </a:r>
          </a:p>
          <a:p>
            <a:r>
              <a:rPr lang="en-US" dirty="0" smtClean="0"/>
              <a:t>Noam </a:t>
            </a:r>
            <a:r>
              <a:rPr lang="en-US" dirty="0" smtClean="0"/>
              <a:t>Chomsky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penggolongan</a:t>
            </a:r>
            <a:r>
              <a:rPr lang="en-US" dirty="0" smtClean="0"/>
              <a:t> </a:t>
            </a:r>
            <a:r>
              <a:rPr lang="en-US" dirty="0" err="1" smtClean="0"/>
              <a:t>tingkatan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menjadi</a:t>
            </a:r>
            <a:r>
              <a:rPr lang="en-US" dirty="0" smtClean="0"/>
              <a:t> 4 </a:t>
            </a:r>
            <a:r>
              <a:rPr lang="en-US" dirty="0" err="1" smtClean="0"/>
              <a:t>berdasarkan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produksinya</a:t>
            </a:r>
            <a:r>
              <a:rPr lang="en-US" dirty="0" smtClean="0"/>
              <a:t> yang </a:t>
            </a:r>
            <a:r>
              <a:rPr lang="en-US" dirty="0" err="1" smtClean="0"/>
              <a:t>disebut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Hierarki</a:t>
            </a:r>
            <a:r>
              <a:rPr lang="en-US" dirty="0" smtClean="0"/>
              <a:t> </a:t>
            </a:r>
            <a:r>
              <a:rPr lang="en-US" dirty="0" smtClean="0"/>
              <a:t>Chomsky (1959)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Tata </a:t>
            </a:r>
            <a:r>
              <a:rPr lang="en-US" dirty="0" err="1" smtClean="0"/>
              <a:t>Bahasa</a:t>
            </a:r>
            <a:r>
              <a:rPr lang="en-US" dirty="0" smtClean="0"/>
              <a:t> (2)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menspesifikasikan</a:t>
            </a:r>
            <a:r>
              <a:rPr lang="en-US" dirty="0" smtClean="0"/>
              <a:t> </a:t>
            </a:r>
            <a:r>
              <a:rPr lang="en-US" dirty="0" err="1" smtClean="0"/>
              <a:t>bagaimana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</a:t>
            </a:r>
            <a:r>
              <a:rPr lang="en-US" dirty="0" err="1" smtClean="0"/>
              <a:t>tatabahasa</a:t>
            </a:r>
            <a:r>
              <a:rPr lang="en-US" dirty="0" smtClean="0"/>
              <a:t> </a:t>
            </a:r>
            <a:r>
              <a:rPr lang="en-US" dirty="0" err="1" smtClean="0"/>
              <a:t>melakukan</a:t>
            </a:r>
            <a:r>
              <a:rPr lang="en-US" dirty="0" smtClean="0"/>
              <a:t> </a:t>
            </a:r>
            <a:r>
              <a:rPr lang="en-US" dirty="0" err="1" smtClean="0"/>
              <a:t>transformasi</a:t>
            </a:r>
            <a:r>
              <a:rPr lang="en-US" dirty="0" smtClean="0"/>
              <a:t> </a:t>
            </a:r>
            <a:r>
              <a:rPr lang="en-US" dirty="0" err="1" smtClean="0"/>
              <a:t>suatu</a:t>
            </a:r>
            <a:r>
              <a:rPr lang="en-US" dirty="0" smtClean="0"/>
              <a:t> string </a:t>
            </a:r>
            <a:r>
              <a:rPr lang="en-US" dirty="0" err="1" smtClean="0"/>
              <a:t>ke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</a:t>
            </a:r>
            <a:r>
              <a:rPr lang="en-US" dirty="0" err="1" smtClean="0"/>
              <a:t>lainnya</a:t>
            </a:r>
            <a:endParaRPr lang="en-US" dirty="0" smtClean="0"/>
          </a:p>
          <a:p>
            <a:r>
              <a:rPr lang="en-US" dirty="0" err="1" smtClean="0"/>
              <a:t>Melalui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</a:t>
            </a:r>
            <a:r>
              <a:rPr lang="en-US" dirty="0" err="1" smtClean="0"/>
              <a:t>didefinisikansuatu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yang </a:t>
            </a:r>
            <a:r>
              <a:rPr lang="en-US" dirty="0" err="1" smtClean="0"/>
              <a:t>berhubungan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tata</a:t>
            </a:r>
            <a:r>
              <a:rPr lang="en-US" dirty="0" smtClean="0"/>
              <a:t> </a:t>
            </a:r>
            <a:r>
              <a:rPr lang="en-US" dirty="0" err="1" smtClean="0"/>
              <a:t>bahasa</a:t>
            </a:r>
            <a:r>
              <a:rPr lang="en-US" dirty="0" smtClean="0"/>
              <a:t> </a:t>
            </a:r>
            <a:r>
              <a:rPr lang="en-US" dirty="0" err="1" smtClean="0"/>
              <a:t>tersebut</a:t>
            </a:r>
            <a:endParaRPr lang="en-US" dirty="0" smtClean="0"/>
          </a:p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produksid</a:t>
            </a:r>
            <a:r>
              <a:rPr lang="en-US" dirty="0" smtClean="0"/>
              <a:t> </a:t>
            </a:r>
            <a:r>
              <a:rPr lang="en-US" dirty="0" err="1" smtClean="0"/>
              <a:t>inyatakan</a:t>
            </a:r>
            <a:r>
              <a:rPr lang="en-US" dirty="0" smtClean="0"/>
              <a:t> </a:t>
            </a:r>
            <a:r>
              <a:rPr lang="en-US" dirty="0" err="1" smtClean="0"/>
              <a:t>dalam</a:t>
            </a:r>
            <a:r>
              <a:rPr lang="en-US" dirty="0" smtClean="0"/>
              <a:t> </a:t>
            </a:r>
            <a:r>
              <a:rPr lang="en-US" dirty="0" err="1" smtClean="0"/>
              <a:t>bentuk</a:t>
            </a:r>
            <a:r>
              <a:rPr lang="en-US" dirty="0" smtClean="0"/>
              <a:t> : “á </a:t>
            </a:r>
            <a:r>
              <a:rPr lang="en-US" dirty="0" smtClean="0"/>
              <a:t>_ â</a:t>
            </a:r>
            <a:r>
              <a:rPr lang="en-US" dirty="0" smtClean="0"/>
              <a:t>” (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dibaca</a:t>
            </a:r>
            <a:r>
              <a:rPr lang="en-US" dirty="0" smtClean="0"/>
              <a:t> á </a:t>
            </a:r>
            <a:r>
              <a:rPr lang="en-US" dirty="0" err="1" smtClean="0"/>
              <a:t>menghasilkan</a:t>
            </a:r>
            <a:r>
              <a:rPr lang="en-US" dirty="0" smtClean="0"/>
              <a:t> â) </a:t>
            </a:r>
            <a:r>
              <a:rPr lang="en-US" dirty="0" err="1" smtClean="0"/>
              <a:t>dimana</a:t>
            </a:r>
            <a:r>
              <a:rPr lang="en-US" dirty="0" smtClean="0"/>
              <a:t> </a:t>
            </a:r>
            <a:r>
              <a:rPr lang="en-US" dirty="0" smtClean="0"/>
              <a:t>á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kiri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, </a:t>
            </a:r>
            <a:r>
              <a:rPr lang="en-US" dirty="0" err="1" smtClean="0"/>
              <a:t>dan</a:t>
            </a:r>
            <a:r>
              <a:rPr lang="en-US" dirty="0" smtClean="0"/>
              <a:t> â </a:t>
            </a:r>
            <a:r>
              <a:rPr lang="en-US" dirty="0" err="1" smtClean="0"/>
              <a:t>menyatakan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pada</a:t>
            </a:r>
            <a:r>
              <a:rPr lang="en-US" dirty="0" smtClean="0"/>
              <a:t> </a:t>
            </a:r>
            <a:r>
              <a:rPr lang="en-US" dirty="0" err="1" smtClean="0"/>
              <a:t>ruas</a:t>
            </a:r>
            <a:r>
              <a:rPr lang="en-US" dirty="0" smtClean="0"/>
              <a:t> </a:t>
            </a:r>
            <a:r>
              <a:rPr lang="en-US" dirty="0" err="1" smtClean="0"/>
              <a:t>kanan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(</a:t>
            </a:r>
            <a:r>
              <a:rPr lang="en-US" dirty="0" err="1" smtClean="0"/>
              <a:t>hasil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Tata </a:t>
            </a:r>
            <a:r>
              <a:rPr lang="en-US" dirty="0" err="1" smtClean="0"/>
              <a:t>Bahasa</a:t>
            </a:r>
            <a:r>
              <a:rPr lang="en-US" dirty="0" smtClean="0"/>
              <a:t> (3)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err="1" smtClean="0"/>
              <a:t>Simbol</a:t>
            </a:r>
            <a:r>
              <a:rPr lang="en-US" dirty="0" smtClean="0"/>
              <a:t> terminal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yang </a:t>
            </a:r>
            <a:r>
              <a:rPr lang="en-US" dirty="0" err="1" smtClean="0"/>
              <a:t>tidak</a:t>
            </a:r>
            <a:r>
              <a:rPr lang="en-US" dirty="0" smtClean="0"/>
              <a:t> </a:t>
            </a:r>
            <a:r>
              <a:rPr lang="en-US" dirty="0" err="1" smtClean="0"/>
              <a:t>dapat</a:t>
            </a:r>
            <a:r>
              <a:rPr lang="en-US" dirty="0" smtClean="0"/>
              <a:t> </a:t>
            </a:r>
            <a:r>
              <a:rPr lang="en-US" dirty="0" err="1" smtClean="0"/>
              <a:t>diturunkan</a:t>
            </a:r>
            <a:r>
              <a:rPr lang="en-US" dirty="0" smtClean="0"/>
              <a:t> </a:t>
            </a:r>
            <a:r>
              <a:rPr lang="en-US" dirty="0" err="1" smtClean="0"/>
              <a:t>lagi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kecil</a:t>
            </a:r>
            <a:r>
              <a:rPr lang="en-US" dirty="0" smtClean="0"/>
              <a:t> , </a:t>
            </a:r>
            <a:r>
              <a:rPr lang="en-US" dirty="0" err="1" smtClean="0"/>
              <a:t>misal</a:t>
            </a:r>
            <a:r>
              <a:rPr lang="en-US" dirty="0" smtClean="0"/>
              <a:t>: ‘</a:t>
            </a:r>
            <a:r>
              <a:rPr lang="en-US" dirty="0" err="1" smtClean="0"/>
              <a:t>a’,’b’,’c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err="1" smtClean="0"/>
              <a:t>variabel</a:t>
            </a:r>
            <a:r>
              <a:rPr lang="en-US" dirty="0" smtClean="0"/>
              <a:t> /non terminal </a:t>
            </a:r>
            <a:r>
              <a:rPr lang="en-US" dirty="0" err="1" smtClean="0"/>
              <a:t>adalah</a:t>
            </a:r>
            <a:r>
              <a:rPr lang="en-US" dirty="0" smtClean="0"/>
              <a:t> </a:t>
            </a:r>
            <a:r>
              <a:rPr lang="en-US" dirty="0" err="1" smtClean="0"/>
              <a:t>simbol</a:t>
            </a:r>
            <a:r>
              <a:rPr lang="en-US" dirty="0" smtClean="0"/>
              <a:t> </a:t>
            </a:r>
            <a:r>
              <a:rPr lang="en-US" dirty="0" smtClean="0"/>
              <a:t>yang </a:t>
            </a:r>
            <a:r>
              <a:rPr lang="en-US" dirty="0" err="1" smtClean="0"/>
              <a:t>masih</a:t>
            </a:r>
            <a:r>
              <a:rPr lang="en-US" dirty="0" smtClean="0"/>
              <a:t> </a:t>
            </a:r>
            <a:r>
              <a:rPr lang="en-US" dirty="0" err="1" smtClean="0"/>
              <a:t>bisa</a:t>
            </a:r>
            <a:r>
              <a:rPr lang="en-US" dirty="0" smtClean="0"/>
              <a:t> </a:t>
            </a:r>
            <a:r>
              <a:rPr lang="en-US" dirty="0" err="1" smtClean="0"/>
              <a:t>diturunkan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– </a:t>
            </a:r>
            <a:r>
              <a:rPr lang="en-US" dirty="0" err="1" smtClean="0"/>
              <a:t>Dinyatakan</a:t>
            </a:r>
            <a:r>
              <a:rPr lang="en-US" dirty="0" smtClean="0"/>
              <a:t> </a:t>
            </a:r>
            <a:r>
              <a:rPr lang="en-US" dirty="0" err="1" smtClean="0"/>
              <a:t>dengan</a:t>
            </a:r>
            <a:r>
              <a:rPr lang="en-US" dirty="0" smtClean="0"/>
              <a:t> </a:t>
            </a:r>
            <a:r>
              <a:rPr lang="en-US" dirty="0" err="1" smtClean="0"/>
              <a:t>huruf</a:t>
            </a:r>
            <a:r>
              <a:rPr lang="en-US" dirty="0" smtClean="0"/>
              <a:t> </a:t>
            </a:r>
            <a:r>
              <a:rPr lang="en-US" dirty="0" err="1" smtClean="0"/>
              <a:t>besar,misal:’A’,’B’,’C</a:t>
            </a:r>
            <a:r>
              <a:rPr lang="en-US" dirty="0" smtClean="0"/>
              <a:t>’</a:t>
            </a:r>
          </a:p>
          <a:p>
            <a:r>
              <a:rPr lang="en-US" dirty="0" err="1" smtClean="0"/>
              <a:t>Contoh</a:t>
            </a:r>
            <a:r>
              <a:rPr lang="en-US" dirty="0" smtClean="0"/>
              <a:t> </a:t>
            </a:r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:</a:t>
            </a:r>
          </a:p>
          <a:p>
            <a:pPr>
              <a:buNone/>
            </a:pPr>
            <a:r>
              <a:rPr lang="en-US" dirty="0" smtClean="0"/>
              <a:t>– T _ a , </a:t>
            </a:r>
            <a:r>
              <a:rPr lang="en-US" dirty="0" err="1" smtClean="0"/>
              <a:t>dibaca</a:t>
            </a:r>
            <a:r>
              <a:rPr lang="en-US" dirty="0" smtClean="0"/>
              <a:t> : T </a:t>
            </a:r>
            <a:r>
              <a:rPr lang="en-US" dirty="0" err="1" smtClean="0"/>
              <a:t>menghasilkan</a:t>
            </a:r>
            <a:r>
              <a:rPr lang="en-US" dirty="0" smtClean="0"/>
              <a:t> a</a:t>
            </a:r>
          </a:p>
          <a:p>
            <a:pPr>
              <a:buNone/>
            </a:pPr>
            <a:r>
              <a:rPr lang="en-US" dirty="0" smtClean="0"/>
              <a:t>– E _ T| T+E , </a:t>
            </a:r>
            <a:r>
              <a:rPr lang="en-US" dirty="0" err="1" smtClean="0"/>
              <a:t>dibaca</a:t>
            </a:r>
            <a:r>
              <a:rPr lang="en-US" dirty="0" smtClean="0"/>
              <a:t> : E </a:t>
            </a:r>
            <a:r>
              <a:rPr lang="en-US" dirty="0" err="1" smtClean="0"/>
              <a:t>menghasilkan</a:t>
            </a:r>
            <a:r>
              <a:rPr lang="en-US" dirty="0" smtClean="0"/>
              <a:t> T </a:t>
            </a:r>
            <a:r>
              <a:rPr lang="en-US" dirty="0" err="1" smtClean="0"/>
              <a:t>atau</a:t>
            </a:r>
            <a:r>
              <a:rPr lang="en-US" dirty="0" smtClean="0"/>
              <a:t> </a:t>
            </a:r>
            <a:r>
              <a:rPr lang="en-US" dirty="0" smtClean="0"/>
              <a:t>E </a:t>
            </a:r>
            <a:r>
              <a:rPr lang="en-US" dirty="0" err="1" smtClean="0"/>
              <a:t>menghasilkan</a:t>
            </a:r>
            <a:r>
              <a:rPr lang="en-US" dirty="0" smtClean="0"/>
              <a:t> </a:t>
            </a:r>
            <a:r>
              <a:rPr lang="en-US" dirty="0" smtClean="0"/>
              <a:t>T+E </a:t>
            </a:r>
            <a:r>
              <a:rPr lang="en-US" dirty="0" err="1" smtClean="0"/>
              <a:t>merupakan</a:t>
            </a:r>
            <a:r>
              <a:rPr lang="en-US" dirty="0" smtClean="0"/>
              <a:t> </a:t>
            </a:r>
            <a:r>
              <a:rPr lang="en-US" dirty="0" err="1" smtClean="0"/>
              <a:t>pemendekan</a:t>
            </a:r>
            <a:r>
              <a:rPr lang="en-US" dirty="0" smtClean="0"/>
              <a:t> </a:t>
            </a:r>
            <a:r>
              <a:rPr lang="en-US" dirty="0" err="1" smtClean="0"/>
              <a:t>dari</a:t>
            </a:r>
            <a:endParaRPr lang="en-US" dirty="0" smtClean="0"/>
          </a:p>
          <a:p>
            <a:r>
              <a:rPr lang="en-US" dirty="0" err="1" smtClean="0"/>
              <a:t>aturan</a:t>
            </a:r>
            <a:r>
              <a:rPr lang="en-US" dirty="0" smtClean="0"/>
              <a:t> </a:t>
            </a:r>
            <a:r>
              <a:rPr lang="en-US" dirty="0" err="1" smtClean="0"/>
              <a:t>produksi</a:t>
            </a:r>
            <a:r>
              <a:rPr lang="en-US" dirty="0" smtClean="0"/>
              <a:t> :</a:t>
            </a:r>
          </a:p>
          <a:p>
            <a:r>
              <a:rPr lang="en-US" dirty="0" smtClean="0"/>
              <a:t> </a:t>
            </a:r>
            <a:r>
              <a:rPr lang="en-US" dirty="0" smtClean="0"/>
              <a:t>E_ T</a:t>
            </a:r>
          </a:p>
          <a:p>
            <a:r>
              <a:rPr lang="en-US" dirty="0" smtClean="0"/>
              <a:t> </a:t>
            </a:r>
            <a:r>
              <a:rPr lang="en-US" dirty="0" smtClean="0"/>
              <a:t>E _ T+E</a:t>
            </a:r>
          </a:p>
          <a:p>
            <a:endParaRPr lang="en-US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">
  <a:themeElements>
    <a:clrScheme name="Opulent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24</TotalTime>
  <Words>460</Words>
  <Application>Microsoft Office PowerPoint</Application>
  <PresentationFormat>On-screen Show (4:3)</PresentationFormat>
  <Paragraphs>48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Opulent</vt:lpstr>
      <vt:lpstr>     Tata Bahasa Kelas Tata Bahasa  </vt:lpstr>
      <vt:lpstr>Konsep Bahasa (1) </vt:lpstr>
      <vt:lpstr>Konsep Bahasa (2) </vt:lpstr>
      <vt:lpstr>Otomata (1) </vt:lpstr>
      <vt:lpstr>Otomata (2) </vt:lpstr>
      <vt:lpstr>Contoh………..</vt:lpstr>
      <vt:lpstr>Tata Bahasa (1) </vt:lpstr>
      <vt:lpstr>Tata Bahasa (2) </vt:lpstr>
      <vt:lpstr>Tata Bahasa (3) </vt:lpstr>
    </vt:vector>
  </TitlesOfParts>
  <Company>Acer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 Tata Bahasa Kelas Tata Bahasa  </dc:title>
  <dc:creator>Valued Acer Customer</dc:creator>
  <cp:lastModifiedBy>Valued Acer Customer</cp:lastModifiedBy>
  <cp:revision>3</cp:revision>
  <dcterms:created xsi:type="dcterms:W3CDTF">2010-09-13T12:29:38Z</dcterms:created>
  <dcterms:modified xsi:type="dcterms:W3CDTF">2010-09-13T12:54:36Z</dcterms:modified>
</cp:coreProperties>
</file>