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905000"/>
            <a:ext cx="6019800" cy="1524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019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8159BA8-2478-42A6-8F45-C0A1CFEC1D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883E6-4E3F-430C-B350-43E5F9833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52400"/>
            <a:ext cx="15240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44196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E42EE-B6CD-4E98-81C4-B33421BF0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98175-4946-43FD-A110-3FFFBE9DB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7E35F-4E7C-4F0C-8768-85FAE1172F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143000"/>
            <a:ext cx="2971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143000"/>
            <a:ext cx="2971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11AFA-36A8-402E-9B80-824ED29C50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BD203-C0EC-4FAF-A3E8-6797576F41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C8432-0826-41E1-96E4-F03BB269F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42471-E741-4390-8C0E-0E67F24C3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A74A4-6A93-4A88-8A13-91D7F7DA9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B48A5-5786-46F1-A9FD-8DBF0F63E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143000"/>
            <a:ext cx="609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019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019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BFF163-14A4-44C0-AC38-BAE8304CE0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04" y="1928802"/>
            <a:ext cx="6891366" cy="1524000"/>
          </a:xfrm>
        </p:spPr>
        <p:txBody>
          <a:bodyPr/>
          <a:lstStyle/>
          <a:p>
            <a:r>
              <a:rPr lang="en-US" u="sng" dirty="0" err="1" smtClean="0">
                <a:solidFill>
                  <a:srgbClr val="C00000"/>
                </a:solidFill>
                <a:latin typeface="Berlin Sans FB Demi" pitchFamily="34" charset="0"/>
              </a:rPr>
              <a:t>Komputer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  <a:latin typeface="Berlin Sans FB Demi" pitchFamily="34" charset="0"/>
              </a:rPr>
              <a:t>Aplikasi</a:t>
            </a:r>
            <a:r>
              <a:rPr lang="en-US" u="sng" dirty="0" smtClean="0">
                <a:solidFill>
                  <a:srgbClr val="C00000"/>
                </a:solidFill>
                <a:latin typeface="Berlin Sans FB Demi" pitchFamily="34" charset="0"/>
              </a:rPr>
              <a:t> MN III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  <a:latin typeface="Arbuckle Remix NF" pitchFamily="2" charset="0"/>
              </a:rPr>
              <a:t>Microsoft office Access 2010</a:t>
            </a:r>
            <a:endParaRPr lang="en-US" dirty="0">
              <a:solidFill>
                <a:srgbClr val="C00000"/>
              </a:solidFill>
              <a:latin typeface="Arbuckle Remix NF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500570"/>
            <a:ext cx="6019800" cy="1138230"/>
          </a:xfrm>
        </p:spPr>
        <p:txBody>
          <a:bodyPr/>
          <a:lstStyle/>
          <a:p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Adi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Rachmanto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S.Kom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( 085624941708)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Silabus</a:t>
            </a:r>
            <a:r>
              <a:rPr lang="en-US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bg1">
                      <a:lumMod val="95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KAMN - III</a:t>
            </a:r>
            <a:endParaRPr lang="en-US" b="1" dirty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glow rad="101600">
                  <a:schemeClr val="bg1">
                    <a:lumMod val="95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143000"/>
            <a:ext cx="6096000" cy="5429272"/>
          </a:xfrm>
        </p:spPr>
        <p:txBody>
          <a:bodyPr/>
          <a:lstStyle/>
          <a:p>
            <a:r>
              <a:rPr lang="en-US" sz="2600" dirty="0" err="1">
                <a:solidFill>
                  <a:schemeClr val="tx1"/>
                </a:solidFill>
                <a:latin typeface="Agency FB" pitchFamily="34" charset="0"/>
              </a:rPr>
              <a:t>Konsep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 Database</a:t>
            </a:r>
          </a:p>
          <a:p>
            <a:r>
              <a:rPr lang="sv-SE" sz="2600" dirty="0" smtClean="0">
                <a:solidFill>
                  <a:schemeClr val="tx1"/>
                </a:solidFill>
                <a:latin typeface="Agency FB" pitchFamily="34" charset="0"/>
              </a:rPr>
              <a:t>Lingkungan </a:t>
            </a:r>
            <a:r>
              <a:rPr lang="sv-SE" sz="2600" dirty="0">
                <a:solidFill>
                  <a:schemeClr val="tx1"/>
                </a:solidFill>
                <a:latin typeface="Agency FB" pitchFamily="34" charset="0"/>
              </a:rPr>
              <a:t>Kerja Access </a:t>
            </a:r>
            <a:r>
              <a:rPr lang="sv-SE" sz="2600" dirty="0" smtClean="0">
                <a:solidFill>
                  <a:schemeClr val="tx1"/>
                </a:solidFill>
                <a:latin typeface="Agency FB" pitchFamily="34" charset="0"/>
              </a:rPr>
              <a:t>2010</a:t>
            </a:r>
            <a:endParaRPr lang="sv-SE" sz="2600" dirty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Penanganan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File Database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Tabel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Access 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2010</a:t>
            </a:r>
            <a:endParaRPr lang="en-US" sz="2600" dirty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Input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Data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Relasi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gency FB" pitchFamily="34" charset="0"/>
              </a:rPr>
              <a:t>Antartabel</a:t>
            </a:r>
            <a:endParaRPr lang="en-US" sz="2600" dirty="0">
              <a:solidFill>
                <a:schemeClr val="tx1"/>
              </a:solidFill>
              <a:latin typeface="Agency FB" pitchFamily="34" charset="0"/>
            </a:endParaRP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Pembuatan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Query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Pembuatan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Report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Pembuatan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Form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Kontrol-Kontrol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gency FB" pitchFamily="34" charset="0"/>
              </a:rPr>
              <a:t>Form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Agency FB" pitchFamily="34" charset="0"/>
              </a:rPr>
              <a:t>Menggunakan</a:t>
            </a:r>
            <a:r>
              <a:rPr lang="en-US" sz="2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gency FB" pitchFamily="34" charset="0"/>
              </a:rPr>
              <a:t>Makro</a:t>
            </a:r>
            <a:endParaRPr lang="en-US" sz="2600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Sistematika</a:t>
            </a:r>
            <a:r>
              <a:rPr lang="en-US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Penilaian</a:t>
            </a:r>
            <a:endParaRPr lang="en-US" b="1" spc="50" dirty="0">
              <a:ln w="12700" cmpd="sng">
                <a:solidFill>
                  <a:srgbClr val="C00000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85918" y="1071546"/>
            <a:ext cx="6996138" cy="5257800"/>
          </a:xfrm>
        </p:spPr>
        <p:txBody>
          <a:bodyPr/>
          <a:lstStyle/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Bobot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Penilaian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smtClean="0">
                <a:latin typeface="Agency FB" pitchFamily="34" charset="0"/>
              </a:rPr>
              <a:t>= </a:t>
            </a:r>
            <a:r>
              <a:rPr lang="en-US" dirty="0" smtClean="0">
                <a:latin typeface="Agency FB" pitchFamily="34" charset="0"/>
              </a:rPr>
              <a:t>20 </a:t>
            </a:r>
            <a:r>
              <a:rPr lang="en-US" dirty="0" smtClean="0">
                <a:latin typeface="Agency FB" pitchFamily="34" charset="0"/>
              </a:rPr>
              <a:t>% </a:t>
            </a:r>
            <a:r>
              <a:rPr lang="en-US" dirty="0" smtClean="0">
                <a:latin typeface="Agency FB" pitchFamily="34" charset="0"/>
              </a:rPr>
              <a:t>Quiz </a:t>
            </a:r>
            <a:r>
              <a:rPr lang="en-US" dirty="0" smtClean="0">
                <a:latin typeface="Agency FB" pitchFamily="34" charset="0"/>
              </a:rPr>
              <a:t>+ 20 % </a:t>
            </a:r>
            <a:r>
              <a:rPr lang="en-US" dirty="0" err="1" smtClean="0">
                <a:latin typeface="Agency FB" pitchFamily="34" charset="0"/>
              </a:rPr>
              <a:t>Tugas</a:t>
            </a:r>
            <a:r>
              <a:rPr lang="en-US" dirty="0" smtClean="0">
                <a:latin typeface="Agency FB" pitchFamily="34" charset="0"/>
              </a:rPr>
              <a:t> + </a:t>
            </a:r>
          </a:p>
          <a:p>
            <a:pPr marL="1608138" indent="-1608138">
              <a:buNone/>
            </a:pPr>
            <a:r>
              <a:rPr lang="en-US" dirty="0">
                <a:latin typeface="Agency FB" pitchFamily="34" charset="0"/>
              </a:rPr>
              <a:t>	</a:t>
            </a:r>
            <a:r>
              <a:rPr lang="en-US" dirty="0" smtClean="0">
                <a:latin typeface="Agency FB" pitchFamily="34" charset="0"/>
              </a:rPr>
              <a:t>        30 % UTS +    </a:t>
            </a:r>
            <a:r>
              <a:rPr lang="en-US" dirty="0" smtClean="0">
                <a:latin typeface="Agency FB" pitchFamily="34" charset="0"/>
              </a:rPr>
              <a:t>30 </a:t>
            </a:r>
            <a:r>
              <a:rPr lang="en-US" dirty="0" smtClean="0">
                <a:latin typeface="Agency FB" pitchFamily="34" charset="0"/>
              </a:rPr>
              <a:t>% UAS</a:t>
            </a:r>
          </a:p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Nilai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Akhir</a:t>
            </a:r>
            <a:endParaRPr lang="en-US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lnSpc>
                <a:spcPct val="20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Kehadiran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Minimal 80 % (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Maksimal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3 x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Masuk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)</a:t>
            </a:r>
            <a:endParaRPr lang="en-US" dirty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 smtClean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43372" y="2428868"/>
          <a:ext cx="3500462" cy="263858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57322"/>
                <a:gridCol w="2143140"/>
              </a:tblGrid>
              <a:tr h="4160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NILAI</a:t>
                      </a:r>
                      <a:r>
                        <a:rPr lang="en-US" baseline="0" dirty="0" smtClean="0"/>
                        <a:t>  AKHIR</a:t>
                      </a:r>
                      <a:endParaRPr lang="en-US" dirty="0"/>
                    </a:p>
                  </a:txBody>
                  <a:tcPr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Nilai</a:t>
                      </a:r>
                      <a:r>
                        <a:rPr lang="en-US" sz="20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&gt;= 80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Nilai</a:t>
                      </a:r>
                      <a:r>
                        <a:rPr lang="en-US" sz="20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&gt;= 68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Nilai</a:t>
                      </a:r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&gt;= 56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Nilai</a:t>
                      </a:r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&gt;= 45</a:t>
                      </a:r>
                    </a:p>
                  </a:txBody>
                  <a:tcPr anchor="ctr"/>
                </a:tc>
              </a:tr>
              <a:tr h="4445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Nilai</a:t>
                      </a:r>
                      <a:r>
                        <a:rPr lang="en-US" sz="20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&lt; 45</a:t>
                      </a:r>
                      <a:endParaRPr lang="en-US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Pengantar</a:t>
            </a:r>
            <a:r>
              <a:rPr lang="en-US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1500174"/>
            <a:ext cx="6357982" cy="4801094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Database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merupakan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sekumpulan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data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atau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informasi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terdiri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atas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satu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atau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lebih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tabel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saling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berhubungan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antara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satu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dengan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yang lain,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dimana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kita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mempunyai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wewenang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untuk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mengakses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data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tersebut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baik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menambah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mengganti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menghapus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mengedit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data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dalam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tabel-tabel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tersebut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. </a:t>
            </a:r>
            <a:endParaRPr lang="en-US" sz="2400" b="1" dirty="0" smtClean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Data–data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tersebut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disimpan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dalam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sebuah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file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dengan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ekstensi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.</a:t>
            </a:r>
            <a:r>
              <a:rPr lang="en-US" sz="2400" b="1" dirty="0" err="1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accdb</a:t>
            </a:r>
            <a:r>
              <a:rPr lang="en-US" sz="2400" b="1" dirty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        (Access Database).</a:t>
            </a:r>
          </a:p>
          <a:p>
            <a:pPr algn="just">
              <a:buNone/>
            </a:pPr>
            <a:endParaRPr lang="en-US" sz="2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902" y="117984"/>
            <a:ext cx="6096000" cy="762000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Pengertian</a:t>
            </a:r>
            <a:r>
              <a:rPr lang="en-US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Tabel</a:t>
            </a:r>
            <a:endParaRPr lang="en-US" b="1" dirty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Tabel-tabel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berfungsi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untuk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menyimpan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data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merupakan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suatu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kumpulan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data yang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berhubungan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dengan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topik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tertentu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misalnya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daftar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vcd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daftar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pemasok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daftar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inventaris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dsb</a:t>
            </a: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6672290" cy="4800600"/>
          </a:xfrm>
        </p:spPr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terdiri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 algn="just">
              <a:buNone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Field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tempat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data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atau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kelompok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sejenis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dimasukkan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atau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diinputkan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pada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bagian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kolom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tabel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lvl="1" algn="just">
              <a:buNone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Record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merupakan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kumpulan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dari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field yang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saling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berhubungan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tersimpan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baris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pada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tabel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Satu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tabel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bias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terdiri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dari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record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sekaligus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ty_prin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city_print</Template>
  <TotalTime>46</TotalTime>
  <Words>219</Words>
  <Application>Microsoft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city_print</vt:lpstr>
      <vt:lpstr>Komputer Aplikasi MN III Microsoft office Access 2010</vt:lpstr>
      <vt:lpstr>Silabus KAMN - III</vt:lpstr>
      <vt:lpstr>Sistematika Penilaian</vt:lpstr>
      <vt:lpstr>Pengantar Database</vt:lpstr>
      <vt:lpstr>Pengertian Tabel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Adi-Xp</dc:creator>
  <cp:lastModifiedBy>Adi-Xp</cp:lastModifiedBy>
  <cp:revision>9</cp:revision>
  <dcterms:created xsi:type="dcterms:W3CDTF">2010-09-02T03:43:26Z</dcterms:created>
  <dcterms:modified xsi:type="dcterms:W3CDTF">2010-09-02T04:30:06Z</dcterms:modified>
</cp:coreProperties>
</file>