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LAB PEMOGRAMAN</a:t>
            </a:r>
            <a:r>
              <a:rPr kumimoji="0" lang="en-US" sz="44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III</a:t>
            </a:r>
            <a:endParaRPr kumimoji="0" lang="en-US" sz="4400" b="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VISUAL BASIC</a:t>
            </a: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Bella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Hardiyana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S.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0174"/>
            <a:ext cx="9144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100" dirty="0" err="1" smtClean="0"/>
              <a:t>Kuliah</a:t>
            </a:r>
            <a:r>
              <a:rPr lang="en-US" sz="2100" dirty="0" smtClean="0"/>
              <a:t> </a:t>
            </a:r>
            <a:r>
              <a:rPr lang="en-US" sz="2100" dirty="0" err="1" smtClean="0"/>
              <a:t>Pengantar</a:t>
            </a:r>
            <a:r>
              <a:rPr lang="en-US" sz="2100" dirty="0" smtClean="0"/>
              <a:t>: </a:t>
            </a:r>
            <a:r>
              <a:rPr lang="en-US" sz="2100" dirty="0" err="1" smtClean="0"/>
              <a:t>Silabus</a:t>
            </a:r>
            <a:r>
              <a:rPr lang="en-US" sz="2100" dirty="0" smtClean="0"/>
              <a:t> &amp; </a:t>
            </a:r>
            <a:r>
              <a:rPr lang="en-US" sz="2100" dirty="0" err="1" smtClean="0"/>
              <a:t>penjelasan</a:t>
            </a:r>
            <a:r>
              <a:rPr lang="en-US" sz="2100" dirty="0" smtClean="0"/>
              <a:t> </a:t>
            </a:r>
            <a:r>
              <a:rPr lang="en-US" sz="2100" dirty="0" err="1" smtClean="0"/>
              <a:t>komponen</a:t>
            </a:r>
            <a:r>
              <a:rPr lang="en-US" sz="2100" dirty="0" smtClean="0"/>
              <a:t> </a:t>
            </a:r>
            <a:r>
              <a:rPr lang="en-US" sz="2100" dirty="0" err="1" smtClean="0"/>
              <a:t>penilaian</a:t>
            </a:r>
            <a:r>
              <a:rPr lang="en-US" sz="2100" dirty="0" smtClean="0"/>
              <a:t>, </a:t>
            </a:r>
            <a:r>
              <a:rPr lang="en-US" sz="2100" dirty="0" err="1" smtClean="0"/>
              <a:t>aturan</a:t>
            </a:r>
            <a:r>
              <a:rPr lang="en-US" sz="2100" dirty="0" smtClean="0"/>
              <a:t> main </a:t>
            </a:r>
            <a:r>
              <a:rPr lang="en-US" sz="2100" dirty="0" err="1" smtClean="0"/>
              <a:t>perkuliahan</a:t>
            </a:r>
            <a:endParaRPr lang="en-US" sz="21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100" dirty="0" err="1" smtClean="0"/>
              <a:t>Sejarah</a:t>
            </a:r>
            <a:r>
              <a:rPr lang="en-US" sz="2100" dirty="0" smtClean="0"/>
              <a:t> </a:t>
            </a:r>
            <a:r>
              <a:rPr lang="en-US" sz="2100" dirty="0" err="1" smtClean="0"/>
              <a:t>singkat</a:t>
            </a:r>
            <a:r>
              <a:rPr lang="en-US" sz="2100" dirty="0" smtClean="0"/>
              <a:t> visual basic, </a:t>
            </a:r>
            <a:r>
              <a:rPr lang="en-US" sz="2100" dirty="0" err="1" smtClean="0"/>
              <a:t>menjalankan</a:t>
            </a:r>
            <a:r>
              <a:rPr lang="en-US" sz="2100" dirty="0" smtClean="0"/>
              <a:t> visual basic, </a:t>
            </a:r>
            <a:r>
              <a:rPr lang="en-US" sz="2100" dirty="0" err="1" smtClean="0"/>
              <a:t>pengenalan</a:t>
            </a:r>
            <a:r>
              <a:rPr lang="en-US" sz="2100" dirty="0" smtClean="0"/>
              <a:t> </a:t>
            </a:r>
            <a:r>
              <a:rPr lang="en-US" sz="2100" dirty="0" err="1" smtClean="0"/>
              <a:t>antarmuka</a:t>
            </a:r>
            <a:r>
              <a:rPr lang="en-US" sz="2100" dirty="0" smtClean="0"/>
              <a:t> visual basic, </a:t>
            </a:r>
            <a:r>
              <a:rPr lang="en-US" sz="2100" dirty="0" err="1" smtClean="0"/>
              <a:t>sekilas</a:t>
            </a:r>
            <a:r>
              <a:rPr lang="en-US" sz="2100" dirty="0" smtClean="0"/>
              <a:t> </a:t>
            </a:r>
            <a:r>
              <a:rPr lang="en-US" sz="2100" dirty="0" err="1" smtClean="0"/>
              <a:t>pengenalan</a:t>
            </a:r>
            <a:r>
              <a:rPr lang="en-US" sz="2100" dirty="0" smtClean="0"/>
              <a:t> </a:t>
            </a:r>
            <a:r>
              <a:rPr lang="en-US" sz="2100" dirty="0" err="1" smtClean="0"/>
              <a:t>objek</a:t>
            </a:r>
            <a:r>
              <a:rPr lang="en-US" sz="2100" dirty="0" smtClean="0"/>
              <a:t> (properties &amp; event), </a:t>
            </a:r>
            <a:r>
              <a:rPr lang="en-US" sz="2100" dirty="0" err="1" smtClean="0"/>
              <a:t>membuat</a:t>
            </a:r>
            <a:r>
              <a:rPr lang="en-US" sz="2100" dirty="0" smtClean="0"/>
              <a:t> </a:t>
            </a:r>
            <a:r>
              <a:rPr lang="en-US" sz="2100" dirty="0" err="1" smtClean="0"/>
              <a:t>aplikasi</a:t>
            </a:r>
            <a:r>
              <a:rPr lang="en-US" sz="2100" dirty="0" smtClean="0"/>
              <a:t> </a:t>
            </a:r>
            <a:r>
              <a:rPr lang="en-US" sz="2100" dirty="0" err="1" smtClean="0"/>
              <a:t>sederhana</a:t>
            </a:r>
            <a:endParaRPr lang="en-US" sz="21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100" dirty="0" err="1" smtClean="0"/>
              <a:t>Pengenalan</a:t>
            </a:r>
            <a:r>
              <a:rPr lang="en-US" sz="2100" dirty="0" smtClean="0"/>
              <a:t> </a:t>
            </a:r>
            <a:r>
              <a:rPr lang="en-US" sz="2100" dirty="0" err="1" smtClean="0"/>
              <a:t>objek</a:t>
            </a:r>
            <a:r>
              <a:rPr lang="en-US" sz="2100" dirty="0" smtClean="0"/>
              <a:t> (properties &amp; event), </a:t>
            </a:r>
            <a:r>
              <a:rPr lang="en-US" sz="2100" dirty="0" err="1" smtClean="0"/>
              <a:t>membuat</a:t>
            </a:r>
            <a:r>
              <a:rPr lang="en-US" sz="2100" dirty="0" smtClean="0"/>
              <a:t> </a:t>
            </a:r>
            <a:r>
              <a:rPr lang="en-US" sz="2100" dirty="0" err="1" smtClean="0"/>
              <a:t>modul</a:t>
            </a:r>
            <a:r>
              <a:rPr lang="en-US" sz="2100" dirty="0" smtClean="0"/>
              <a:t>, </a:t>
            </a:r>
            <a:r>
              <a:rPr lang="en-US" sz="2100" dirty="0" err="1" smtClean="0"/>
              <a:t>membuat</a:t>
            </a:r>
            <a:r>
              <a:rPr lang="en-US" sz="2100" dirty="0" smtClean="0"/>
              <a:t> </a:t>
            </a:r>
            <a:r>
              <a:rPr lang="en-US" sz="2100" dirty="0" err="1" smtClean="0"/>
              <a:t>aplikasi</a:t>
            </a:r>
            <a:r>
              <a:rPr lang="en-US" sz="2100" dirty="0" smtClean="0"/>
              <a:t> </a:t>
            </a:r>
            <a:r>
              <a:rPr lang="en-US" sz="2100" dirty="0" err="1" smtClean="0"/>
              <a:t>bermodul</a:t>
            </a:r>
            <a:endParaRPr lang="en-US" sz="21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100" dirty="0" err="1" smtClean="0"/>
              <a:t>Penyeleksian</a:t>
            </a:r>
            <a:r>
              <a:rPr lang="en-US" sz="2100" dirty="0" smtClean="0"/>
              <a:t> </a:t>
            </a:r>
            <a:r>
              <a:rPr lang="en-US" sz="2100" dirty="0" err="1" smtClean="0"/>
              <a:t>kondisi</a:t>
            </a:r>
            <a:r>
              <a:rPr lang="en-US" sz="2100" dirty="0" smtClean="0"/>
              <a:t> if-else-then, </a:t>
            </a:r>
            <a:r>
              <a:rPr lang="en-US" sz="2100" dirty="0" err="1" smtClean="0"/>
              <a:t>penyeleksian</a:t>
            </a:r>
            <a:r>
              <a:rPr lang="en-US" sz="2100" dirty="0" smtClean="0"/>
              <a:t> </a:t>
            </a:r>
            <a:r>
              <a:rPr lang="en-US" sz="2100" dirty="0" err="1" smtClean="0"/>
              <a:t>kondisi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statemen</a:t>
            </a:r>
            <a:r>
              <a:rPr lang="en-US" sz="2100" dirty="0" smtClean="0"/>
              <a:t> select case-else, </a:t>
            </a:r>
            <a:r>
              <a:rPr lang="en-US" sz="2100" dirty="0" err="1" smtClean="0"/>
              <a:t>membuat</a:t>
            </a:r>
            <a:r>
              <a:rPr lang="en-US" sz="2100" dirty="0" smtClean="0"/>
              <a:t> </a:t>
            </a:r>
            <a:r>
              <a:rPr lang="en-US" sz="2100" dirty="0" err="1" smtClean="0"/>
              <a:t>aplikasi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menggunakan</a:t>
            </a:r>
            <a:r>
              <a:rPr lang="en-US" sz="2100" dirty="0" smtClean="0"/>
              <a:t> </a:t>
            </a: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penyeleksian</a:t>
            </a:r>
            <a:endParaRPr lang="en-US" sz="21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100" dirty="0" err="1" smtClean="0"/>
              <a:t>Studi</a:t>
            </a:r>
            <a:r>
              <a:rPr lang="en-US" sz="2100" dirty="0" smtClean="0"/>
              <a:t> </a:t>
            </a:r>
            <a:r>
              <a:rPr lang="en-US" sz="2100" dirty="0" err="1" smtClean="0"/>
              <a:t>kasus</a:t>
            </a:r>
            <a:r>
              <a:rPr lang="en-US" sz="2100" dirty="0" smtClean="0"/>
              <a:t> </a:t>
            </a:r>
            <a:r>
              <a:rPr lang="en-US" sz="2100" dirty="0" err="1" smtClean="0"/>
              <a:t>lanjutan</a:t>
            </a:r>
            <a:r>
              <a:rPr lang="en-US" sz="2100" dirty="0" smtClean="0"/>
              <a:t> </a:t>
            </a:r>
            <a:r>
              <a:rPr lang="en-US" sz="2100" dirty="0" err="1" smtClean="0"/>
              <a:t>penyeleksian</a:t>
            </a:r>
            <a:r>
              <a:rPr lang="en-US" sz="2100" dirty="0" smtClean="0"/>
              <a:t> </a:t>
            </a:r>
            <a:r>
              <a:rPr lang="en-US" sz="2100" dirty="0" err="1" smtClean="0"/>
              <a:t>menggunakan</a:t>
            </a:r>
            <a:r>
              <a:rPr lang="en-US" sz="2100" dirty="0" smtClean="0"/>
              <a:t> </a:t>
            </a:r>
            <a:r>
              <a:rPr lang="en-US" sz="2100" dirty="0" err="1" smtClean="0"/>
              <a:t>berbagai</a:t>
            </a:r>
            <a:r>
              <a:rPr lang="en-US" sz="2100" dirty="0" smtClean="0"/>
              <a:t> </a:t>
            </a:r>
            <a:r>
              <a:rPr lang="en-US" sz="2100" dirty="0" err="1" smtClean="0"/>
              <a:t>macam</a:t>
            </a:r>
            <a:r>
              <a:rPr lang="en-US" sz="2100" dirty="0" smtClean="0"/>
              <a:t> </a:t>
            </a:r>
            <a:r>
              <a:rPr lang="en-US" sz="2100" dirty="0" err="1" smtClean="0"/>
              <a:t>komponen</a:t>
            </a:r>
            <a:r>
              <a:rPr lang="en-US" sz="2100" dirty="0" smtClean="0"/>
              <a:t> </a:t>
            </a:r>
            <a:r>
              <a:rPr lang="en-US" sz="2100" dirty="0" smtClean="0"/>
              <a:t>VB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100" dirty="0" err="1" smtClean="0"/>
              <a:t>Perulangan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statemen</a:t>
            </a:r>
            <a:r>
              <a:rPr lang="en-US" sz="2100" dirty="0" smtClean="0"/>
              <a:t> for-next, while-end, do while-loop, do-loop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menggunakan</a:t>
            </a:r>
            <a:r>
              <a:rPr lang="en-US" sz="2100" dirty="0" smtClean="0"/>
              <a:t> </a:t>
            </a:r>
            <a:r>
              <a:rPr lang="en-US" sz="2100" dirty="0" err="1" smtClean="0"/>
              <a:t>komponen</a:t>
            </a:r>
            <a:r>
              <a:rPr lang="en-US" sz="2100" dirty="0" smtClean="0"/>
              <a:t> VB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media </a:t>
            </a:r>
            <a:r>
              <a:rPr lang="en-US" sz="2100" dirty="0" err="1" smtClean="0"/>
              <a:t>pengulangan</a:t>
            </a:r>
            <a:endParaRPr lang="en-US" sz="21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100" dirty="0" smtClean="0"/>
              <a:t>Quiz </a:t>
            </a:r>
            <a:r>
              <a:rPr lang="en-US" sz="2100" dirty="0" err="1" smtClean="0"/>
              <a:t>pra</a:t>
            </a:r>
            <a:r>
              <a:rPr lang="en-US" sz="2100" dirty="0" smtClean="0"/>
              <a:t> UTS</a:t>
            </a:r>
            <a:endParaRPr lang="en-US" sz="2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0174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9"/>
            </a:pPr>
            <a:r>
              <a:rPr lang="en-US" sz="2400" dirty="0" err="1" smtClean="0"/>
              <a:t>Mengenal</a:t>
            </a:r>
            <a:r>
              <a:rPr lang="en-US" sz="2400" dirty="0" smtClean="0"/>
              <a:t> menu,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menu,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 menu,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database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Microsoft </a:t>
            </a:r>
            <a:r>
              <a:rPr lang="en-US" sz="2400" dirty="0" smtClean="0"/>
              <a:t>Access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2400" dirty="0" err="1" smtClean="0"/>
              <a:t>Menghubungkan</a:t>
            </a:r>
            <a:r>
              <a:rPr lang="en-US" sz="2400" dirty="0" smtClean="0"/>
              <a:t> Access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ADODC, </a:t>
            </a:r>
            <a:r>
              <a:rPr lang="en-US" sz="2400" dirty="0" err="1" smtClean="0"/>
              <a:t>memanipulasi</a:t>
            </a:r>
            <a:r>
              <a:rPr lang="en-US" sz="2400" dirty="0" smtClean="0"/>
              <a:t> data (</a:t>
            </a:r>
            <a:r>
              <a:rPr lang="en-US" sz="2400" dirty="0" err="1" smtClean="0"/>
              <a:t>tambah</a:t>
            </a:r>
            <a:r>
              <a:rPr lang="en-US" sz="2400" dirty="0" smtClean="0"/>
              <a:t>, edit, </a:t>
            </a:r>
            <a:r>
              <a:rPr lang="en-US" sz="2400" dirty="0" err="1" smtClean="0"/>
              <a:t>hapus</a:t>
            </a:r>
            <a:r>
              <a:rPr lang="en-US" sz="2400" dirty="0" smtClean="0"/>
              <a:t>, </a:t>
            </a:r>
            <a:r>
              <a:rPr lang="en-US" sz="2400" dirty="0" err="1" smtClean="0"/>
              <a:t>batal</a:t>
            </a:r>
            <a:r>
              <a:rPr lang="en-US" sz="2400" dirty="0" smtClean="0"/>
              <a:t>)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2400" dirty="0" err="1" smtClean="0"/>
              <a:t>Memanipulasi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filter,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smtClean="0"/>
              <a:t>data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2400" dirty="0" err="1" smtClean="0"/>
              <a:t>Mengaplikasikan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query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sintaks</a:t>
            </a:r>
            <a:r>
              <a:rPr lang="en-US" sz="2400" dirty="0" smtClean="0"/>
              <a:t> </a:t>
            </a:r>
            <a:r>
              <a:rPr lang="en-US" sz="2400" dirty="0" smtClean="0"/>
              <a:t>VB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laporan-laporan</a:t>
            </a:r>
            <a:r>
              <a:rPr lang="en-US" sz="2400" dirty="0" smtClean="0"/>
              <a:t> (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master/</a:t>
            </a:r>
            <a:r>
              <a:rPr lang="en-US" sz="2400" dirty="0" err="1" smtClean="0"/>
              <a:t>biasa</a:t>
            </a:r>
            <a:r>
              <a:rPr lang="en-US" sz="2400" dirty="0" smtClean="0"/>
              <a:t>,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criteria/query</a:t>
            </a:r>
            <a:r>
              <a:rPr lang="en-US" sz="2400" dirty="0" smtClean="0"/>
              <a:t>)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2400" dirty="0" err="1" smtClean="0"/>
              <a:t>Pengenalan</a:t>
            </a:r>
            <a:r>
              <a:rPr lang="en-US" sz="2400" dirty="0" smtClean="0"/>
              <a:t> database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client-server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SQL Server 2000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mengkoneksikannya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2400" dirty="0" smtClean="0"/>
              <a:t>Quiz </a:t>
            </a:r>
            <a:r>
              <a:rPr lang="en-US" sz="2400" dirty="0" smtClean="0"/>
              <a:t>PRA UAS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Main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Absensi</a:t>
            </a:r>
            <a:r>
              <a:rPr lang="en-US" dirty="0" smtClean="0"/>
              <a:t> 80%</a:t>
            </a:r>
          </a:p>
          <a:p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telat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Berpakaian</a:t>
            </a:r>
            <a:r>
              <a:rPr lang="en-US" dirty="0" smtClean="0"/>
              <a:t> </a:t>
            </a:r>
            <a:r>
              <a:rPr lang="en-US" dirty="0" err="1" smtClean="0"/>
              <a:t>rapih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bawa</a:t>
            </a:r>
            <a:r>
              <a:rPr lang="en-US" dirty="0" smtClean="0"/>
              <a:t> </a:t>
            </a:r>
            <a:r>
              <a:rPr lang="en-US" dirty="0" err="1" smtClean="0"/>
              <a:t>flashdisk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backup data </a:t>
            </a:r>
            <a:r>
              <a:rPr lang="en-US" dirty="0" err="1" smtClean="0"/>
              <a:t>belajar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bawa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(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nim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r>
              <a:rPr lang="en-US" dirty="0" err="1" smtClean="0"/>
              <a:t>Hormati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lab,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jaga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r>
              <a:rPr lang="en-US" dirty="0" err="1" smtClean="0"/>
              <a:t>Matikan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(silent/</a:t>
            </a:r>
            <a:r>
              <a:rPr lang="en-US" dirty="0" err="1" smtClean="0"/>
              <a:t>getar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pic>
        <p:nvPicPr>
          <p:cNvPr id="5" name="Picture 2" descr="J:\KULIAH\KAP\TUGAS KAP\GAMBAR\oke_wall5.jpg"/>
          <p:cNvPicPr>
            <a:picLocks noChangeAspect="1" noChangeArrowheads="1"/>
          </p:cNvPicPr>
          <p:nvPr/>
        </p:nvPicPr>
        <p:blipFill>
          <a:blip r:embed="rId2">
            <a:extLst>
              <a:ext uri="28A0092B-C50C-407e-A947-70E740481C1C">
                <a14:useLocalDpi xmlns="" xmlns:a14="http://schemas.microsoft.com/office/drawing/2007/7/7/main" val="0"/>
              </a:ext>
            </a:extLst>
          </a:blip>
          <a:srcRect l="9418" r="9418"/>
          <a:stretch>
            <a:fillRect/>
          </a:stretch>
        </p:blipFill>
        <p:spPr bwMode="auto">
          <a:xfrm>
            <a:off x="357158" y="1295400"/>
            <a:ext cx="8429652" cy="52768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53640926-AAD7-44d8-BBD7-CCE9431645EC}">
              <a14:shadowObscured xmlns="" xmlns:a14="http://schemas.microsoft.com/office/drawing/2007/7/7/main" val="1"/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275</TotalTime>
  <Words>256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Slide 1</vt:lpstr>
      <vt:lpstr>Silabus Sebelum UTS</vt:lpstr>
      <vt:lpstr>Silabus Setelah UTS</vt:lpstr>
      <vt:lpstr>Aturan Main Perkuliahan</vt:lpstr>
      <vt:lpstr>Selamat Belajar</vt:lpstr>
    </vt:vector>
  </TitlesOfParts>
  <Company>Assassin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Bella Hardiyana</cp:lastModifiedBy>
  <cp:revision>93</cp:revision>
  <dcterms:created xsi:type="dcterms:W3CDTF">2010-09-18T10:22:45Z</dcterms:created>
  <dcterms:modified xsi:type="dcterms:W3CDTF">2010-09-19T03:07:52Z</dcterms:modified>
</cp:coreProperties>
</file>