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5FE2769-A0E4-4A07-9F55-68DD164D0738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20627B-4315-4509-BF77-8B14DB6F7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E2769-A0E4-4A07-9F55-68DD164D0738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0627B-4315-4509-BF77-8B14DB6F7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5FE2769-A0E4-4A07-9F55-68DD164D0738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420627B-4315-4509-BF77-8B14DB6F7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E2769-A0E4-4A07-9F55-68DD164D0738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20627B-4315-4509-BF77-8B14DB6F7F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E2769-A0E4-4A07-9F55-68DD164D0738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420627B-4315-4509-BF77-8B14DB6F7F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5FE2769-A0E4-4A07-9F55-68DD164D0738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420627B-4315-4509-BF77-8B14DB6F7F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5FE2769-A0E4-4A07-9F55-68DD164D0738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420627B-4315-4509-BF77-8B14DB6F7F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E2769-A0E4-4A07-9F55-68DD164D0738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20627B-4315-4509-BF77-8B14DB6F7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E2769-A0E4-4A07-9F55-68DD164D0738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20627B-4315-4509-BF77-8B14DB6F7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E2769-A0E4-4A07-9F55-68DD164D0738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20627B-4315-4509-BF77-8B14DB6F7F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5FE2769-A0E4-4A07-9F55-68DD164D0738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420627B-4315-4509-BF77-8B14DB6F7F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5FE2769-A0E4-4A07-9F55-68DD164D0738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420627B-4315-4509-BF77-8B14DB6F7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000240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LAB PEMOGRAMAN III (VISUAL BASIC)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3714752"/>
            <a:ext cx="7772400" cy="171451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PERTEMUAN 3</a:t>
            </a:r>
          </a:p>
          <a:p>
            <a:pPr algn="ctr"/>
            <a:r>
              <a:rPr lang="en-US" dirty="0" err="1" smtClean="0"/>
              <a:t>Dosen</a:t>
            </a:r>
            <a:r>
              <a:rPr lang="en-US" dirty="0" smtClean="0"/>
              <a:t> : Bella </a:t>
            </a:r>
            <a:r>
              <a:rPr lang="en-US" dirty="0" err="1" smtClean="0"/>
              <a:t>Hardiyana</a:t>
            </a:r>
            <a:r>
              <a:rPr lang="en-US" dirty="0" smtClean="0"/>
              <a:t> S. </a:t>
            </a:r>
            <a:r>
              <a:rPr lang="en-US" dirty="0" err="1" smtClean="0"/>
              <a:t>Kom</a:t>
            </a:r>
            <a:endParaRPr lang="en-US" dirty="0"/>
          </a:p>
        </p:txBody>
      </p:sp>
      <p:pic>
        <p:nvPicPr>
          <p:cNvPr id="1026" name="Picture 2" descr="F:\IMAGE\LOGO\Lambang_UNIKO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285728"/>
            <a:ext cx="1510267" cy="15001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</a:t>
            </a:r>
            <a:r>
              <a:rPr lang="en-US" dirty="0" err="1" smtClean="0"/>
              <a:t>dan</a:t>
            </a:r>
            <a:r>
              <a:rPr lang="en-US" dirty="0" smtClean="0"/>
              <a:t> Event Control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500174"/>
            <a:ext cx="8229600" cy="507209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Properties :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atribut</a:t>
            </a:r>
            <a:r>
              <a:rPr lang="en-US" dirty="0" smtClean="0"/>
              <a:t> yang </a:t>
            </a:r>
            <a:r>
              <a:rPr lang="en-US" dirty="0" err="1" smtClean="0"/>
              <a:t>melekat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yang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karateristik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yang </a:t>
            </a:r>
            <a:r>
              <a:rPr lang="en-US" dirty="0" err="1" smtClean="0"/>
              <a:t>bersangkutan</a:t>
            </a:r>
            <a:r>
              <a:rPr lang="en-US" dirty="0" smtClean="0"/>
              <a:t>.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, </a:t>
            </a:r>
            <a:r>
              <a:rPr lang="en-US" dirty="0" err="1" smtClean="0"/>
              <a:t>tinggi</a:t>
            </a:r>
            <a:r>
              <a:rPr lang="en-US" dirty="0" smtClean="0"/>
              <a:t>, </a:t>
            </a:r>
            <a:r>
              <a:rPr lang="en-US" dirty="0" err="1" smtClean="0"/>
              <a:t>judul</a:t>
            </a:r>
            <a:r>
              <a:rPr lang="en-US" dirty="0" smtClean="0"/>
              <a:t>, </a:t>
            </a:r>
            <a:r>
              <a:rPr lang="en-US" dirty="0" err="1" smtClean="0"/>
              <a:t>dsb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Event :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yang </a:t>
            </a:r>
            <a:r>
              <a:rPr lang="en-US" dirty="0" err="1" smtClean="0"/>
              <a:t>dikenakan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/</a:t>
            </a:r>
            <a:r>
              <a:rPr lang="en-US" dirty="0" err="1" smtClean="0"/>
              <a:t>kontrol</a:t>
            </a:r>
            <a:r>
              <a:rPr lang="en-US" dirty="0" smtClean="0"/>
              <a:t>.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Clik</a:t>
            </a:r>
            <a:r>
              <a:rPr lang="en-US" dirty="0" smtClean="0"/>
              <a:t>, </a:t>
            </a:r>
            <a:r>
              <a:rPr lang="en-US" dirty="0" err="1" smtClean="0"/>
              <a:t>KeyPress</a:t>
            </a:r>
            <a:r>
              <a:rPr lang="en-US" dirty="0" smtClean="0"/>
              <a:t>, </a:t>
            </a:r>
            <a:r>
              <a:rPr lang="en-US" dirty="0" err="1" smtClean="0"/>
              <a:t>LostFocus,dsb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Adanya</a:t>
            </a:r>
            <a:r>
              <a:rPr lang="en-US" dirty="0" smtClean="0"/>
              <a:t> properties </a:t>
            </a:r>
            <a:r>
              <a:rPr lang="en-US" dirty="0" err="1" smtClean="0"/>
              <a:t>dan</a:t>
            </a:r>
            <a:r>
              <a:rPr lang="en-US" dirty="0" smtClean="0"/>
              <a:t> event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alasan</a:t>
            </a:r>
            <a:r>
              <a:rPr lang="en-US" dirty="0" smtClean="0"/>
              <a:t> </a:t>
            </a:r>
            <a:r>
              <a:rPr lang="en-US" dirty="0" err="1" smtClean="0"/>
              <a:t>kenapa</a:t>
            </a:r>
            <a:r>
              <a:rPr lang="en-US" dirty="0" smtClean="0"/>
              <a:t> VB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pemograman</a:t>
            </a:r>
            <a:r>
              <a:rPr lang="en-US" dirty="0" smtClean="0"/>
              <a:t> semi-OOP.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Modul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500174"/>
            <a:ext cx="8229600" cy="50720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Modul</a:t>
            </a:r>
            <a:r>
              <a:rPr lang="en-US" dirty="0" smtClean="0">
                <a:solidFill>
                  <a:srgbClr val="FF0000"/>
                </a:solidFill>
              </a:rPr>
              <a:t> :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mencantumkan</a:t>
            </a:r>
            <a:r>
              <a:rPr lang="en-US" dirty="0" smtClean="0"/>
              <a:t> </a:t>
            </a:r>
            <a:r>
              <a:rPr lang="en-US" dirty="0" err="1" smtClean="0"/>
              <a:t>sintaks</a:t>
            </a:r>
            <a:r>
              <a:rPr lang="en-US" dirty="0" smtClean="0"/>
              <a:t>, yang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modular. </a:t>
            </a:r>
            <a:r>
              <a:rPr lang="en-US" dirty="0" err="1" smtClean="0"/>
              <a:t>Sintaks</a:t>
            </a:r>
            <a:r>
              <a:rPr lang="en-US" dirty="0" smtClean="0"/>
              <a:t> yang </a:t>
            </a:r>
            <a:r>
              <a:rPr lang="en-US" dirty="0" err="1" smtClean="0"/>
              <a:t>dicantumkan</a:t>
            </a:r>
            <a:r>
              <a:rPr lang="en-US" dirty="0" smtClean="0"/>
              <a:t> </a:t>
            </a:r>
            <a:r>
              <a:rPr lang="en-US" dirty="0" err="1" smtClean="0"/>
              <a:t>dimodul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global yang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diakses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file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project.</a:t>
            </a:r>
          </a:p>
          <a:p>
            <a:pPr>
              <a:buNone/>
            </a:pP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project VB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 file.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Pemograman</a:t>
            </a:r>
            <a:r>
              <a:rPr lang="en-US" dirty="0" smtClean="0"/>
              <a:t> Modular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500174"/>
            <a:ext cx="8229600" cy="50720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Pemograman</a:t>
            </a:r>
            <a:r>
              <a:rPr lang="en-US" dirty="0" smtClean="0">
                <a:solidFill>
                  <a:srgbClr val="FF0000"/>
                </a:solidFill>
              </a:rPr>
              <a:t> Modular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memecah</a:t>
            </a:r>
            <a:r>
              <a:rPr lang="en-US" dirty="0" smtClean="0"/>
              <a:t> program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bagian-bagian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program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terstruktur</a:t>
            </a:r>
            <a:r>
              <a:rPr lang="en-US" dirty="0" smtClean="0"/>
              <a:t>. Modular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berguna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sintaks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kegunaan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pemanggilannya</a:t>
            </a:r>
            <a:r>
              <a:rPr lang="en-US" dirty="0" smtClean="0"/>
              <a:t>, </a:t>
            </a:r>
            <a:r>
              <a:rPr lang="en-US" dirty="0" err="1" smtClean="0"/>
              <a:t>pemograman</a:t>
            </a:r>
            <a:r>
              <a:rPr lang="en-US" dirty="0" smtClean="0"/>
              <a:t> modular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2,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Procedure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Function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Prosedur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500174"/>
            <a:ext cx="8229600" cy="507209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/>
              <a:t>Ada</a:t>
            </a:r>
            <a:r>
              <a:rPr lang="en-US" dirty="0" smtClean="0"/>
              <a:t> 4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VB, </a:t>
            </a:r>
            <a:r>
              <a:rPr lang="en-US" dirty="0" err="1" smtClean="0"/>
              <a:t>diantaranya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Sub Procedure</a:t>
            </a:r>
            <a:r>
              <a:rPr lang="en-US" dirty="0" smtClean="0"/>
              <a:t> : </a:t>
            </a:r>
            <a:r>
              <a:rPr lang="en-US" dirty="0" err="1" smtClean="0"/>
              <a:t>prosedur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mengembalikan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Function Procedure </a:t>
            </a:r>
            <a:r>
              <a:rPr lang="en-US" dirty="0" smtClean="0"/>
              <a:t>: </a:t>
            </a:r>
            <a:r>
              <a:rPr lang="en-US" dirty="0" err="1" smtClean="0"/>
              <a:t>prosedur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Property Procedure </a:t>
            </a:r>
            <a:r>
              <a:rPr lang="en-US" dirty="0" smtClean="0"/>
              <a:t>: </a:t>
            </a:r>
            <a:r>
              <a:rPr lang="en-US" dirty="0" err="1" smtClean="0"/>
              <a:t>prosedur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mengembalikan</a:t>
            </a:r>
            <a:r>
              <a:rPr lang="en-US" dirty="0" smtClean="0"/>
              <a:t>/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Event Procedure </a:t>
            </a:r>
            <a:r>
              <a:rPr lang="en-US" dirty="0" smtClean="0"/>
              <a:t>: </a:t>
            </a:r>
            <a:r>
              <a:rPr lang="en-US" dirty="0" err="1" smtClean="0"/>
              <a:t>prosedur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mengembalikan</a:t>
            </a:r>
            <a:r>
              <a:rPr lang="en-US" dirty="0" smtClean="0"/>
              <a:t>/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event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Pemanggilan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500174"/>
            <a:ext cx="91440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Penulisan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Prosedur</a:t>
            </a:r>
            <a:endParaRPr lang="en-US" sz="2800" b="1" dirty="0" smtClean="0"/>
          </a:p>
          <a:p>
            <a:r>
              <a:rPr lang="en-US" sz="2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Public/Private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Sub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Nama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Parameter as </a:t>
            </a:r>
            <a:r>
              <a:rPr lang="en-US" sz="22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TipeData</a:t>
            </a:r>
            <a:r>
              <a:rPr lang="en-US" sz="2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…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Pernyataan</a:t>
            </a:r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Exit Sub</a:t>
            </a:r>
          </a:p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Pernyataan</a:t>
            </a:r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End Sub</a:t>
            </a:r>
          </a:p>
          <a:p>
            <a:endParaRPr lang="en-US" b="1" dirty="0" smtClean="0">
              <a:solidFill>
                <a:srgbClr val="FF0000"/>
              </a:solidFill>
              <a:cs typeface="Courier New" pitchFamily="49" charset="0"/>
            </a:endParaRPr>
          </a:p>
          <a:p>
            <a:r>
              <a:rPr lang="en-US" sz="2800" b="1" dirty="0" err="1" smtClean="0">
                <a:cs typeface="Courier New" pitchFamily="49" charset="0"/>
              </a:rPr>
              <a:t>Memanggil</a:t>
            </a:r>
            <a:r>
              <a:rPr lang="en-US" sz="2800" b="1" dirty="0" smtClean="0">
                <a:cs typeface="Courier New" pitchFamily="49" charset="0"/>
              </a:rPr>
              <a:t> </a:t>
            </a:r>
            <a:r>
              <a:rPr lang="en-US" sz="2800" b="1" dirty="0" err="1" smtClean="0">
                <a:cs typeface="Courier New" pitchFamily="49" charset="0"/>
              </a:rPr>
              <a:t>Prosedur</a:t>
            </a:r>
            <a:endParaRPr lang="en-US" sz="2800" b="1" dirty="0" smtClean="0">
              <a:cs typeface="Courier New" pitchFamily="49" charset="0"/>
            </a:endParaRPr>
          </a:p>
          <a:p>
            <a:r>
              <a:rPr lang="en-US" sz="2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Call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Nama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(Parameter1, Parameter2, …)</a:t>
            </a:r>
          </a:p>
          <a:p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Atau</a:t>
            </a:r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Nama</a:t>
            </a:r>
            <a:r>
              <a:rPr lang="en-US" sz="2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Parameter1, Parameter2,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500174"/>
            <a:ext cx="9144000" cy="4539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menghasilkan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,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ditampung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variabel</a:t>
            </a:r>
            <a:r>
              <a:rPr lang="en-US" sz="2400" dirty="0" smtClean="0"/>
              <a:t>.</a:t>
            </a:r>
          </a:p>
          <a:p>
            <a:endParaRPr lang="en-US" sz="2000" b="1" dirty="0" smtClean="0"/>
          </a:p>
          <a:p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Penulisan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Fungsi</a:t>
            </a: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1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Public/Private</a:t>
            </a: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1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100" b="1" dirty="0" err="1" smtClean="0">
                <a:latin typeface="Courier New" pitchFamily="49" charset="0"/>
                <a:cs typeface="Courier New" pitchFamily="49" charset="0"/>
              </a:rPr>
              <a:t>Nama</a:t>
            </a: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1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Parm</a:t>
            </a:r>
            <a:r>
              <a:rPr lang="en-US" sz="21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as </a:t>
            </a:r>
            <a:r>
              <a:rPr lang="en-US" sz="21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Tipe</a:t>
            </a:r>
            <a:r>
              <a:rPr lang="en-US" sz="21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…</a:t>
            </a: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) as </a:t>
            </a:r>
            <a:r>
              <a:rPr lang="en-US" sz="2100" b="1" dirty="0" err="1" smtClean="0">
                <a:latin typeface="Courier New" pitchFamily="49" charset="0"/>
                <a:cs typeface="Courier New" pitchFamily="49" charset="0"/>
              </a:rPr>
              <a:t>Tipe</a:t>
            </a:r>
            <a:endParaRPr lang="en-US" sz="21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100" b="1" dirty="0" err="1" smtClean="0">
                <a:latin typeface="Courier New" pitchFamily="49" charset="0"/>
                <a:cs typeface="Courier New" pitchFamily="49" charset="0"/>
              </a:rPr>
              <a:t>Pernyataan</a:t>
            </a:r>
            <a:endParaRPr lang="en-US" sz="21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1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Exit Function</a:t>
            </a:r>
          </a:p>
          <a:p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100" b="1" dirty="0" err="1" smtClean="0">
                <a:latin typeface="Courier New" pitchFamily="49" charset="0"/>
                <a:cs typeface="Courier New" pitchFamily="49" charset="0"/>
              </a:rPr>
              <a:t>Pernyataan</a:t>
            </a:r>
            <a:endParaRPr lang="en-US" sz="21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100" b="1" dirty="0" err="1" smtClean="0">
                <a:latin typeface="Courier New" pitchFamily="49" charset="0"/>
                <a:cs typeface="Courier New" pitchFamily="49" charset="0"/>
              </a:rPr>
              <a:t>Nama</a:t>
            </a: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100" b="1" dirty="0" err="1" smtClean="0">
                <a:latin typeface="Courier New" pitchFamily="49" charset="0"/>
                <a:cs typeface="Courier New" pitchFamily="49" charset="0"/>
              </a:rPr>
              <a:t>pernyataan</a:t>
            </a:r>
            <a:endParaRPr lang="en-US" sz="21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1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End Function</a:t>
            </a:r>
          </a:p>
          <a:p>
            <a:pPr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Pemanggilan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Fungsi</a:t>
            </a: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100" b="1" dirty="0" err="1" smtClean="0">
                <a:latin typeface="Courier New" pitchFamily="49" charset="0"/>
                <a:cs typeface="Courier New" pitchFamily="49" charset="0"/>
              </a:rPr>
              <a:t>VarPenampung</a:t>
            </a: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100" b="1" dirty="0" err="1" smtClean="0">
                <a:latin typeface="Courier New" pitchFamily="49" charset="0"/>
                <a:cs typeface="Courier New" pitchFamily="49" charset="0"/>
              </a:rPr>
              <a:t>Nama</a:t>
            </a: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 (Parameter1, Parameter2, …)</a:t>
            </a:r>
            <a:endParaRPr lang="en-US" sz="21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643050"/>
            <a:ext cx="9144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            </a:t>
            </a:r>
            <a:r>
              <a:rPr lang="en-US" sz="2400" b="1" dirty="0" err="1" smtClean="0"/>
              <a:t>Tampilan</a:t>
            </a:r>
            <a:r>
              <a:rPr lang="en-US" sz="2400" b="1" dirty="0" smtClean="0"/>
              <a:t> Input                             </a:t>
            </a:r>
            <a:r>
              <a:rPr lang="en-US" sz="2400" b="1" dirty="0" err="1" smtClean="0"/>
              <a:t>Tampilan</a:t>
            </a:r>
            <a:r>
              <a:rPr lang="en-US" sz="2400" b="1" dirty="0" smtClean="0"/>
              <a:t> Output</a:t>
            </a:r>
          </a:p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sz="2400" b="1" dirty="0" smtClean="0"/>
          </a:p>
          <a:p>
            <a:r>
              <a:rPr lang="en-US" sz="2400" b="1" dirty="0" err="1" smtClean="0"/>
              <a:t>Syarat</a:t>
            </a:r>
            <a:r>
              <a:rPr lang="en-US" sz="2400" b="1" dirty="0" smtClean="0"/>
              <a:t> :</a:t>
            </a:r>
          </a:p>
          <a:p>
            <a:r>
              <a:rPr lang="en-US" sz="2400" b="1" dirty="0" err="1" smtClean="0"/>
              <a:t>Gunakan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metode</a:t>
            </a:r>
            <a:r>
              <a:rPr lang="en-US" sz="2400" b="1" dirty="0" smtClean="0"/>
              <a:t> modular, </a:t>
            </a:r>
            <a:r>
              <a:rPr lang="en-US" sz="2400" b="1" dirty="0" err="1" smtClean="0"/>
              <a:t>modifikasi</a:t>
            </a:r>
            <a:r>
              <a:rPr lang="en-US" sz="2400" b="1" dirty="0" smtClean="0"/>
              <a:t> properties, </a:t>
            </a:r>
            <a:r>
              <a:rPr lang="en-US" sz="2400" b="1" dirty="0" err="1" smtClean="0"/>
              <a:t>gunakan</a:t>
            </a:r>
            <a:r>
              <a:rPr lang="en-US" sz="2400" b="1" dirty="0" smtClean="0"/>
              <a:t> event control</a:t>
            </a:r>
            <a:endParaRPr lang="en-US" sz="24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12451" t="19947" r="53857" b="29094"/>
          <a:stretch>
            <a:fillRect/>
          </a:stretch>
        </p:blipFill>
        <p:spPr bwMode="auto">
          <a:xfrm>
            <a:off x="500034" y="2285992"/>
            <a:ext cx="3286148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2357430"/>
            <a:ext cx="3200400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500174"/>
            <a:ext cx="9144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1) </a:t>
            </a:r>
            <a:r>
              <a:rPr lang="en-US" sz="2000" b="1" dirty="0" err="1" smtClean="0"/>
              <a:t>Buat</a:t>
            </a:r>
            <a:r>
              <a:rPr lang="en-US" sz="2000" b="1" dirty="0" smtClean="0"/>
              <a:t> Program (</a:t>
            </a:r>
            <a:r>
              <a:rPr lang="en-US" sz="2000" b="1" dirty="0" err="1" smtClean="0"/>
              <a:t>Beri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nama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Tugas</a:t>
            </a:r>
            <a:r>
              <a:rPr lang="en-US" sz="2000" b="1" dirty="0" smtClean="0"/>
              <a:t> 3.exe)</a:t>
            </a:r>
          </a:p>
          <a:p>
            <a:r>
              <a:rPr lang="en-US" sz="2000" b="1" dirty="0" smtClean="0"/>
              <a:t>                       </a:t>
            </a:r>
            <a:r>
              <a:rPr lang="en-US" sz="2000" b="1" dirty="0" err="1" smtClean="0"/>
              <a:t>Awal</a:t>
            </a:r>
            <a:r>
              <a:rPr lang="en-US" sz="2000" b="1" dirty="0" smtClean="0"/>
              <a:t>                                         </a:t>
            </a:r>
            <a:r>
              <a:rPr lang="en-US" sz="2000" b="1" dirty="0" err="1" smtClean="0"/>
              <a:t>Setelah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Operasikan</a:t>
            </a:r>
            <a:endParaRPr lang="en-US" sz="2000" b="1" dirty="0" smtClean="0"/>
          </a:p>
          <a:p>
            <a:endParaRPr lang="en-US" sz="2000" b="1" dirty="0" smtClean="0"/>
          </a:p>
          <a:p>
            <a:endParaRPr lang="en-US" sz="2000" b="1" dirty="0" smtClean="0"/>
          </a:p>
          <a:p>
            <a:endParaRPr lang="en-US" sz="2000" b="1" dirty="0" smtClean="0"/>
          </a:p>
          <a:p>
            <a:endParaRPr lang="en-US" sz="2000" b="1" dirty="0" smtClean="0"/>
          </a:p>
          <a:p>
            <a:endParaRPr lang="en-US" sz="2000" b="1" dirty="0" smtClean="0"/>
          </a:p>
          <a:p>
            <a:endParaRPr lang="en-US" sz="2000" b="1" dirty="0" smtClean="0"/>
          </a:p>
          <a:p>
            <a:endParaRPr lang="en-US" sz="2000" b="1" dirty="0" smtClean="0"/>
          </a:p>
          <a:p>
            <a:endParaRPr lang="en-US" sz="2000" b="1" dirty="0" smtClean="0"/>
          </a:p>
          <a:p>
            <a:endParaRPr lang="en-US" sz="2000" b="1" dirty="0" smtClean="0"/>
          </a:p>
          <a:p>
            <a:endParaRPr lang="en-US" sz="2000" b="1" dirty="0" smtClean="0"/>
          </a:p>
          <a:p>
            <a:r>
              <a:rPr lang="en-US" sz="2000" b="1" dirty="0" smtClean="0"/>
              <a:t>2) </a:t>
            </a:r>
            <a:r>
              <a:rPr lang="en-US" sz="2000" b="1" dirty="0" err="1" smtClean="0"/>
              <a:t>Tulis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Tangan</a:t>
            </a:r>
            <a:endParaRPr lang="en-US" sz="2000" b="1" dirty="0" smtClean="0"/>
          </a:p>
          <a:p>
            <a:r>
              <a:rPr lang="en-US" sz="2000" b="1" dirty="0" err="1" smtClean="0"/>
              <a:t>Tulis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semua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hal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mengenai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Tipe</a:t>
            </a:r>
            <a:r>
              <a:rPr lang="en-US" sz="2000" b="1" dirty="0" smtClean="0"/>
              <a:t> Data (Numeric, String, Boolean, Date, </a:t>
            </a:r>
            <a:r>
              <a:rPr lang="en-US" sz="2000" b="1" smtClean="0"/>
              <a:t>Variant/Default Type)</a:t>
            </a:r>
            <a:endParaRPr lang="en-US" sz="20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208060"/>
            <a:ext cx="30480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24" y="2208060"/>
            <a:ext cx="30480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343</TotalTime>
  <Words>379</Words>
  <Application>Microsoft Office PowerPoint</Application>
  <PresentationFormat>On-screen Show (4:3)</PresentationFormat>
  <Paragraphs>73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Median</vt:lpstr>
      <vt:lpstr>LAB PEMOGRAMAN III (VISUAL BASIC)</vt:lpstr>
      <vt:lpstr>Properties dan Event Control</vt:lpstr>
      <vt:lpstr>Modul</vt:lpstr>
      <vt:lpstr>Pemograman Modular</vt:lpstr>
      <vt:lpstr>Prosedur</vt:lpstr>
      <vt:lpstr>Struktur Dasar dan Pemanggilan Prosedur</vt:lpstr>
      <vt:lpstr>Fungsi</vt:lpstr>
      <vt:lpstr>Latihan</vt:lpstr>
      <vt:lpstr>Tugas</vt:lpstr>
    </vt:vector>
  </TitlesOfParts>
  <Company>Assassin Organization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PEMOGRAMAN III (VISUAL BASIC)</dc:title>
  <dc:creator>Bella Hardiyana</dc:creator>
  <cp:lastModifiedBy>Bella Hardiyana</cp:lastModifiedBy>
  <cp:revision>92</cp:revision>
  <dcterms:created xsi:type="dcterms:W3CDTF">2010-09-18T07:31:15Z</dcterms:created>
  <dcterms:modified xsi:type="dcterms:W3CDTF">2010-09-26T05:13:01Z</dcterms:modified>
</cp:coreProperties>
</file>