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0" r:id="rId5"/>
    <p:sldId id="269" r:id="rId6"/>
    <p:sldId id="271" r:id="rId7"/>
    <p:sldId id="27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aplikasi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(html)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Bella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Hardiyana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center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00" dirty="0" smtClean="0"/>
              <a:t>Elemen</a:t>
            </a:r>
            <a:r>
              <a:rPr lang="id-ID" sz="2600" i="1" dirty="0" smtClean="0"/>
              <a:t> </a:t>
            </a:r>
            <a:r>
              <a:rPr lang="id-ID" sz="2600" b="1" i="1" dirty="0" smtClean="0"/>
              <a:t>&lt;p&gt;...&lt;/p&gt;</a:t>
            </a:r>
            <a:r>
              <a:rPr lang="id-ID" sz="2600" b="1" dirty="0" smtClean="0"/>
              <a:t> </a:t>
            </a:r>
            <a:r>
              <a:rPr lang="id-ID" sz="2600" dirty="0" smtClean="0"/>
              <a:t>menandai sekumpulan teks sebagai suatu paragraf. Tag </a:t>
            </a:r>
            <a:r>
              <a:rPr lang="id-ID" sz="2600" b="1" i="1" dirty="0" smtClean="0"/>
              <a:t>&lt;p&gt;</a:t>
            </a:r>
            <a:r>
              <a:rPr lang="id-ID" sz="2600" b="1" dirty="0" smtClean="0"/>
              <a:t> </a:t>
            </a:r>
            <a:r>
              <a:rPr lang="id-ID" sz="2600" dirty="0" smtClean="0"/>
              <a:t>menyatakan awal dari paragraf, sedangkan tag </a:t>
            </a:r>
            <a:r>
              <a:rPr lang="id-ID" sz="2600" b="1" dirty="0" smtClean="0"/>
              <a:t>&lt;/p&gt; </a:t>
            </a:r>
            <a:r>
              <a:rPr lang="id-ID" sz="2600" dirty="0" smtClean="0"/>
              <a:t>menyatakan akhir dari suatu paragraf</a:t>
            </a:r>
            <a:r>
              <a:rPr lang="id-ID" sz="2600" dirty="0" smtClean="0"/>
              <a:t>.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Syntax:</a:t>
            </a:r>
          </a:p>
          <a:p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align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“center”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&gt; &lt;/p&gt;</a:t>
            </a:r>
          </a:p>
          <a:p>
            <a:r>
              <a:rPr lang="en-US" sz="2600" b="1" dirty="0" smtClean="0"/>
              <a:t>Align :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letak</a:t>
            </a:r>
            <a:r>
              <a:rPr lang="en-US" sz="2600" dirty="0" smtClean="0"/>
              <a:t> </a:t>
            </a:r>
            <a:r>
              <a:rPr lang="en-US" sz="2600" dirty="0" err="1" smtClean="0"/>
              <a:t>paragraf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:</a:t>
            </a:r>
            <a:r>
              <a:rPr lang="en-US" sz="2600" dirty="0" smtClean="0"/>
              <a:t> left, right, center </a:t>
            </a:r>
            <a:r>
              <a:rPr lang="en-US" sz="2600" dirty="0" err="1" smtClean="0"/>
              <a:t>dan</a:t>
            </a:r>
            <a:r>
              <a:rPr lang="en-US" sz="2600" dirty="0" smtClean="0"/>
              <a:t> justify</a:t>
            </a:r>
          </a:p>
          <a:p>
            <a:endParaRPr lang="en-US" sz="2600" dirty="0" smtClean="0"/>
          </a:p>
          <a:p>
            <a:r>
              <a:rPr lang="en-US" sz="2600" dirty="0" smtClean="0"/>
              <a:t>Tag </a:t>
            </a:r>
            <a:r>
              <a:rPr lang="en-US" sz="2600" b="1" dirty="0" smtClean="0"/>
              <a:t>&lt;center&gt;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berada</a:t>
            </a:r>
            <a:r>
              <a:rPr lang="en-US" sz="2600" dirty="0" smtClean="0"/>
              <a:t> </a:t>
            </a:r>
            <a:r>
              <a:rPr lang="en-US" sz="2600" dirty="0" err="1" smtClean="0"/>
              <a:t>diantara</a:t>
            </a:r>
            <a:r>
              <a:rPr lang="en-US" sz="2600" dirty="0" smtClean="0"/>
              <a:t> tag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posisi</a:t>
            </a:r>
            <a:r>
              <a:rPr lang="en-US" sz="2600" dirty="0" smtClean="0"/>
              <a:t> </a:t>
            </a:r>
            <a:r>
              <a:rPr lang="en-US" sz="2600" dirty="0" err="1" smtClean="0"/>
              <a:t>tengah</a:t>
            </a:r>
            <a:r>
              <a:rPr lang="en-US" sz="2600" dirty="0" smtClean="0"/>
              <a:t>.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wajib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dibuat</a:t>
            </a:r>
            <a:r>
              <a:rPr lang="en-US" sz="2600" dirty="0" smtClean="0"/>
              <a:t> </a:t>
            </a:r>
            <a:r>
              <a:rPr lang="en-US" sz="2600" dirty="0" err="1" smtClean="0"/>
              <a:t>penutup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b="1" dirty="0" smtClean="0"/>
              <a:t>&lt;/center&gt;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Preformatted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HTML p</a:t>
            </a:r>
            <a:r>
              <a:rPr lang="id-ID" sz="2400" dirty="0" smtClean="0"/>
              <a:t>enekanan </a:t>
            </a:r>
            <a:r>
              <a:rPr lang="id-ID" sz="2400" dirty="0" smtClean="0"/>
              <a:t>tombol </a:t>
            </a:r>
            <a:r>
              <a:rPr lang="id-ID" sz="2400" i="1" dirty="0" smtClean="0"/>
              <a:t>ENTER</a:t>
            </a:r>
            <a:r>
              <a:rPr lang="id-ID" sz="2400" dirty="0" smtClean="0"/>
              <a:t>, tab, spasi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id-ID" sz="2400" dirty="0" smtClean="0"/>
              <a:t>memberikan </a:t>
            </a:r>
            <a:r>
              <a:rPr lang="id-ID" sz="2400" dirty="0" smtClean="0"/>
              <a:t>pengaruh pada web page. Tag &lt;</a:t>
            </a:r>
            <a:r>
              <a:rPr lang="id-ID" sz="2400" i="1" dirty="0" smtClean="0"/>
              <a:t>pre</a:t>
            </a:r>
            <a:r>
              <a:rPr lang="id-ID" sz="2400" dirty="0" smtClean="0"/>
              <a:t>&gt;...&lt;/</a:t>
            </a:r>
            <a:r>
              <a:rPr lang="id-ID" sz="2400" i="1" dirty="0" smtClean="0"/>
              <a:t>pre</a:t>
            </a:r>
            <a:r>
              <a:rPr lang="id-ID" sz="2400" dirty="0" smtClean="0"/>
              <a:t>&gt; akan menampilkan teks seperti apa yang diketikkan dalam dokumen HTML, termasuk penekanan tombol </a:t>
            </a:r>
            <a:r>
              <a:rPr lang="id-ID" sz="2400" i="1" dirty="0" smtClean="0"/>
              <a:t>ENTER</a:t>
            </a:r>
            <a:r>
              <a:rPr lang="id-ID" sz="2400" dirty="0" smtClean="0"/>
              <a:t> dan spasi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err="1" smtClean="0"/>
              <a:t>Contoh</a:t>
            </a:r>
            <a:r>
              <a:rPr lang="en-US" sz="2400" b="1" dirty="0" smtClean="0"/>
              <a:t>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947281"/>
            <a:ext cx="4572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Tanpa</a:t>
            </a:r>
            <a:r>
              <a:rPr lang="en-US" sz="2600" b="1" dirty="0" smtClean="0"/>
              <a:t> Pre</a:t>
            </a:r>
            <a:endParaRPr lang="en-US" sz="2600" b="1" dirty="0" smtClean="0"/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Halo &lt;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Dunia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&lt;/p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68" y="3947281"/>
            <a:ext cx="4572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Menggunakan</a:t>
            </a:r>
            <a:r>
              <a:rPr lang="en-US" sz="2600" b="1" dirty="0" smtClean="0"/>
              <a:t> </a:t>
            </a:r>
            <a:r>
              <a:rPr lang="en-US" sz="2600" b="1" dirty="0" smtClean="0"/>
              <a:t>Pre</a:t>
            </a: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pre&gt;</a:t>
            </a: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Halo</a:t>
            </a:r>
          </a:p>
          <a:p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Dunia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&lt;/pre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 smtClean="0"/>
              <a:t>Tag List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</a:t>
            </a:r>
            <a:r>
              <a:rPr lang="en-US" sz="2600" dirty="0" err="1" smtClean="0"/>
              <a:t>daftar</a:t>
            </a:r>
            <a:r>
              <a:rPr lang="en-US" sz="2600" dirty="0" smtClean="0"/>
              <a:t>.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jenis</a:t>
            </a:r>
            <a:r>
              <a:rPr lang="en-US" sz="2600" dirty="0" smtClean="0"/>
              <a:t> list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, </a:t>
            </a:r>
            <a:r>
              <a:rPr lang="en-US" sz="2600" dirty="0" err="1" smtClean="0"/>
              <a:t>diantaranya</a:t>
            </a:r>
            <a:r>
              <a:rPr lang="en-US" sz="2600" dirty="0" smtClean="0"/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Ordered List &lt;</a:t>
            </a:r>
            <a:r>
              <a:rPr lang="en-US" sz="2600" b="1" dirty="0" err="1" smtClean="0"/>
              <a:t>ol</a:t>
            </a:r>
            <a:r>
              <a:rPr lang="en-US" sz="2600" b="1" dirty="0" smtClean="0"/>
              <a:t>&gt;</a:t>
            </a:r>
          </a:p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Unordered List &lt;</a:t>
            </a:r>
            <a:r>
              <a:rPr lang="en-US" sz="2600" b="1" dirty="0" err="1" smtClean="0"/>
              <a:t>ul</a:t>
            </a:r>
            <a:r>
              <a:rPr lang="en-US" sz="2600" b="1" dirty="0" smtClean="0"/>
              <a:t>&gt;</a:t>
            </a:r>
          </a:p>
          <a:p>
            <a:pPr>
              <a:buFont typeface="Wingdings" pitchFamily="2" charset="2"/>
              <a:buChar char="Ø"/>
            </a:pPr>
            <a:r>
              <a:rPr lang="en-US" sz="2600" b="1" dirty="0" smtClean="0"/>
              <a:t>Definition List &lt;dl&gt;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Sedangkan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item </a:t>
            </a:r>
            <a:r>
              <a:rPr lang="en-US" sz="2600" dirty="0" err="1" smtClean="0"/>
              <a:t>listnya</a:t>
            </a:r>
            <a:r>
              <a:rPr lang="en-US" sz="2600" dirty="0" smtClean="0"/>
              <a:t> :</a:t>
            </a:r>
          </a:p>
          <a:p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&lt;</a:t>
            </a:r>
            <a:r>
              <a:rPr lang="en-US" sz="2600" dirty="0" err="1" smtClean="0"/>
              <a:t>ol</a:t>
            </a:r>
            <a:r>
              <a:rPr lang="en-US" sz="2600" dirty="0" smtClean="0"/>
              <a:t>&gt; </a:t>
            </a:r>
            <a:r>
              <a:rPr lang="en-US" sz="2600" dirty="0" err="1" smtClean="0"/>
              <a:t>atau</a:t>
            </a:r>
            <a:r>
              <a:rPr lang="en-US" sz="2600" dirty="0" smtClean="0"/>
              <a:t> &lt;</a:t>
            </a:r>
            <a:r>
              <a:rPr lang="en-US" sz="2600" dirty="0" err="1" smtClean="0"/>
              <a:t>ul</a:t>
            </a:r>
            <a:r>
              <a:rPr lang="en-US" sz="2600" dirty="0" smtClean="0"/>
              <a:t>&gt;,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itemnya</a:t>
            </a:r>
            <a:r>
              <a:rPr lang="en-US" sz="2600" dirty="0" smtClean="0"/>
              <a:t> &lt;</a:t>
            </a:r>
            <a:r>
              <a:rPr lang="en-US" sz="2600" dirty="0" err="1" smtClean="0"/>
              <a:t>li</a:t>
            </a:r>
            <a:r>
              <a:rPr lang="en-US" sz="2600" dirty="0" smtClean="0"/>
              <a:t>&gt; &lt;/</a:t>
            </a:r>
            <a:r>
              <a:rPr lang="en-US" sz="2600" dirty="0" err="1" smtClean="0"/>
              <a:t>li</a:t>
            </a:r>
            <a:r>
              <a:rPr lang="en-US" sz="2600" dirty="0" smtClean="0"/>
              <a:t>&gt;</a:t>
            </a:r>
          </a:p>
          <a:p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&lt;dl&gt;, </a:t>
            </a:r>
            <a:r>
              <a:rPr lang="en-US" sz="2600" dirty="0" err="1" smtClean="0"/>
              <a:t>maka</a:t>
            </a:r>
            <a:r>
              <a:rPr lang="en-US" sz="2600" dirty="0" smtClean="0"/>
              <a:t> &lt;</a:t>
            </a:r>
            <a:r>
              <a:rPr lang="en-US" sz="2600" dirty="0" err="1" smtClean="0"/>
              <a:t>dt</a:t>
            </a:r>
            <a:r>
              <a:rPr lang="en-US" sz="2600" dirty="0" smtClean="0"/>
              <a:t>&gt; &lt;/</a:t>
            </a:r>
            <a:r>
              <a:rPr lang="en-US" sz="2600" dirty="0" err="1" smtClean="0"/>
              <a:t>dt</a:t>
            </a:r>
            <a:r>
              <a:rPr lang="en-US" sz="2600" dirty="0" smtClean="0"/>
              <a:t>&gt; </a:t>
            </a:r>
            <a:r>
              <a:rPr lang="en-US" sz="2600" dirty="0" err="1" smtClean="0"/>
              <a:t>dan</a:t>
            </a:r>
            <a:r>
              <a:rPr lang="en-US" sz="2600" dirty="0" smtClean="0"/>
              <a:t> &lt;</a:t>
            </a:r>
            <a:r>
              <a:rPr lang="en-US" sz="2600" dirty="0" err="1" smtClean="0"/>
              <a:t>dd</a:t>
            </a:r>
            <a:r>
              <a:rPr lang="en-US" sz="2600" dirty="0" smtClean="0"/>
              <a:t>&gt; &lt;</a:t>
            </a:r>
            <a:r>
              <a:rPr lang="en-US" sz="2600" dirty="0" err="1" smtClean="0"/>
              <a:t>dd</a:t>
            </a:r>
            <a:r>
              <a:rPr lang="en-US" sz="2600" dirty="0" smtClean="0"/>
              <a:t>&gt;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Ordered </a:t>
            </a:r>
            <a:r>
              <a:rPr lang="en-US" b="1" dirty="0" smtClean="0"/>
              <a:t>(</a:t>
            </a:r>
            <a:r>
              <a:rPr lang="en-US" b="1" dirty="0" smtClean="0"/>
              <a:t>OL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 smtClean="0"/>
              <a:t>Ordered List/List </a:t>
            </a:r>
            <a:r>
              <a:rPr lang="en-US" sz="2600" b="1" dirty="0" err="1" smtClean="0"/>
              <a:t>Bernomor</a:t>
            </a:r>
            <a:r>
              <a:rPr lang="en-US" sz="2600" b="1" dirty="0" smtClean="0"/>
              <a:t> (OL)</a:t>
            </a:r>
          </a:p>
          <a:p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type=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“I”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start=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“3”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&lt;/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600" b="1" dirty="0" smtClean="0"/>
              <a:t>Type:</a:t>
            </a:r>
          </a:p>
          <a:p>
            <a:pPr lvl="1"/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angka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normal)</a:t>
            </a:r>
          </a:p>
          <a:p>
            <a:pPr lvl="1"/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romawi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 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romawi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kecil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alfabet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alfabet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kecil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600" b="1" dirty="0" smtClean="0"/>
              <a:t>Start : </a:t>
            </a:r>
            <a:r>
              <a:rPr lang="en-US" sz="2600" dirty="0" err="1" smtClean="0"/>
              <a:t>nomor</a:t>
            </a:r>
            <a:r>
              <a:rPr lang="en-US" sz="2600" dirty="0" smtClean="0"/>
              <a:t> </a:t>
            </a:r>
            <a:r>
              <a:rPr lang="en-US" sz="2600" dirty="0" err="1" smtClean="0"/>
              <a:t>urut</a:t>
            </a:r>
            <a:r>
              <a:rPr lang="en-US" sz="2600" dirty="0" smtClean="0"/>
              <a:t> </a:t>
            </a:r>
            <a:r>
              <a:rPr lang="en-US" sz="2600" dirty="0" err="1" smtClean="0"/>
              <a:t>awal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b="1" dirty="0" err="1" smtClean="0"/>
              <a:t>Contoh</a:t>
            </a:r>
            <a:r>
              <a:rPr lang="en-US" sz="2600" b="1" dirty="0" smtClean="0"/>
              <a:t> :</a:t>
            </a: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type=“A” start=“3”&gt;</a:t>
            </a: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 Item 1 &lt;/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 Item 2 &lt;/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Unordered </a:t>
            </a:r>
            <a:r>
              <a:rPr lang="en-US" b="1" dirty="0" smtClean="0"/>
              <a:t>(</a:t>
            </a:r>
            <a:r>
              <a:rPr lang="en-US" b="1" dirty="0" smtClean="0"/>
              <a:t>UL)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Unordered List/List </a:t>
            </a:r>
            <a:r>
              <a:rPr lang="en-US" sz="2800" b="1" dirty="0" err="1" smtClean="0"/>
              <a:t>Tak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Bernomor</a:t>
            </a:r>
            <a:r>
              <a:rPr lang="en-US" sz="2800" b="1" dirty="0" smtClean="0"/>
              <a:t> (UL)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type=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“disc”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&lt;/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800" b="1" dirty="0" smtClean="0"/>
              <a:t>Type :</a:t>
            </a:r>
          </a:p>
          <a:p>
            <a:pPr lvl="1"/>
            <a:r>
              <a:rPr lang="en-US" sz="2800" dirty="0" smtClean="0"/>
              <a:t>Disc (</a:t>
            </a:r>
            <a:r>
              <a:rPr lang="en-US" sz="2800" dirty="0" err="1" smtClean="0"/>
              <a:t>bulat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circle (</a:t>
            </a:r>
            <a:r>
              <a:rPr lang="en-US" sz="2800" dirty="0" err="1" smtClean="0"/>
              <a:t>cincin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square (</a:t>
            </a:r>
            <a:r>
              <a:rPr lang="en-US" sz="2800" dirty="0" err="1" smtClean="0"/>
              <a:t>kotak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0" lvl="1"/>
            <a:endParaRPr lang="en-US" sz="2800" dirty="0" smtClean="0"/>
          </a:p>
          <a:p>
            <a:pPr marL="0" lvl="1"/>
            <a:r>
              <a:rPr lang="en-US" sz="2800" b="1" dirty="0" err="1" smtClean="0"/>
              <a:t>Contoh</a:t>
            </a:r>
            <a:r>
              <a:rPr lang="en-US" sz="2800" b="1" dirty="0" smtClean="0"/>
              <a:t> :</a:t>
            </a: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type=”square”&gt;</a:t>
            </a: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 Item 1 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 Item 2 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 List (DL</a:t>
            </a:r>
            <a:r>
              <a:rPr lang="en-US" b="1" dirty="0" smtClean="0"/>
              <a:t>)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Definition List/ List </a:t>
            </a:r>
            <a:r>
              <a:rPr lang="en-US" sz="2800" b="1" dirty="0" err="1" smtClean="0"/>
              <a:t>Definisi</a:t>
            </a:r>
            <a:r>
              <a:rPr lang="en-US" sz="2800" b="1" dirty="0" smtClean="0"/>
              <a:t> (DL)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&lt;dl&gt;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&lt;/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&lt;/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&lt;/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&lt;/dl&gt;</a:t>
            </a:r>
          </a:p>
          <a:p>
            <a:pPr marL="0" lvl="1"/>
            <a:endParaRPr lang="en-US" sz="2800" dirty="0" smtClean="0"/>
          </a:p>
          <a:p>
            <a:pPr marL="0" lvl="1"/>
            <a:r>
              <a:rPr lang="en-US" sz="2800" b="1" dirty="0" err="1" smtClean="0"/>
              <a:t>Contoh</a:t>
            </a:r>
            <a:r>
              <a:rPr lang="en-US" sz="2800" b="1" dirty="0" smtClean="0"/>
              <a:t> :</a:t>
            </a: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&lt;dl&gt;</a:t>
            </a: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 Term 1 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 Item 1 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 Item 2 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 Term 2 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Item 1 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Item 2 &lt;/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l&gt;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dirty="0" smtClean="0"/>
              <a:t>TULIS TANGAN</a:t>
            </a:r>
          </a:p>
          <a:p>
            <a:pPr marL="342900" indent="-342900">
              <a:buAutoNum type="arabicParenR"/>
            </a:pP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search-engine, </a:t>
            </a:r>
            <a:r>
              <a:rPr lang="en-US" sz="2400" dirty="0" err="1" smtClean="0"/>
              <a:t>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berikan</a:t>
            </a:r>
            <a:r>
              <a:rPr lang="en-US" sz="2400" dirty="0" smtClean="0"/>
              <a:t> 2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search-engine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ketahui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arenR"/>
            </a:pPr>
            <a:r>
              <a:rPr lang="en-US" sz="2400" dirty="0" err="1" smtClean="0"/>
              <a:t>Tulis</a:t>
            </a:r>
            <a:r>
              <a:rPr lang="en-US" sz="2400" dirty="0" smtClean="0"/>
              <a:t> 5 website yang paling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gemari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alasanny</a:t>
            </a:r>
            <a:endParaRPr lang="en-US" sz="2400" dirty="0" smtClean="0"/>
          </a:p>
          <a:p>
            <a:pPr marL="342900" indent="-342900"/>
            <a:r>
              <a:rPr lang="en-US" sz="2400" dirty="0" err="1" smtClean="0"/>
              <a:t>Contoh</a:t>
            </a:r>
            <a:r>
              <a:rPr lang="en-US" sz="2400" dirty="0" smtClean="0"/>
              <a:t> : 1) www.kuliahonline.unikom.ac.id</a:t>
            </a:r>
          </a:p>
          <a:p>
            <a:pPr marL="342900" indent="-342900"/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UNIKOM yang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online.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b="1" dirty="0" smtClean="0"/>
              <a:t>DISIMPAN DALAM FILE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Website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sukai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, </a:t>
            </a:r>
            <a:r>
              <a:rPr lang="en-US" sz="2400" dirty="0" err="1" smtClean="0"/>
              <a:t>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HTML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kreasi</a:t>
            </a:r>
            <a:r>
              <a:rPr lang="en-US" sz="2400" dirty="0" smtClean="0"/>
              <a:t> website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menyertakan</a:t>
            </a:r>
            <a:r>
              <a:rPr lang="en-US" sz="2400" dirty="0" smtClean="0"/>
              <a:t> minimal tag-tag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 </a:t>
            </a:r>
            <a:r>
              <a:rPr lang="en-US" sz="2400" dirty="0" smtClean="0">
                <a:solidFill>
                  <a:srgbClr val="0070C0"/>
                </a:solidFill>
              </a:rPr>
              <a:t>&lt;p&gt;, &lt;pre&gt;, &lt;center&gt;, &lt;</a:t>
            </a:r>
            <a:r>
              <a:rPr lang="en-US" sz="2400" dirty="0" err="1" smtClean="0">
                <a:solidFill>
                  <a:srgbClr val="0070C0"/>
                </a:solidFill>
              </a:rPr>
              <a:t>ol</a:t>
            </a:r>
            <a:r>
              <a:rPr lang="en-US" sz="2400" dirty="0" smtClean="0">
                <a:solidFill>
                  <a:srgbClr val="0070C0"/>
                </a:solidFill>
              </a:rPr>
              <a:t>&gt;, &lt;</a:t>
            </a:r>
            <a:r>
              <a:rPr lang="en-US" sz="2400" dirty="0" err="1" smtClean="0">
                <a:solidFill>
                  <a:srgbClr val="0070C0"/>
                </a:solidFill>
              </a:rPr>
              <a:t>ul</a:t>
            </a:r>
            <a:r>
              <a:rPr lang="en-US" sz="2400" dirty="0" smtClean="0">
                <a:solidFill>
                  <a:srgbClr val="0070C0"/>
                </a:solidFill>
              </a:rPr>
              <a:t>&gt;, &lt;dl&gt;. </a:t>
            </a:r>
            <a:r>
              <a:rPr lang="en-US" sz="2400" dirty="0" err="1" smtClean="0"/>
              <a:t>Beri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tugas</a:t>
            </a:r>
            <a:r>
              <a:rPr lang="en-US" sz="2400" b="1" dirty="0" smtClean="0"/>
              <a:t> 3.html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504</TotalTime>
  <Words>600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Slide 1</vt:lpstr>
      <vt:lpstr>Paragraf dan center</vt:lpstr>
      <vt:lpstr>Preformatted Teks</vt:lpstr>
      <vt:lpstr>List</vt:lpstr>
      <vt:lpstr>Ordered (OL)</vt:lpstr>
      <vt:lpstr>Unordered (UL)</vt:lpstr>
      <vt:lpstr>Definition List (DL)</vt:lpstr>
      <vt:lpstr>Tugas</vt:lpstr>
    </vt:vector>
  </TitlesOfParts>
  <Company>Assassin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Bella Hardiyana</cp:lastModifiedBy>
  <cp:revision>126</cp:revision>
  <dcterms:created xsi:type="dcterms:W3CDTF">2010-09-18T10:22:45Z</dcterms:created>
  <dcterms:modified xsi:type="dcterms:W3CDTF">2010-09-26T07:49:51Z</dcterms:modified>
</cp:coreProperties>
</file>