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57" r:id="rId4"/>
    <p:sldId id="258" r:id="rId5"/>
    <p:sldId id="259" r:id="rId6"/>
    <p:sldId id="264" r:id="rId7"/>
    <p:sldId id="266" r:id="rId8"/>
    <p:sldId id="267" r:id="rId9"/>
    <p:sldId id="268" r:id="rId10"/>
    <p:sldId id="269" r:id="rId11"/>
    <p:sldId id="27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DD925-0D46-402B-8CDC-70A04E3CA628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F0C01-D99F-4992-BA5C-863E58458D5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F0C01-D99F-4992-BA5C-863E58458D57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ADF1C0-7AC6-4560-A685-FC729389131D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87274-D12F-4732-94DA-660060157860}" type="slidenum">
              <a:rPr lang="en-US"/>
              <a:pPr/>
              <a:t>7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D3A6A7-FBE3-4812-9570-202655EA9DAA}" type="slidenum">
              <a:rPr lang="en-US"/>
              <a:pPr/>
              <a:t>8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5DC69-64C4-405A-813C-BD0CF45C6E97}" type="slidenum">
              <a:rPr lang="en-US"/>
              <a:pPr/>
              <a:t>9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70776-4677-41C7-BAA3-6B8205F81527}" type="slidenum">
              <a:rPr lang="en-US"/>
              <a:pPr/>
              <a:t>10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67E6B-31A0-4B14-8C54-E8C63B0ACB32}" type="slidenum">
              <a:rPr lang="en-US"/>
              <a:pPr/>
              <a:t>11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91B212-66AA-481C-8739-B8AF8A462545}" type="datetimeFigureOut">
              <a:rPr lang="id-ID" smtClean="0"/>
              <a:pPr/>
              <a:t>27/09/2010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15324F-4B44-4857-BF61-E3E272CD181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/>
              <a:t>MANAJER DALAM KEGIATAN MANAJEMEN </a:t>
            </a:r>
            <a:endParaRPr lang="id-ID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AutoShape 4"/>
          <p:cNvSpPr>
            <a:spLocks noChangeArrowheads="1"/>
          </p:cNvSpPr>
          <p:nvPr/>
        </p:nvSpPr>
        <p:spPr bwMode="auto">
          <a:xfrm>
            <a:off x="609600" y="838200"/>
            <a:ext cx="40386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r>
              <a:rPr lang="en-US" sz="2800" b="1" dirty="0"/>
              <a:t>c. </a:t>
            </a:r>
            <a:r>
              <a:rPr lang="id-ID" sz="2800" b="1" dirty="0" smtClean="0"/>
              <a:t>Keahlian Manajemen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1979712" y="1772816"/>
            <a:ext cx="2209800" cy="320040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04800" y="19812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sz="2800" b="1" dirty="0" smtClean="0">
                <a:solidFill>
                  <a:srgbClr val="0066FF"/>
                </a:solidFill>
              </a:rPr>
              <a:t>Manajer</a:t>
            </a:r>
          </a:p>
          <a:p>
            <a:r>
              <a:rPr lang="id-ID" sz="2800" b="1" dirty="0" smtClean="0">
                <a:solidFill>
                  <a:srgbClr val="0066FF"/>
                </a:solidFill>
              </a:rPr>
              <a:t>Tingkat Puncak</a:t>
            </a:r>
            <a:endParaRPr lang="en-US" sz="2800" b="1" dirty="0">
              <a:solidFill>
                <a:srgbClr val="0066FF"/>
              </a:solidFill>
            </a:endParaRP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304800" y="32004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sz="2800" b="1" dirty="0" smtClean="0">
                <a:solidFill>
                  <a:srgbClr val="0066FF"/>
                </a:solidFill>
              </a:rPr>
              <a:t>Manajer Menengah</a:t>
            </a:r>
            <a:endParaRPr lang="en-US" sz="2800" b="1" dirty="0">
              <a:solidFill>
                <a:srgbClr val="0066FF"/>
              </a:solidFill>
            </a:endParaRP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228600" y="4267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sz="2800" b="1" dirty="0" smtClean="0">
                <a:solidFill>
                  <a:srgbClr val="0066FF"/>
                </a:solidFill>
              </a:rPr>
              <a:t>Manajer </a:t>
            </a:r>
          </a:p>
          <a:p>
            <a:r>
              <a:rPr lang="id-ID" sz="2800" b="1" dirty="0" smtClean="0">
                <a:solidFill>
                  <a:srgbClr val="0066FF"/>
                </a:solidFill>
              </a:rPr>
              <a:t>Tingkat bawah</a:t>
            </a:r>
            <a:endParaRPr lang="en-US" sz="2800" b="1" dirty="0">
              <a:solidFill>
                <a:srgbClr val="0066FF"/>
              </a:solidFill>
            </a:endParaRP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6629400" y="1905000"/>
            <a:ext cx="1905000" cy="3200400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100000">
                <a:srgbClr val="FF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4495800" y="1905000"/>
            <a:ext cx="1905000" cy="3200400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2133600" y="1700808"/>
            <a:ext cx="2133600" cy="127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Conceptual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Skills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6705600" y="41910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Technical</a:t>
            </a:r>
            <a:br>
              <a:rPr lang="en-US" sz="2800" b="1">
                <a:solidFill>
                  <a:schemeClr val="bg1"/>
                </a:solidFill>
              </a:rPr>
            </a:br>
            <a:r>
              <a:rPr lang="en-US" sz="2800" b="1">
                <a:solidFill>
                  <a:schemeClr val="bg1"/>
                </a:solidFill>
              </a:rPr>
              <a:t>Skills</a:t>
            </a: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4495800" y="3048000"/>
            <a:ext cx="152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Human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Skills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2209800" y="5334000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122898" name="Rectangle 18"/>
          <p:cNvSpPr>
            <a:spLocks noChangeArrowheads="1"/>
          </p:cNvSpPr>
          <p:nvPr/>
        </p:nvSpPr>
        <p:spPr bwMode="auto">
          <a:xfrm>
            <a:off x="2667000" y="52578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>
                <a:latin typeface="Arial Black" pitchFamily="34" charset="0"/>
              </a:rPr>
              <a:t>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914400" y="762000"/>
            <a:ext cx="5529808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id-ID" sz="3200" dirty="0" smtClean="0"/>
              <a:t>Mengapa Belajar Management</a:t>
            </a:r>
            <a:endParaRPr lang="en-US" sz="3200" dirty="0"/>
          </a:p>
          <a:p>
            <a:endParaRPr lang="en-US" sz="2800" dirty="0"/>
          </a:p>
        </p:txBody>
      </p:sp>
      <p:sp>
        <p:nvSpPr>
          <p:cNvPr id="133126" name="AutoShape 6"/>
          <p:cNvSpPr>
            <a:spLocks noChangeArrowheads="1"/>
          </p:cNvSpPr>
          <p:nvPr/>
        </p:nvSpPr>
        <p:spPr bwMode="auto">
          <a:xfrm>
            <a:off x="2438400" y="2057400"/>
            <a:ext cx="6172200" cy="8382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a. </a:t>
            </a:r>
            <a:r>
              <a:rPr lang="id-ID" sz="2800" b="1" dirty="0" smtClean="0">
                <a:solidFill>
                  <a:schemeClr val="bg1"/>
                </a:solidFill>
              </a:rPr>
              <a:t>Universilitas Manajemen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/>
          </a:p>
        </p:txBody>
      </p:sp>
      <p:sp>
        <p:nvSpPr>
          <p:cNvPr id="133127" name="AutoShape 7"/>
          <p:cNvSpPr>
            <a:spLocks noChangeArrowheads="1"/>
          </p:cNvSpPr>
          <p:nvPr/>
        </p:nvSpPr>
        <p:spPr bwMode="auto">
          <a:xfrm>
            <a:off x="2438400" y="3200400"/>
            <a:ext cx="6172200" cy="7620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b. </a:t>
            </a:r>
            <a:r>
              <a:rPr lang="id-ID" sz="2800" b="1" dirty="0" smtClean="0">
                <a:solidFill>
                  <a:schemeClr val="bg1"/>
                </a:solidFill>
              </a:rPr>
              <a:t>Pekerjaan Yang sesungguhnya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/>
          </a:p>
        </p:txBody>
      </p:sp>
      <p:sp>
        <p:nvSpPr>
          <p:cNvPr id="133128" name="AutoShape 8"/>
          <p:cNvSpPr>
            <a:spLocks noChangeArrowheads="1"/>
          </p:cNvSpPr>
          <p:nvPr/>
        </p:nvSpPr>
        <p:spPr bwMode="auto">
          <a:xfrm>
            <a:off x="2438400" y="4267200"/>
            <a:ext cx="6172200" cy="10668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c. </a:t>
            </a:r>
            <a:r>
              <a:rPr lang="id-ID" sz="2800" b="1" dirty="0" smtClean="0">
                <a:solidFill>
                  <a:schemeClr val="bg1"/>
                </a:solidFill>
              </a:rPr>
              <a:t>Penghargaan dan Tantangan menjadi</a:t>
            </a:r>
          </a:p>
          <a:p>
            <a:pPr>
              <a:spcBef>
                <a:spcPct val="20000"/>
              </a:spcBef>
            </a:pPr>
            <a:r>
              <a:rPr lang="id-ID" sz="2800" b="1" dirty="0" smtClean="0">
                <a:solidFill>
                  <a:schemeClr val="bg1"/>
                </a:solidFill>
              </a:rPr>
              <a:t>    Manajer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3129" name="AutoShape 9"/>
          <p:cNvSpPr>
            <a:spLocks noChangeArrowheads="1"/>
          </p:cNvSpPr>
          <p:nvPr/>
        </p:nvSpPr>
        <p:spPr bwMode="auto">
          <a:xfrm>
            <a:off x="914400" y="22098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  <a:alpha val="74001"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  <a:alpha val="74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32" name="AutoShape 12"/>
          <p:cNvSpPr>
            <a:spLocks noChangeArrowheads="1"/>
          </p:cNvSpPr>
          <p:nvPr/>
        </p:nvSpPr>
        <p:spPr bwMode="auto">
          <a:xfrm>
            <a:off x="914400" y="4343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  <a:alpha val="75999"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  <a:alpha val="75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33" name="AutoShape 13"/>
          <p:cNvSpPr>
            <a:spLocks noChangeArrowheads="1"/>
          </p:cNvSpPr>
          <p:nvPr/>
        </p:nvSpPr>
        <p:spPr bwMode="auto">
          <a:xfrm>
            <a:off x="914400" y="3200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gradFill rotWithShape="1">
            <a:gsLst>
              <a:gs pos="0">
                <a:srgbClr val="CC99FF">
                  <a:gamma/>
                  <a:shade val="46275"/>
                  <a:invGamma/>
                  <a:alpha val="75999"/>
                </a:srgbClr>
              </a:gs>
              <a:gs pos="50000">
                <a:srgbClr val="CC99FF"/>
              </a:gs>
              <a:gs pos="100000">
                <a:srgbClr val="CC99FF">
                  <a:gamma/>
                  <a:shade val="46275"/>
                  <a:invGamma/>
                  <a:alpha val="75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 animBg="1"/>
      <p:bldP spid="133127" grpId="0" animBg="1"/>
      <p:bldP spid="133128" grpId="0" animBg="1"/>
      <p:bldP spid="133129" grpId="0" animBg="1"/>
      <p:bldP spid="133132" grpId="0" animBg="1"/>
      <p:bldP spid="133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MANAGER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2700">
              <a:buNone/>
            </a:pPr>
            <a:r>
              <a:rPr lang="id-ID" dirty="0" smtClean="0"/>
              <a:t>MANAGER ADALAH INDIVIDU YANG BERTANGGUNG JAWAB SECARA LANGSUNG UNTUK MEMASTIKAN KEGIATAN DALAM SEBUAH ORGANISASIDIJALANKAN BERSAMA PARA ANGGOTA DARI ORGANISASI.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KEAHLIAN-KEAHLIAN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KEAHLIAN TEKHNIS (TECHNICAL SKILLS)</a:t>
            </a:r>
          </a:p>
          <a:p>
            <a:r>
              <a:rPr lang="id-ID" dirty="0" smtClean="0"/>
              <a:t>KEAHLIAN BERKOMUNIKASI DAN BERINTERAKSI DENGAN MASYARAKAT (HUMAN RELATION SKILLS)</a:t>
            </a:r>
          </a:p>
          <a:p>
            <a:r>
              <a:rPr lang="id-ID" dirty="0" smtClean="0"/>
              <a:t>KEAHLIAN KONSEPTUAL (CONCEPTUAL SKILLS)</a:t>
            </a:r>
          </a:p>
          <a:p>
            <a:r>
              <a:rPr lang="id-ID" dirty="0" smtClean="0"/>
              <a:t>KEAHLIAN DALAM PENGAMBILAN KEPUTUSAN (DECISION MAKING SKILLS)</a:t>
            </a:r>
          </a:p>
          <a:p>
            <a:r>
              <a:rPr lang="id-ID" dirty="0" smtClean="0"/>
              <a:t>KEAHLIAN DALAM MENGELOLA WAKTU (TIME MANAGEMENT SKILLS)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TAMBAHAN KEAHLIAN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KEAHLIAN DALAM MANAJEMEN GLOBAL (GLOBAL MANAGEMENT SKILLS)</a:t>
            </a:r>
          </a:p>
          <a:p>
            <a:r>
              <a:rPr lang="id-ID" dirty="0" smtClean="0"/>
              <a:t>KEAHLIAN DALAM HAL TEKHNOLOGI (TECHNOLOGICAL SKILLS)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TINGKATAN-TINGKATAN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MANAJEMEN TINGKAT PUNCAK (TOP MANAGEMENT)</a:t>
            </a:r>
          </a:p>
          <a:p>
            <a:r>
              <a:rPr lang="id-ID" dirty="0" smtClean="0"/>
              <a:t>MANAJEMEN TINGKAT MENENGAH (MIDDLE MANAGEMENT)</a:t>
            </a:r>
          </a:p>
          <a:p>
            <a:r>
              <a:rPr lang="id-ID" dirty="0" smtClean="0"/>
              <a:t>MANAJEMEN SUPERVISI ATAU TINGKAT PERTAMA (SUPERVISORY OR FIRST-LINE MANAGEMENT)</a:t>
            </a:r>
          </a:p>
          <a:p>
            <a:r>
              <a:rPr lang="id-ID" dirty="0" smtClean="0"/>
              <a:t>MANAJEMEN NON-SUPERVISI (NON-SUPERVISORY MANAGEMENT)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304800" y="304800"/>
            <a:ext cx="4191000" cy="914400"/>
          </a:xfrm>
          <a:prstGeom prst="roundRect">
            <a:avLst>
              <a:gd name="adj" fmla="val 16667"/>
            </a:avLst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Apakah itu mangement 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304800" y="1371600"/>
            <a:ext cx="8458200" cy="14478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id-ID" sz="2800" b="1" dirty="0" smtClean="0">
                <a:solidFill>
                  <a:schemeClr val="bg1"/>
                </a:solidFill>
              </a:rPr>
              <a:t>Mengkoordinasikan dan mengawasi semua aktivitas </a:t>
            </a:r>
          </a:p>
          <a:p>
            <a:pPr algn="just"/>
            <a:r>
              <a:rPr lang="id-ID" sz="2800" b="1" dirty="0" smtClean="0">
                <a:solidFill>
                  <a:schemeClr val="bg1"/>
                </a:solidFill>
              </a:rPr>
              <a:t>Kerja sehingga kegiatan kerja dapat selesai secara </a:t>
            </a:r>
          </a:p>
          <a:p>
            <a:pPr algn="just"/>
            <a:r>
              <a:rPr lang="id-ID" sz="2800" b="1" dirty="0" smtClean="0">
                <a:solidFill>
                  <a:schemeClr val="bg1"/>
                </a:solidFill>
              </a:rPr>
              <a:t>Efektif dan efisien.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108551" name="Picture 7" descr="j03984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667000"/>
            <a:ext cx="2971800" cy="3733800"/>
          </a:xfrm>
          <a:prstGeom prst="rect">
            <a:avLst/>
          </a:prstGeom>
          <a:noFill/>
        </p:spPr>
      </p:pic>
      <p:pic>
        <p:nvPicPr>
          <p:cNvPr id="108552" name="Picture 8" descr="j03974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19400"/>
            <a:ext cx="2362200" cy="3352800"/>
          </a:xfrm>
          <a:prstGeom prst="rect">
            <a:avLst/>
          </a:prstGeom>
          <a:noFill/>
        </p:spPr>
      </p:pic>
      <p:pic>
        <p:nvPicPr>
          <p:cNvPr id="108554" name="Picture 10" descr="j03974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343400"/>
            <a:ext cx="2052638" cy="1882775"/>
          </a:xfrm>
          <a:prstGeom prst="rect">
            <a:avLst/>
          </a:prstGeom>
          <a:noFill/>
        </p:spPr>
      </p:pic>
      <p:pic>
        <p:nvPicPr>
          <p:cNvPr id="108555" name="Picture 11" descr="j039743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2819400"/>
            <a:ext cx="2057400" cy="1541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AutoShape 4"/>
          <p:cNvSpPr>
            <a:spLocks noChangeArrowheads="1"/>
          </p:cNvSpPr>
          <p:nvPr/>
        </p:nvSpPr>
        <p:spPr bwMode="auto">
          <a:xfrm>
            <a:off x="990600" y="762000"/>
            <a:ext cx="4953000" cy="10668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Apa yang harus dilakukan</a:t>
            </a:r>
          </a:p>
          <a:p>
            <a:pPr>
              <a:spcBef>
                <a:spcPct val="20000"/>
              </a:spcBef>
            </a:pPr>
            <a:r>
              <a:rPr lang="id-ID" sz="3200" b="1" dirty="0" smtClean="0">
                <a:solidFill>
                  <a:schemeClr val="bg1"/>
                </a:solidFill>
              </a:rPr>
              <a:t>Seorang manager ?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381000" y="3505200"/>
            <a:ext cx="4648200" cy="12192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id-ID" sz="2800" b="1" dirty="0" smtClean="0">
                <a:solidFill>
                  <a:schemeClr val="bg1"/>
                </a:solidFill>
              </a:rPr>
              <a:t>Tiga kategori spesifik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5715000" y="3505200"/>
            <a:ext cx="2438400" cy="12192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2400" dirty="0" smtClean="0"/>
          </a:p>
          <a:p>
            <a:pPr algn="ctr"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id-ID" sz="2800" b="1" dirty="0" smtClean="0">
                <a:solidFill>
                  <a:schemeClr val="bg1"/>
                </a:solidFill>
              </a:rPr>
              <a:t>Peran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5715000" y="2057400"/>
            <a:ext cx="2438400" cy="12192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id-ID" sz="2800" dirty="0" smtClean="0">
                <a:solidFill>
                  <a:schemeClr val="bg1"/>
                </a:solidFill>
              </a:rPr>
              <a:t>Fungsi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0600" name="AutoShape 8"/>
          <p:cNvSpPr>
            <a:spLocks noChangeArrowheads="1"/>
          </p:cNvSpPr>
          <p:nvPr/>
        </p:nvSpPr>
        <p:spPr bwMode="auto">
          <a:xfrm>
            <a:off x="5715000" y="4876800"/>
            <a:ext cx="2438400" cy="12192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n-US" sz="2400" dirty="0"/>
          </a:p>
          <a:p>
            <a:pPr algn="ctr">
              <a:spcBef>
                <a:spcPct val="20000"/>
              </a:spcBef>
            </a:pPr>
            <a:r>
              <a:rPr lang="id-ID" sz="2800" b="1" dirty="0" smtClean="0">
                <a:solidFill>
                  <a:schemeClr val="bg1"/>
                </a:solidFill>
              </a:rPr>
              <a:t>Keahlian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5029200" y="4114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5410200" y="26670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5410200" y="5486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5410200" y="2667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4"/>
          <p:cNvSpPr>
            <a:spLocks noChangeArrowheads="1"/>
          </p:cNvSpPr>
          <p:nvPr/>
        </p:nvSpPr>
        <p:spPr bwMode="auto">
          <a:xfrm>
            <a:off x="533400" y="685800"/>
            <a:ext cx="5105400" cy="9144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a. </a:t>
            </a:r>
            <a:r>
              <a:rPr lang="id-ID" sz="3200" b="1" dirty="0" smtClean="0">
                <a:solidFill>
                  <a:schemeClr val="bg1"/>
                </a:solidFill>
              </a:rPr>
              <a:t>Fungsi Manajemen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  <a:endParaRPr lang="en-US" sz="32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1447800" y="1981200"/>
            <a:ext cx="25146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id-ID" sz="2800" b="1" dirty="0" smtClean="0"/>
              <a:t>Perencanaan</a:t>
            </a:r>
            <a:endParaRPr lang="en-US" sz="28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4953000" y="5029200"/>
            <a:ext cx="2514600" cy="838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id-ID" sz="2800" b="1" dirty="0" smtClean="0"/>
              <a:t>pengontrolan</a:t>
            </a:r>
            <a:endParaRPr lang="en-US" sz="28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2647" name="AutoShape 7"/>
          <p:cNvSpPr>
            <a:spLocks noChangeArrowheads="1"/>
          </p:cNvSpPr>
          <p:nvPr/>
        </p:nvSpPr>
        <p:spPr bwMode="auto">
          <a:xfrm>
            <a:off x="2514600" y="2971800"/>
            <a:ext cx="2921496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id-ID" sz="2800" b="1" dirty="0" smtClean="0"/>
              <a:t>Pengorganisasian</a:t>
            </a:r>
            <a:endParaRPr lang="en-US" sz="28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2648" name="AutoShape 8"/>
          <p:cNvSpPr>
            <a:spLocks noChangeArrowheads="1"/>
          </p:cNvSpPr>
          <p:nvPr/>
        </p:nvSpPr>
        <p:spPr bwMode="auto">
          <a:xfrm>
            <a:off x="3505200" y="4038600"/>
            <a:ext cx="2590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r>
              <a:rPr lang="id-ID" sz="2800" b="1" dirty="0" smtClean="0"/>
              <a:t>Pengarahan</a:t>
            </a:r>
            <a:endParaRPr lang="en-US" sz="28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914400" y="16002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914400" y="54864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>
            <a:off x="914400" y="44196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914400" y="33528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914400" y="236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AutoShape 4"/>
          <p:cNvSpPr>
            <a:spLocks noChangeArrowheads="1"/>
          </p:cNvSpPr>
          <p:nvPr/>
        </p:nvSpPr>
        <p:spPr bwMode="auto">
          <a:xfrm>
            <a:off x="457200" y="2514600"/>
            <a:ext cx="2895600" cy="1066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b="1" dirty="0"/>
              <a:t>b. </a:t>
            </a:r>
            <a:r>
              <a:rPr lang="id-ID" sz="2800" b="1" dirty="0" smtClean="0"/>
              <a:t>Peran </a:t>
            </a:r>
          </a:p>
          <a:p>
            <a:pPr>
              <a:spcBef>
                <a:spcPct val="20000"/>
              </a:spcBef>
            </a:pPr>
            <a:r>
              <a:rPr lang="id-ID" sz="2800" b="1" dirty="0" smtClean="0"/>
              <a:t> </a:t>
            </a:r>
            <a:r>
              <a:rPr lang="id-ID" sz="2800" b="1" dirty="0" smtClean="0"/>
              <a:t>    manajemen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>
              <a:spcBef>
                <a:spcPct val="20000"/>
              </a:spcBef>
            </a:pPr>
            <a:endParaRPr lang="en-US" sz="2400" dirty="0"/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4419600" y="2286000"/>
            <a:ext cx="3200400" cy="17526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Informational: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Monitor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Diseminator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Juru bicara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  <p:sp>
        <p:nvSpPr>
          <p:cNvPr id="114694" name="AutoShape 6"/>
          <p:cNvSpPr>
            <a:spLocks noChangeArrowheads="1"/>
          </p:cNvSpPr>
          <p:nvPr/>
        </p:nvSpPr>
        <p:spPr bwMode="auto">
          <a:xfrm>
            <a:off x="4419600" y="304800"/>
            <a:ext cx="3464768" cy="17526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Interpersonal: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Tokoh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Pemimipin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penghubung informasi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4343400" y="4191000"/>
            <a:ext cx="3581400" cy="2209800"/>
          </a:xfrm>
          <a:prstGeom prst="roundRect">
            <a:avLst>
              <a:gd name="adj" fmla="val 16667"/>
            </a:avLst>
          </a:prstGeom>
          <a:solidFill>
            <a:srgbClr val="FF33CC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en-US" sz="2400" dirty="0"/>
          </a:p>
          <a:p>
            <a:pPr>
              <a:spcBef>
                <a:spcPct val="20000"/>
              </a:spcBef>
            </a:pPr>
            <a:r>
              <a:rPr lang="id-ID" sz="2400" b="1" dirty="0" smtClean="0">
                <a:solidFill>
                  <a:schemeClr val="bg1"/>
                </a:solidFill>
              </a:rPr>
              <a:t>Pengambil Keputusan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pengusaha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Handling Masalah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</a:rPr>
              <a:t>Alokasi Sumberdaya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N</a:t>
            </a:r>
            <a:r>
              <a:rPr lang="id-ID" sz="2400" b="1" dirty="0" smtClean="0">
                <a:solidFill>
                  <a:schemeClr val="bg1"/>
                </a:solidFill>
              </a:rPr>
              <a:t>egosiator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114800" y="1219200"/>
            <a:ext cx="0" cy="396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3352800" y="3048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698" name="Line 10"/>
          <p:cNvSpPr>
            <a:spLocks noChangeShapeType="1"/>
          </p:cNvSpPr>
          <p:nvPr/>
        </p:nvSpPr>
        <p:spPr bwMode="auto">
          <a:xfrm>
            <a:off x="4114800" y="1219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4114800" y="5181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250</Words>
  <Application>Microsoft Office PowerPoint</Application>
  <PresentationFormat>On-screen Show (4:3)</PresentationFormat>
  <Paragraphs>90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PENGERTIAN MANAGER</vt:lpstr>
      <vt:lpstr>KEAHLIAN-KEAHLIAN MANAJEMEN</vt:lpstr>
      <vt:lpstr>TAMBAHAN KEAHLIAN MANAJEMEN</vt:lpstr>
      <vt:lpstr>TINGKATAN-TINGKATAN MANAJEMEN</vt:lpstr>
      <vt:lpstr>Slide 6</vt:lpstr>
      <vt:lpstr>Slide 7</vt:lpstr>
      <vt:lpstr>Slide 8</vt:lpstr>
      <vt:lpstr>Slide 9</vt:lpstr>
      <vt:lpstr>Slide 10</vt:lpstr>
      <vt:lpstr>Slide 11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 abdul ghapur</dc:creator>
  <cp:lastModifiedBy>juli abdul ghapur</cp:lastModifiedBy>
  <cp:revision>2</cp:revision>
  <dcterms:created xsi:type="dcterms:W3CDTF">2010-09-27T14:16:23Z</dcterms:created>
  <dcterms:modified xsi:type="dcterms:W3CDTF">2010-09-27T15:37:27Z</dcterms:modified>
</cp:coreProperties>
</file>