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5" autoAdjust="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966B4-6767-4BD1-A1E6-D997B1DA4D25}" type="datetimeFigureOut">
              <a:rPr lang="en-US"/>
              <a:pPr>
                <a:defRPr/>
              </a:pPr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E4F5D-8DDB-47D2-84CD-846252F26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928C5-94C4-4660-9E2C-3FAA5FC9C0BB}" type="datetimeFigureOut">
              <a:rPr lang="en-US"/>
              <a:pPr>
                <a:defRPr/>
              </a:pPr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5AE65-A82D-45C5-BFFA-4B0822721F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EC1D1-035D-4635-A1E1-E40EF117055C}" type="datetimeFigureOut">
              <a:rPr lang="en-US"/>
              <a:pPr>
                <a:defRPr/>
              </a:pPr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37B9C-47C1-4B70-A665-FF4873CEB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963DF-E724-4338-B478-83255A1DE592}" type="datetimeFigureOut">
              <a:rPr lang="en-US"/>
              <a:pPr>
                <a:defRPr/>
              </a:pPr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983C6-D7F0-408D-BA60-F0ED7A31C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456E8-A37D-47F8-B7D6-803FC086E4CF}" type="datetimeFigureOut">
              <a:rPr lang="en-US"/>
              <a:pPr>
                <a:defRPr/>
              </a:pPr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D9460-A09A-4CF0-970E-98ACA8E86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8AE20-542A-4D13-838F-E976AB485BCB}" type="datetimeFigureOut">
              <a:rPr lang="en-US"/>
              <a:pPr>
                <a:defRPr/>
              </a:pPr>
              <a:t>9/28/2010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2594C-EF4C-4EAD-A3D5-077E193E88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D6164-E983-4F43-8F1E-058906097DA4}" type="datetimeFigureOut">
              <a:rPr lang="en-US"/>
              <a:pPr>
                <a:defRPr/>
              </a:pPr>
              <a:t>9/28/2010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96837-7BB1-4459-A3BA-DC236BF2F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44278-D55D-4C58-833D-783DECCEBA89}" type="datetimeFigureOut">
              <a:rPr lang="en-US"/>
              <a:pPr>
                <a:defRPr/>
              </a:pPr>
              <a:t>9/28/2010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A6985-9352-4918-A872-68D03047E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DE686-2DB0-414B-A406-95182A8815F4}" type="datetimeFigureOut">
              <a:rPr lang="en-US"/>
              <a:pPr>
                <a:defRPr/>
              </a:pPr>
              <a:t>9/28/2010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4366D-B518-457B-87C4-CE79A3E33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1CF4D-6589-4039-BC01-C2E967CA1F3D}" type="datetimeFigureOut">
              <a:rPr lang="en-US"/>
              <a:pPr>
                <a:defRPr/>
              </a:pPr>
              <a:t>9/28/2010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801C9-8035-4A8E-A953-22FBF41A8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D3793-62F5-438D-A268-C25600EA4E0E}" type="datetimeFigureOut">
              <a:rPr lang="en-US"/>
              <a:pPr>
                <a:defRPr/>
              </a:pPr>
              <a:t>9/28/2010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482FF-D7E6-4F80-AABF-B20FA02E4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822F2E-C347-4914-BFCC-94A9874FBA77}" type="datetimeFigureOut">
              <a:rPr lang="en-US"/>
              <a:pPr>
                <a:defRPr/>
              </a:pPr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503BC3-8CBA-4FE4-9918-5BF4A85E3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KOMPUTER APLIKASI MI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STYLES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" indent="-3175">
              <a:buNone/>
            </a:pPr>
            <a:r>
              <a:rPr lang="en-US" sz="2800" dirty="0" smtClean="0"/>
              <a:t>Word </a:t>
            </a:r>
            <a:r>
              <a:rPr lang="en-US" sz="2800" dirty="0" err="1" smtClean="0"/>
              <a:t>menyediakan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style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mempermudah</a:t>
            </a:r>
            <a:r>
              <a:rPr lang="en-US" sz="2800" dirty="0" smtClean="0"/>
              <a:t> </a:t>
            </a:r>
            <a:r>
              <a:rPr lang="en-US" sz="2800" dirty="0" err="1" smtClean="0"/>
              <a:t>penulisan</a:t>
            </a:r>
            <a:r>
              <a:rPr lang="en-US" sz="2800" dirty="0" smtClean="0"/>
              <a:t> </a:t>
            </a:r>
            <a:r>
              <a:rPr lang="en-US" sz="2800" dirty="0" err="1" smtClean="0"/>
              <a:t>karya</a:t>
            </a:r>
            <a:r>
              <a:rPr lang="en-US" sz="2800" dirty="0" smtClean="0"/>
              <a:t> </a:t>
            </a:r>
            <a:r>
              <a:rPr lang="en-US" sz="2800" dirty="0" err="1" smtClean="0"/>
              <a:t>ilmiah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laporan</a:t>
            </a:r>
            <a:r>
              <a:rPr lang="en-US" sz="2800" dirty="0" smtClean="0"/>
              <a:t>.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style </a:t>
            </a:r>
            <a:r>
              <a:rPr lang="en-US" sz="2800" dirty="0" err="1" smtClean="0"/>
              <a:t>baru</a:t>
            </a:r>
            <a:r>
              <a:rPr lang="en-US" sz="2800" dirty="0" smtClean="0"/>
              <a:t>:</a:t>
            </a:r>
          </a:p>
          <a:p>
            <a:pPr marL="514350" indent="-514350">
              <a:buAutoNum type="arabicPeriod"/>
            </a:pPr>
            <a:r>
              <a:rPr lang="en-US" sz="2800" dirty="0" err="1" smtClean="0"/>
              <a:t>Klik</a:t>
            </a:r>
            <a:r>
              <a:rPr lang="en-US" sz="2800" dirty="0" smtClean="0"/>
              <a:t> </a:t>
            </a:r>
            <a:r>
              <a:rPr lang="en-US" sz="2800" dirty="0" err="1" smtClean="0"/>
              <a:t>panah</a:t>
            </a:r>
            <a:r>
              <a:rPr lang="en-US" sz="2800" dirty="0" smtClean="0"/>
              <a:t> </a:t>
            </a:r>
            <a:r>
              <a:rPr lang="en-US" sz="2800" dirty="0" err="1" smtClean="0"/>
              <a:t>kebawah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ribbon </a:t>
            </a:r>
            <a:r>
              <a:rPr lang="en-US" sz="2800" b="1" u="sng" dirty="0" smtClean="0">
                <a:solidFill>
                  <a:srgbClr val="FF0000"/>
                </a:solidFill>
              </a:rPr>
              <a:t>Styles</a:t>
            </a:r>
          </a:p>
          <a:p>
            <a:pPr marL="514350" indent="-514350">
              <a:buAutoNum type="arabicPeriod"/>
            </a:pPr>
            <a:endParaRPr lang="en-US" sz="2800" b="1" u="sng" dirty="0" smtClean="0">
              <a:solidFill>
                <a:srgbClr val="FF0000"/>
              </a:solidFill>
            </a:endParaRPr>
          </a:p>
          <a:p>
            <a:pPr marL="3175" indent="-3175">
              <a:buNone/>
            </a:pP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505200"/>
            <a:ext cx="3429000" cy="215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val 5"/>
          <p:cNvSpPr/>
          <p:nvPr/>
        </p:nvSpPr>
        <p:spPr>
          <a:xfrm>
            <a:off x="4267200" y="5029200"/>
            <a:ext cx="914400" cy="609600"/>
          </a:xfrm>
          <a:prstGeom prst="ellipse">
            <a:avLst/>
          </a:prstGeom>
          <a:solidFill>
            <a:srgbClr val="FF0000">
              <a:alpha val="0"/>
            </a:srgb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AutoNum type="arabicPeriod" startAt="2"/>
            </a:pP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New Style (       )</a:t>
            </a:r>
          </a:p>
          <a:p>
            <a:pPr marL="514350" lvl="0" indent="-514350">
              <a:buAutoNum type="arabicPeriod" startAt="3"/>
            </a:pP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dialog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514350" lvl="0" indent="-514350">
              <a:buAutoNum type="arabicPeriod" startAt="3"/>
            </a:pPr>
            <a:endParaRPr lang="en-US" dirty="0" smtClean="0"/>
          </a:p>
          <a:p>
            <a:pPr marL="514350" lvl="0" indent="-51435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1957" y="1676400"/>
            <a:ext cx="53884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2743200"/>
            <a:ext cx="3217825" cy="3301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4"/>
            </a:pP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atur</a:t>
            </a:r>
            <a:r>
              <a:rPr lang="en-US" dirty="0" smtClean="0"/>
              <a:t> Styles 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inginkan</a:t>
            </a:r>
            <a:endParaRPr lang="en-US" dirty="0" smtClean="0"/>
          </a:p>
          <a:p>
            <a:pPr marL="514350" indent="-514350">
              <a:buAutoNum type="arabicPeriod" startAt="4"/>
            </a:pPr>
            <a:r>
              <a:rPr lang="en-US" dirty="0" err="1" smtClean="0"/>
              <a:t>Pilih</a:t>
            </a:r>
            <a:r>
              <a:rPr lang="en-US" dirty="0" smtClean="0"/>
              <a:t> Ok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LATIHAN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style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“</a:t>
            </a:r>
            <a:r>
              <a:rPr lang="en-US" dirty="0" err="1" smtClean="0"/>
              <a:t>MyStyle</a:t>
            </a:r>
            <a:r>
              <a:rPr lang="en-US" dirty="0" smtClean="0"/>
              <a:t>”,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Algerian, size 14, color green</a:t>
            </a:r>
          </a:p>
          <a:p>
            <a:r>
              <a:rPr lang="en-US" dirty="0" err="1" smtClean="0"/>
              <a:t>Buatlah</a:t>
            </a:r>
            <a:r>
              <a:rPr lang="en-US" dirty="0" smtClean="0"/>
              <a:t> style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“</a:t>
            </a:r>
            <a:r>
              <a:rPr lang="en-US" dirty="0" err="1" smtClean="0"/>
              <a:t>FunStyle</a:t>
            </a:r>
            <a:r>
              <a:rPr lang="en-US" dirty="0" smtClean="0"/>
              <a:t>”,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Times New Roman , size 18, color blue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BREAKS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800" dirty="0" err="1" smtClean="0"/>
              <a:t>Kadang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menulis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halaman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kolom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belum</a:t>
            </a:r>
            <a:r>
              <a:rPr lang="en-US" sz="2800" dirty="0" smtClean="0"/>
              <a:t> </a:t>
            </a:r>
            <a:r>
              <a:rPr lang="en-US" sz="2800" dirty="0" err="1" smtClean="0"/>
              <a:t>terisi</a:t>
            </a:r>
            <a:r>
              <a:rPr lang="en-US" sz="2800" dirty="0" smtClean="0"/>
              <a:t> </a:t>
            </a:r>
            <a:r>
              <a:rPr lang="en-US" sz="2800" dirty="0" err="1" smtClean="0"/>
              <a:t>sementara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berpindah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halaman</a:t>
            </a:r>
            <a:r>
              <a:rPr lang="en-US" sz="2800" dirty="0" smtClean="0"/>
              <a:t> lain. Hal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mudah</a:t>
            </a:r>
            <a:r>
              <a:rPr lang="en-US" sz="2800" dirty="0" smtClean="0"/>
              <a:t> </a:t>
            </a:r>
            <a:r>
              <a:rPr lang="en-US" sz="2800" dirty="0" err="1" smtClean="0"/>
              <a:t>tanpa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menekan</a:t>
            </a:r>
            <a:r>
              <a:rPr lang="en-US" sz="2800" dirty="0" smtClean="0"/>
              <a:t> </a:t>
            </a:r>
            <a:r>
              <a:rPr lang="en-US" sz="2800" dirty="0" err="1" smtClean="0"/>
              <a:t>tombol</a:t>
            </a:r>
            <a:r>
              <a:rPr lang="en-US" sz="2800" dirty="0" smtClean="0"/>
              <a:t> enter </a:t>
            </a:r>
            <a:r>
              <a:rPr lang="en-US" sz="2800" dirty="0" err="1" smtClean="0"/>
              <a:t>berulang</a:t>
            </a:r>
            <a:r>
              <a:rPr lang="en-US" sz="2800" dirty="0" smtClean="0"/>
              <a:t> kali. </a:t>
            </a:r>
            <a:r>
              <a:rPr lang="en-US" sz="2800" dirty="0" err="1" smtClean="0"/>
              <a:t>Caranya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ribbon </a:t>
            </a:r>
            <a:r>
              <a:rPr lang="en-US" sz="2800" b="1" dirty="0" smtClean="0"/>
              <a:t>Insert </a:t>
            </a:r>
            <a:r>
              <a:rPr lang="en-US" sz="2800" b="1" dirty="0" smtClean="0">
                <a:sym typeface="Wingdings"/>
              </a:rPr>
              <a:t></a:t>
            </a:r>
            <a:r>
              <a:rPr lang="en-US" sz="2800" b="1" dirty="0" smtClean="0"/>
              <a:t> page break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 </a:t>
            </a:r>
            <a:r>
              <a:rPr lang="en-US" sz="2800" b="1" dirty="0" smtClean="0"/>
              <a:t>page layout </a:t>
            </a:r>
            <a:r>
              <a:rPr lang="en-US" sz="2800" b="1" dirty="0" smtClean="0">
                <a:sym typeface="Wingdings"/>
              </a:rPr>
              <a:t></a:t>
            </a:r>
            <a:r>
              <a:rPr lang="en-US" sz="2800" b="1" dirty="0" smtClean="0"/>
              <a:t> breaks </a:t>
            </a:r>
            <a:r>
              <a:rPr lang="en-US" sz="2800" b="1" dirty="0" smtClean="0">
                <a:sym typeface="Wingdings"/>
              </a:rPr>
              <a:t></a:t>
            </a:r>
            <a:r>
              <a:rPr lang="en-US" sz="2800" b="1" dirty="0" smtClean="0"/>
              <a:t> page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cukup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hotkey </a:t>
            </a:r>
            <a:r>
              <a:rPr lang="en-US" sz="2800" b="1" dirty="0" err="1" smtClean="0"/>
              <a:t>Ctrl+Enter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MEMBUAT KOLOM BERITA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:</a:t>
            </a:r>
          </a:p>
          <a:p>
            <a:pPr lvl="0">
              <a:buNone/>
            </a:pPr>
            <a:r>
              <a:rPr lang="en-US" dirty="0" smtClean="0"/>
              <a:t>1.  Click menu tab </a:t>
            </a:r>
            <a:r>
              <a:rPr lang="en-US" b="1" dirty="0" smtClean="0">
                <a:solidFill>
                  <a:srgbClr val="FF0000"/>
                </a:solidFill>
              </a:rPr>
              <a:t>Page Layout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ribbon</a:t>
            </a:r>
          </a:p>
          <a:p>
            <a:pPr marL="515938" lvl="0" indent="-515938">
              <a:buNone/>
            </a:pPr>
            <a:r>
              <a:rPr lang="en-US" dirty="0" smtClean="0"/>
              <a:t>2. 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Columns</a:t>
            </a:r>
            <a:r>
              <a:rPr lang="en-US" dirty="0" smtClean="0"/>
              <a:t> yang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ribbon </a:t>
            </a:r>
            <a:r>
              <a:rPr lang="en-US" b="1" dirty="0" smtClean="0">
                <a:solidFill>
                  <a:srgbClr val="FF0000"/>
                </a:solidFill>
              </a:rPr>
              <a:t>Page Setup</a:t>
            </a:r>
            <a:r>
              <a:rPr lang="en-US" b="1" dirty="0" smtClean="0"/>
              <a:t> </a:t>
            </a:r>
          </a:p>
          <a:p>
            <a:pPr marL="515938" lvl="0" indent="-515938">
              <a:buNone/>
            </a:pPr>
            <a:r>
              <a:rPr lang="en-US" dirty="0" smtClean="0"/>
              <a:t>3. 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inginkan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533400" cy="5791200"/>
          </a:xfrm>
        </p:spPr>
        <p:txBody>
          <a:bodyPr/>
          <a:lstStyle/>
          <a:p>
            <a:r>
              <a:rPr lang="en-US" b="1" dirty="0" smtClean="0"/>
              <a:t>LATIHAN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6568" y="381000"/>
            <a:ext cx="5831032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ul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julian</Template>
  <TotalTime>480</TotalTime>
  <Words>186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julian</vt:lpstr>
      <vt:lpstr>KOMPUTER APLIKASI MI</vt:lpstr>
      <vt:lpstr>STYLES</vt:lpstr>
      <vt:lpstr>STYLES</vt:lpstr>
      <vt:lpstr>STYLES</vt:lpstr>
      <vt:lpstr>LATIHAN</vt:lpstr>
      <vt:lpstr>BREAKS</vt:lpstr>
      <vt:lpstr>MEMBUAT KOLOM BERITA</vt:lpstr>
      <vt:lpstr>LATIHAN</vt:lpstr>
    </vt:vector>
  </TitlesOfParts>
  <Company>bandung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maeztro</dc:creator>
  <cp:lastModifiedBy>Julian Chandra </cp:lastModifiedBy>
  <cp:revision>38</cp:revision>
  <dcterms:created xsi:type="dcterms:W3CDTF">2010-08-21T03:53:46Z</dcterms:created>
  <dcterms:modified xsi:type="dcterms:W3CDTF">2010-09-28T03:33:38Z</dcterms:modified>
</cp:coreProperties>
</file>