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3C2AA-DB25-4F85-85B1-EC4F76B301B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05071-EF34-4B32-BDF0-94F736095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F1E8-648F-4538-B831-4B8833149D9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7027-4AA8-4E9D-8D31-325FD3CB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F1E8-648F-4538-B831-4B8833149D9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7027-4AA8-4E9D-8D31-325FD3CB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F1E8-648F-4538-B831-4B8833149D9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7027-4AA8-4E9D-8D31-325FD3CB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F1E8-648F-4538-B831-4B8833149D9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7027-4AA8-4E9D-8D31-325FD3CB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F1E8-648F-4538-B831-4B8833149D9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7027-4AA8-4E9D-8D31-325FD3CB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F1E8-648F-4538-B831-4B8833149D9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7027-4AA8-4E9D-8D31-325FD3CB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F1E8-648F-4538-B831-4B8833149D9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7027-4AA8-4E9D-8D31-325FD3CB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F1E8-648F-4538-B831-4B8833149D9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7027-4AA8-4E9D-8D31-325FD3CB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F1E8-648F-4538-B831-4B8833149D9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7027-4AA8-4E9D-8D31-325FD3CB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F1E8-648F-4538-B831-4B8833149D9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7027-4AA8-4E9D-8D31-325FD3CB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F1E8-648F-4538-B831-4B8833149D9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7027-4AA8-4E9D-8D31-325FD3CB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7F1E8-648F-4538-B831-4B8833149D9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7027-4AA8-4E9D-8D31-325FD3CB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1500174"/>
            <a:ext cx="7772400" cy="1643074"/>
          </a:xfrm>
        </p:spPr>
        <p:txBody>
          <a:bodyPr/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6314" y="3500438"/>
            <a:ext cx="2986086" cy="1143008"/>
          </a:xfrm>
        </p:spPr>
        <p:txBody>
          <a:bodyPr>
            <a:normAutofit fontScale="55000" lnSpcReduction="20000"/>
          </a:bodyPr>
          <a:lstStyle/>
          <a:p>
            <a:pPr algn="r"/>
            <a:endParaRPr lang="en-US" dirty="0" smtClean="0"/>
          </a:p>
          <a:p>
            <a:pPr algn="r"/>
            <a:r>
              <a:rPr lang="en-US" dirty="0" err="1" smtClean="0"/>
              <a:t>Oleh</a:t>
            </a:r>
            <a:endParaRPr lang="en-US" dirty="0" smtClean="0"/>
          </a:p>
          <a:p>
            <a:pPr algn="r"/>
            <a:r>
              <a:rPr lang="en-US" dirty="0" smtClean="0"/>
              <a:t>Yesi </a:t>
            </a:r>
            <a:r>
              <a:rPr lang="en-US" dirty="0" err="1" smtClean="0"/>
              <a:t>Marince</a:t>
            </a:r>
            <a:r>
              <a:rPr lang="en-US" dirty="0" smtClean="0"/>
              <a:t>, S.IP., </a:t>
            </a:r>
            <a:r>
              <a:rPr lang="en-US" dirty="0" err="1" smtClean="0"/>
              <a:t>M.Si</a:t>
            </a:r>
            <a:endParaRPr lang="en-US" dirty="0" smtClean="0"/>
          </a:p>
          <a:p>
            <a:pPr algn="r"/>
            <a:r>
              <a:rPr lang="en-US" dirty="0" err="1" smtClean="0"/>
              <a:t>Sesi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Filsafat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:</a:t>
            </a:r>
          </a:p>
          <a:p>
            <a:pPr marL="722313" indent="-368300">
              <a:buFont typeface="+mj-lt"/>
              <a:buAutoNum type="arabicPeriod"/>
            </a:pP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fundamental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mendasar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bernegara</a:t>
            </a:r>
            <a:r>
              <a:rPr lang="en-US" sz="2800" dirty="0" smtClean="0"/>
              <a:t>.</a:t>
            </a:r>
          </a:p>
          <a:p>
            <a:pPr marL="722313" indent="-368300">
              <a:buFont typeface="+mj-lt"/>
              <a:buAutoNum type="arabicPeriod"/>
            </a:pP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substanti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hakikat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, </a:t>
            </a:r>
            <a:r>
              <a:rPr lang="en-US" sz="2800" dirty="0" err="1" smtClean="0"/>
              <a:t>ide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bernegara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,</a:t>
            </a:r>
          </a:p>
          <a:p>
            <a:pPr marL="722313" indent="-368300">
              <a:buFont typeface="+mj-lt"/>
              <a:buAutoNum type="arabicPeriod"/>
            </a:pPr>
            <a:r>
              <a:rPr lang="en-US" sz="2800" dirty="0" err="1" smtClean="0"/>
              <a:t>Berusaha</a:t>
            </a:r>
            <a:r>
              <a:rPr lang="en-US" sz="2800" dirty="0" smtClean="0"/>
              <a:t> </a:t>
            </a:r>
            <a:r>
              <a:rPr lang="en-US" sz="2800" dirty="0" err="1" smtClean="0"/>
              <a:t>menempatkan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bernegara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Filsafat</a:t>
            </a:r>
            <a:r>
              <a:rPr lang="en-US" sz="2800" dirty="0" smtClean="0"/>
              <a:t> </a:t>
            </a:r>
            <a:r>
              <a:rPr lang="en-US" sz="2800" dirty="0" err="1" smtClean="0"/>
              <a:t>Pancasila</a:t>
            </a:r>
            <a:endParaRPr lang="en-US" sz="2800" dirty="0" smtClean="0"/>
          </a:p>
          <a:p>
            <a:pPr>
              <a:lnSpc>
                <a:spcPct val="50000"/>
              </a:lnSpc>
              <a:buNone/>
            </a:pPr>
            <a:endParaRPr lang="en-US" sz="2800" dirty="0" smtClean="0"/>
          </a:p>
          <a:p>
            <a:pPr marL="722313" indent="-36830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pedoman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bernegara</a:t>
            </a:r>
            <a:r>
              <a:rPr lang="en-US" sz="2800" dirty="0" smtClean="0"/>
              <a:t>,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, </a:t>
            </a:r>
            <a:r>
              <a:rPr lang="en-US" sz="2800" dirty="0" err="1" smtClean="0"/>
              <a:t>politik</a:t>
            </a:r>
            <a:r>
              <a:rPr lang="en-US" sz="2800" dirty="0" smtClean="0"/>
              <a:t>,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,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</a:p>
          <a:p>
            <a:pPr marL="722313" indent="-368300">
              <a:buFont typeface="+mj-lt"/>
              <a:buAutoNum type="arabicPeriod"/>
            </a:pP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kesatuan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utuh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terbagi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terpisahkan</a:t>
            </a:r>
            <a:r>
              <a:rPr lang="en-US" sz="2800" dirty="0" smtClean="0"/>
              <a:t> </a:t>
            </a:r>
            <a:r>
              <a:rPr lang="en-US" sz="2800" dirty="0" err="1" smtClean="0"/>
              <a:t>tercermin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sila</a:t>
            </a:r>
            <a:r>
              <a:rPr lang="en-US" sz="2800" dirty="0" smtClean="0"/>
              <a:t> </a:t>
            </a:r>
            <a:r>
              <a:rPr lang="en-US" sz="2800" dirty="0" err="1" smtClean="0"/>
              <a:t>Pancasila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mencerminkan</a:t>
            </a:r>
            <a:r>
              <a:rPr lang="en-US" sz="2800" dirty="0" smtClean="0"/>
              <a:t> </a:t>
            </a:r>
            <a:r>
              <a:rPr lang="en-US" sz="2800" dirty="0" err="1" smtClean="0"/>
              <a:t>jati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bangsa</a:t>
            </a:r>
            <a:r>
              <a:rPr lang="en-US" sz="2800" dirty="0" smtClean="0"/>
              <a:t> Indonesia</a:t>
            </a:r>
          </a:p>
          <a:p>
            <a:pPr marL="722313" indent="-368300">
              <a:buFont typeface="+mj-lt"/>
              <a:buAutoNum type="arabicPeriod"/>
            </a:pP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/>
              <a:t>p</a:t>
            </a:r>
            <a:r>
              <a:rPr lang="en-US" sz="2800" smtClean="0"/>
              <a:t>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pemersatu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mencerminkan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bangsa</a:t>
            </a:r>
            <a:r>
              <a:rPr lang="en-US" sz="2800" dirty="0" smtClean="0"/>
              <a:t>.</a:t>
            </a:r>
          </a:p>
          <a:p>
            <a:pPr marL="722313" indent="-36830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368589"/>
            <a:ext cx="7500990" cy="43396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etimologi</a:t>
            </a: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falsafah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Yunani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Filsafat</a:t>
            </a:r>
            <a:r>
              <a:rPr lang="en-US" sz="2400" dirty="0" smtClean="0"/>
              <a:t>                     </a:t>
            </a:r>
            <a:r>
              <a:rPr lang="en-US" sz="2400" dirty="0" err="1" smtClean="0"/>
              <a:t>Philein,philo,philos</a:t>
            </a:r>
            <a:r>
              <a:rPr lang="en-US" sz="2400" dirty="0" smtClean="0"/>
              <a:t>  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                          </a:t>
            </a:r>
            <a:r>
              <a:rPr lang="en-US" sz="2400" dirty="0" err="1" smtClean="0"/>
              <a:t>mencari,mencintai</a:t>
            </a:r>
            <a:r>
              <a:rPr lang="en-US" sz="2400" dirty="0" smtClean="0"/>
              <a:t>, </a:t>
            </a:r>
            <a:r>
              <a:rPr lang="en-US" sz="2400" dirty="0" err="1" smtClean="0"/>
              <a:t>pecinta</a:t>
            </a:r>
            <a:r>
              <a:rPr lang="en-US" sz="2400" dirty="0" smtClean="0"/>
              <a:t>, </a:t>
            </a:r>
            <a:r>
              <a:rPr lang="en-US" sz="2400" dirty="0" err="1" smtClean="0"/>
              <a:t>cinta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Sophia                     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, </a:t>
            </a:r>
            <a:r>
              <a:rPr lang="en-US" sz="2400" dirty="0" err="1" smtClean="0"/>
              <a:t>kebijaksanaan</a:t>
            </a:r>
            <a:r>
              <a:rPr lang="en-US" sz="2400" dirty="0" smtClean="0"/>
              <a:t>, </a:t>
            </a:r>
            <a:r>
              <a:rPr lang="en-US" sz="2400" dirty="0" err="1" smtClean="0"/>
              <a:t>kearifan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mencintai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9" name="Right Arrow 8"/>
          <p:cNvSpPr/>
          <p:nvPr/>
        </p:nvSpPr>
        <p:spPr>
          <a:xfrm>
            <a:off x="2285984" y="2714620"/>
            <a:ext cx="92869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285984" y="3429000"/>
            <a:ext cx="92869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Filsafat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Plato (427 SM – 348 SM)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Filsafat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berminat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asli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Aristoteles</a:t>
            </a:r>
            <a:r>
              <a:rPr lang="en-US" sz="2400" dirty="0" smtClean="0"/>
              <a:t> (382-322 SM)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terkandung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didalamnya</a:t>
            </a:r>
            <a:r>
              <a:rPr lang="en-US" sz="2400" dirty="0" smtClean="0"/>
              <a:t> </a:t>
            </a:r>
            <a:r>
              <a:rPr lang="en-US" sz="2400" dirty="0" err="1" smtClean="0"/>
              <a:t>ilmu-ilmu</a:t>
            </a:r>
            <a:r>
              <a:rPr lang="en-US" sz="2400" dirty="0" smtClean="0"/>
              <a:t> </a:t>
            </a:r>
            <a:r>
              <a:rPr lang="en-US" sz="2400" dirty="0" err="1" smtClean="0"/>
              <a:t>metafisika</a:t>
            </a:r>
            <a:r>
              <a:rPr lang="en-US" sz="2400" dirty="0" smtClean="0"/>
              <a:t>, </a:t>
            </a:r>
            <a:r>
              <a:rPr lang="en-US" sz="2400" dirty="0" err="1" smtClean="0"/>
              <a:t>logika</a:t>
            </a:r>
            <a:r>
              <a:rPr lang="en-US" sz="2400" dirty="0" smtClean="0"/>
              <a:t>, </a:t>
            </a:r>
            <a:r>
              <a:rPr lang="en-US" sz="2400" dirty="0" err="1" smtClean="0"/>
              <a:t>retorika,etika</a:t>
            </a:r>
            <a:r>
              <a:rPr lang="en-US" sz="2400" dirty="0" smtClean="0"/>
              <a:t>,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,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estetika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Al-</a:t>
            </a:r>
            <a:r>
              <a:rPr lang="en-US" sz="2400" dirty="0" err="1" smtClean="0"/>
              <a:t>Farabi</a:t>
            </a:r>
            <a:r>
              <a:rPr lang="en-US" sz="2400" dirty="0" smtClean="0"/>
              <a:t> (870-950 SM)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r>
              <a:rPr lang="en-US" sz="2400" dirty="0" smtClean="0"/>
              <a:t> </a:t>
            </a:r>
            <a:r>
              <a:rPr lang="en-US" sz="2400" dirty="0" err="1" smtClean="0"/>
              <a:t>wujud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hakikat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Immanuel Kant (1724-1804)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pangkal</a:t>
            </a:r>
            <a:r>
              <a:rPr lang="en-US" sz="2400" dirty="0" smtClean="0"/>
              <a:t> </a:t>
            </a:r>
            <a:r>
              <a:rPr lang="en-US" sz="2400" dirty="0" err="1" smtClean="0"/>
              <a:t>darisegala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didalamnya</a:t>
            </a:r>
            <a:r>
              <a:rPr lang="en-US" sz="2400" dirty="0" smtClean="0"/>
              <a:t> </a:t>
            </a:r>
            <a:r>
              <a:rPr lang="en-US" sz="2400" dirty="0" err="1" smtClean="0"/>
              <a:t>tercakup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? (</a:t>
            </a:r>
            <a:r>
              <a:rPr lang="en-US" sz="2400" dirty="0" err="1" smtClean="0"/>
              <a:t>Jawabanya</a:t>
            </a:r>
            <a:r>
              <a:rPr lang="en-US" sz="2400" dirty="0" smtClean="0"/>
              <a:t> </a:t>
            </a:r>
            <a:r>
              <a:rPr lang="en-US" sz="2400" dirty="0" err="1" smtClean="0"/>
              <a:t>Metafisika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2.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seharusnya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kerjakan</a:t>
            </a:r>
            <a:r>
              <a:rPr lang="en-US" sz="2400" dirty="0" smtClean="0"/>
              <a:t>? (</a:t>
            </a:r>
            <a:r>
              <a:rPr lang="en-US" sz="2400" dirty="0" err="1" smtClean="0"/>
              <a:t>Jawabannya</a:t>
            </a:r>
            <a:r>
              <a:rPr lang="en-US" sz="2400" dirty="0" smtClean="0"/>
              <a:t> </a:t>
            </a:r>
            <a:r>
              <a:rPr lang="en-US" sz="2400" dirty="0" err="1" smtClean="0"/>
              <a:t>Etika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3.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dimanakah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? (</a:t>
            </a:r>
            <a:r>
              <a:rPr lang="en-US" sz="2400" dirty="0" err="1" smtClean="0"/>
              <a:t>Jawabannya</a:t>
            </a:r>
            <a:r>
              <a:rPr lang="en-US" sz="2400" dirty="0" smtClean="0"/>
              <a:t> Agama)</a:t>
            </a:r>
          </a:p>
          <a:p>
            <a:pPr>
              <a:buNone/>
            </a:pPr>
            <a:r>
              <a:rPr lang="en-US" sz="2400" dirty="0" smtClean="0"/>
              <a:t>	4.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? (</a:t>
            </a:r>
            <a:r>
              <a:rPr lang="en-US" sz="2400" dirty="0" err="1" smtClean="0"/>
              <a:t>Jawabannya</a:t>
            </a:r>
            <a:r>
              <a:rPr lang="en-US" sz="2400" dirty="0" smtClean="0"/>
              <a:t> </a:t>
            </a:r>
            <a:r>
              <a:rPr lang="en-US" sz="2400" dirty="0" err="1" smtClean="0"/>
              <a:t>Antropologi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4143404"/>
          </a:xfrm>
        </p:spPr>
        <p:txBody>
          <a:bodyPr anchor="ctr"/>
          <a:lstStyle/>
          <a:p>
            <a:pPr indent="11113" algn="ctr">
              <a:buNone/>
            </a:pP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persoalan-persiolam</a:t>
            </a:r>
            <a:r>
              <a:rPr lang="en-US" dirty="0" smtClean="0"/>
              <a:t> yang </a:t>
            </a:r>
            <a:r>
              <a:rPr lang="en-US" dirty="0" err="1" smtClean="0"/>
              <a:t>menyakut</a:t>
            </a:r>
            <a:r>
              <a:rPr lang="en-US" dirty="0" smtClean="0"/>
              <a:t> universe (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(</a:t>
            </a:r>
            <a:r>
              <a:rPr lang="en-US" dirty="0" err="1" smtClean="0"/>
              <a:t>Kholid</a:t>
            </a:r>
            <a:r>
              <a:rPr lang="en-US" dirty="0" smtClean="0"/>
              <a:t> O. Santoso.2004:103)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mtClean="0"/>
              <a:t>BIDANG FILSAFAT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Epistemologi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Ontologi</a:t>
            </a:r>
            <a:r>
              <a:rPr lang="en-US" dirty="0" smtClean="0"/>
              <a:t>                         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Aksiologi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flipH="1">
            <a:off x="4429123" y="2214554"/>
            <a:ext cx="45719" cy="1857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4" idx="0"/>
          </p:cNvCxnSpPr>
          <p:nvPr/>
        </p:nvCxnSpPr>
        <p:spPr>
          <a:xfrm rot="16200000" flipH="1">
            <a:off x="4583429" y="2083107"/>
            <a:ext cx="2143140" cy="2406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0"/>
          </p:cNvCxnSpPr>
          <p:nvPr/>
        </p:nvCxnSpPr>
        <p:spPr>
          <a:xfrm rot="16200000" flipH="1" flipV="1">
            <a:off x="1975942" y="1953092"/>
            <a:ext cx="2214578" cy="2737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BIDANG-BIDANG FILSAFAT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Ontologi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filsafat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menyelidiki</a:t>
            </a:r>
            <a:r>
              <a:rPr lang="en-US" sz="2800" dirty="0" smtClean="0"/>
              <a:t> </a:t>
            </a:r>
            <a:r>
              <a:rPr lang="en-US" sz="2800" dirty="0" err="1" smtClean="0"/>
              <a:t>hakikat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realita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.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Idealisme</a:t>
            </a:r>
            <a:r>
              <a:rPr lang="en-US" sz="2800" dirty="0" smtClean="0"/>
              <a:t>, </a:t>
            </a:r>
            <a:r>
              <a:rPr lang="en-US" sz="2800" dirty="0" err="1" smtClean="0"/>
              <a:t>Spritualisme</a:t>
            </a:r>
            <a:r>
              <a:rPr lang="en-US" sz="2800" dirty="0" smtClean="0"/>
              <a:t>, </a:t>
            </a:r>
            <a:r>
              <a:rPr lang="en-US" sz="2800" dirty="0" err="1" smtClean="0"/>
              <a:t>materialisme</a:t>
            </a:r>
            <a:r>
              <a:rPr lang="en-US" sz="2800" dirty="0" smtClean="0"/>
              <a:t>, </a:t>
            </a:r>
            <a:r>
              <a:rPr lang="en-US" sz="2800" dirty="0" err="1" smtClean="0"/>
              <a:t>Pluralisme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Epistemologi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filsafat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membahas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, </a:t>
            </a:r>
            <a:r>
              <a:rPr lang="en-US" sz="2800" dirty="0" err="1" smtClean="0"/>
              <a:t>batas</a:t>
            </a:r>
            <a:r>
              <a:rPr lang="en-US" sz="2800" dirty="0" smtClean="0"/>
              <a:t>,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hakekat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validasi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Aksiologi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filasafat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menyelidiki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,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,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normatif</a:t>
            </a:r>
            <a:r>
              <a:rPr lang="en-US" sz="2800" dirty="0" smtClean="0"/>
              <a:t>. </a:t>
            </a:r>
          </a:p>
          <a:p>
            <a:pPr>
              <a:buNone/>
              <a:tabLst>
                <a:tab pos="5383213" algn="l"/>
              </a:tabLst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- </a:t>
            </a:r>
            <a:r>
              <a:rPr lang="en-US" sz="2800" dirty="0" err="1" smtClean="0"/>
              <a:t>tingkah</a:t>
            </a:r>
            <a:r>
              <a:rPr lang="en-US" sz="2800" dirty="0" smtClean="0"/>
              <a:t> </a:t>
            </a:r>
            <a:r>
              <a:rPr lang="en-US" sz="2800" dirty="0" err="1" smtClean="0"/>
              <a:t>laku</a:t>
            </a:r>
            <a:r>
              <a:rPr lang="en-US" sz="2800" dirty="0" smtClean="0"/>
              <a:t> moral yang </a:t>
            </a:r>
            <a:r>
              <a:rPr lang="en-US" sz="2800" dirty="0" err="1" smtClean="0"/>
              <a:t>berwujud</a:t>
            </a:r>
            <a:r>
              <a:rPr lang="en-US" sz="2800" dirty="0" smtClean="0"/>
              <a:t> </a:t>
            </a:r>
            <a:r>
              <a:rPr lang="en-US" sz="2800" dirty="0" err="1" smtClean="0"/>
              <a:t>etika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	        - </a:t>
            </a:r>
            <a:r>
              <a:rPr lang="en-US" sz="2800" dirty="0" err="1" smtClean="0"/>
              <a:t>ekspresi</a:t>
            </a:r>
            <a:r>
              <a:rPr lang="en-US" sz="2800" dirty="0" smtClean="0"/>
              <a:t> </a:t>
            </a:r>
            <a:r>
              <a:rPr lang="en-US" sz="2800" dirty="0" err="1" smtClean="0"/>
              <a:t>etika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berwujud</a:t>
            </a:r>
            <a:r>
              <a:rPr lang="en-US" sz="2800" dirty="0" smtClean="0"/>
              <a:t> </a:t>
            </a:r>
            <a:r>
              <a:rPr lang="en-US" sz="2800" dirty="0" err="1" smtClean="0"/>
              <a:t>estetika</a:t>
            </a:r>
            <a:r>
              <a:rPr lang="en-US" sz="2800" dirty="0" smtClean="0"/>
              <a:t>/</a:t>
            </a:r>
            <a:r>
              <a:rPr lang="en-US" sz="2800" dirty="0" err="1" smtClean="0"/>
              <a:t>seni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	          </a:t>
            </a:r>
            <a:r>
              <a:rPr lang="en-US" sz="2800" dirty="0" err="1" smtClean="0"/>
              <a:t>keindahan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	        - </a:t>
            </a:r>
            <a:r>
              <a:rPr lang="en-US" sz="2800" dirty="0" err="1" smtClean="0"/>
              <a:t>Sosio-politik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berwujud</a:t>
            </a:r>
            <a:r>
              <a:rPr lang="en-US" sz="2800" dirty="0" smtClean="0"/>
              <a:t> </a:t>
            </a:r>
            <a:r>
              <a:rPr lang="en-US" sz="2800" dirty="0" err="1" smtClean="0"/>
              <a:t>ideologi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Pancasila sebagai suatu sistem filsafat = merupakan sistem nilai </a:t>
            </a:r>
            <a:r>
              <a:rPr lang="id-ID" dirty="0" smtClean="0">
                <a:sym typeface="Wingdings"/>
              </a:rPr>
              <a:t></a:t>
            </a:r>
            <a:r>
              <a:rPr lang="id-ID" dirty="0" smtClean="0"/>
              <a:t> sumber segala penjabaran norma-norma hukum, norma moral, maupun norma kenegaraan lainnya. </a:t>
            </a:r>
            <a:endParaRPr lang="en-US" dirty="0" smtClean="0"/>
          </a:p>
          <a:p>
            <a:pPr lvl="0"/>
            <a:r>
              <a:rPr lang="id-ID" dirty="0" smtClean="0"/>
              <a:t>Sebagai suatu nilai, </a:t>
            </a:r>
            <a:r>
              <a:rPr lang="id-ID" b="1" dirty="0" smtClean="0"/>
              <a:t>Pancasila memberikan dasar fundamental </a:t>
            </a:r>
            <a:r>
              <a:rPr lang="id-ID" b="1" dirty="0" smtClean="0"/>
              <a:t>dan </a:t>
            </a:r>
            <a:r>
              <a:rPr lang="id-ID" b="1" dirty="0" smtClean="0"/>
              <a:t>universal bagi manusia dalam hidup bermasyarakat, berbangsa dan bernegara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Nilai-nilai</a:t>
            </a:r>
            <a:r>
              <a:rPr lang="en-US" sz="3200" dirty="0" smtClean="0"/>
              <a:t> </a:t>
            </a:r>
            <a:r>
              <a:rPr lang="en-US" sz="3200" dirty="0" err="1" smtClean="0"/>
              <a:t>Pancasila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Dan </a:t>
            </a:r>
            <a:r>
              <a:rPr lang="en-US" sz="3200" dirty="0" err="1" smtClean="0"/>
              <a:t>Kewajiban</a:t>
            </a:r>
            <a:r>
              <a:rPr lang="en-US" sz="3200" dirty="0" smtClean="0"/>
              <a:t> </a:t>
            </a:r>
            <a:r>
              <a:rPr lang="en-US" sz="3200" dirty="0" err="1" smtClean="0"/>
              <a:t>Asasi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421484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Vertikal</a:t>
            </a:r>
            <a:r>
              <a:rPr lang="en-US" sz="2800" dirty="0" smtClean="0"/>
              <a:t>             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Maha</a:t>
            </a:r>
            <a:r>
              <a:rPr lang="en-US" sz="2800" dirty="0" smtClean="0"/>
              <a:t> </a:t>
            </a:r>
            <a:r>
              <a:rPr lang="en-US" sz="2800" dirty="0" err="1" smtClean="0"/>
              <a:t>Kuasa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penjelmaan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Ketuhanan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Maha</a:t>
            </a:r>
            <a:r>
              <a:rPr lang="en-US" sz="2800" dirty="0" smtClean="0"/>
              <a:t> </a:t>
            </a:r>
            <a:r>
              <a:rPr lang="en-US" sz="2800" dirty="0" err="1" smtClean="0"/>
              <a:t>Esa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Horzontal</a:t>
            </a:r>
            <a:r>
              <a:rPr lang="en-US" sz="2800" dirty="0" smtClean="0"/>
              <a:t>              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dengn</a:t>
            </a:r>
            <a:r>
              <a:rPr lang="en-US" sz="2800" dirty="0" smtClean="0"/>
              <a:t> </a:t>
            </a:r>
            <a:r>
              <a:rPr lang="en-US" sz="2800" dirty="0" err="1" smtClean="0"/>
              <a:t>sesamanya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fungsinya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warga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, </a:t>
            </a:r>
            <a:r>
              <a:rPr lang="en-US" sz="2800" dirty="0" err="1" smtClean="0"/>
              <a:t>warga</a:t>
            </a:r>
            <a:r>
              <a:rPr lang="en-US" sz="2800" dirty="0" smtClean="0"/>
              <a:t> </a:t>
            </a:r>
            <a:r>
              <a:rPr lang="en-US" sz="2800" dirty="0" err="1" smtClean="0"/>
              <a:t>bangsa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warga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Alamiah</a:t>
            </a:r>
            <a:r>
              <a:rPr lang="en-US" sz="2800" dirty="0" smtClean="0"/>
              <a:t>              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sekitarnya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3643306" y="1928802"/>
            <a:ext cx="928694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>
            <a:off x="4000496" y="3286124"/>
            <a:ext cx="928694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>
            <a:off x="3786182" y="4643446"/>
            <a:ext cx="928694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369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Pancasila Sebagai Filsafat</vt:lpstr>
      <vt:lpstr>Slide 2</vt:lpstr>
      <vt:lpstr>Definisi Filsafat</vt:lpstr>
      <vt:lpstr>Definisi Filsafat</vt:lpstr>
      <vt:lpstr>Slide 5</vt:lpstr>
      <vt:lpstr>BIDANG-BIDANG FILSAFAT</vt:lpstr>
      <vt:lpstr>Slide 7</vt:lpstr>
      <vt:lpstr>Slide 8</vt:lpstr>
      <vt:lpstr>Nilai-nilai Pancasila dasar dan arah dalam Hak Dan Kewajiban Asasi Manusia</vt:lpstr>
      <vt:lpstr>Fungsi Filsafat Pancasila</vt:lpstr>
      <vt:lpstr>Slide 11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Sebagai Filsafat</dc:title>
  <dc:creator>Yesi</dc:creator>
  <cp:lastModifiedBy>Yesi</cp:lastModifiedBy>
  <cp:revision>50</cp:revision>
  <dcterms:created xsi:type="dcterms:W3CDTF">2010-01-06T06:06:47Z</dcterms:created>
  <dcterms:modified xsi:type="dcterms:W3CDTF">2010-01-14T02:05:23Z</dcterms:modified>
</cp:coreProperties>
</file>