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8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 varScale="1">
        <p:scale>
          <a:sx n="65" d="100"/>
          <a:sy n="65" d="100"/>
        </p:scale>
        <p:origin x="-146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966B4-6767-4BD1-A1E6-D997B1DA4D25}" type="datetimeFigureOut">
              <a:rPr lang="en-US"/>
              <a:pPr>
                <a:defRPr/>
              </a:pPr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E4F5D-8DDB-47D2-84CD-846252F26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928C5-94C4-4660-9E2C-3FAA5FC9C0BB}" type="datetimeFigureOut">
              <a:rPr lang="en-US"/>
              <a:pPr>
                <a:defRPr/>
              </a:pPr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5AE65-A82D-45C5-BFFA-4B0822721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EC1D1-035D-4635-A1E1-E40EF117055C}" type="datetimeFigureOut">
              <a:rPr lang="en-US"/>
              <a:pPr>
                <a:defRPr/>
              </a:pPr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37B9C-47C1-4B70-A665-FF4873CEB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963DF-E724-4338-B478-83255A1DE592}" type="datetimeFigureOut">
              <a:rPr lang="en-US"/>
              <a:pPr>
                <a:defRPr/>
              </a:pPr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983C6-D7F0-408D-BA60-F0ED7A31C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456E8-A37D-47F8-B7D6-803FC086E4CF}" type="datetimeFigureOut">
              <a:rPr lang="en-US"/>
              <a:pPr>
                <a:defRPr/>
              </a:pPr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D9460-A09A-4CF0-970E-98ACA8E86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8AE20-542A-4D13-838F-E976AB485BCB}" type="datetimeFigureOut">
              <a:rPr lang="en-US"/>
              <a:pPr>
                <a:defRPr/>
              </a:pPr>
              <a:t>9/29/2010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2594C-EF4C-4EAD-A3D5-077E193E88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D6164-E983-4F43-8F1E-058906097DA4}" type="datetimeFigureOut">
              <a:rPr lang="en-US"/>
              <a:pPr>
                <a:defRPr/>
              </a:pPr>
              <a:t>9/29/2010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96837-7BB1-4459-A3BA-DC236BF2F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44278-D55D-4C58-833D-783DECCEBA89}" type="datetimeFigureOut">
              <a:rPr lang="en-US"/>
              <a:pPr>
                <a:defRPr/>
              </a:pPr>
              <a:t>9/29/2010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A6985-9352-4918-A872-68D03047E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DE686-2DB0-414B-A406-95182A8815F4}" type="datetimeFigureOut">
              <a:rPr lang="en-US"/>
              <a:pPr>
                <a:defRPr/>
              </a:pPr>
              <a:t>9/29/2010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4366D-B518-457B-87C4-CE79A3E33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1CF4D-6589-4039-BC01-C2E967CA1F3D}" type="datetimeFigureOut">
              <a:rPr lang="en-US"/>
              <a:pPr>
                <a:defRPr/>
              </a:pPr>
              <a:t>9/29/2010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801C9-8035-4A8E-A953-22FBF41A8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D3793-62F5-438D-A268-C25600EA4E0E}" type="datetimeFigureOut">
              <a:rPr lang="en-US"/>
              <a:pPr>
                <a:defRPr/>
              </a:pPr>
              <a:t>9/29/2010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482FF-D7E6-4F80-AABF-B20FA02E4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822F2E-C347-4914-BFCC-94A9874FBA77}" type="datetimeFigureOut">
              <a:rPr lang="en-US"/>
              <a:pPr>
                <a:defRPr/>
              </a:pPr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503BC3-8CBA-4FE4-9918-5BF4A85E3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JAVA FUNDAMENTAL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TERIMA KASIH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PERCABANGAN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ct val="75000"/>
              <a:buNone/>
            </a:pPr>
            <a:r>
              <a:rPr lang="en-US" sz="1800" dirty="0" err="1" smtClean="0"/>
              <a:t>Terdapat</a:t>
            </a:r>
            <a:r>
              <a:rPr lang="en-US" sz="1800" dirty="0" smtClean="0"/>
              <a:t> 2 </a:t>
            </a:r>
            <a:r>
              <a:rPr lang="en-US" sz="1800" dirty="0" err="1" smtClean="0"/>
              <a:t>Jenis</a:t>
            </a:r>
            <a:r>
              <a:rPr lang="en-US" sz="1800" dirty="0" smtClean="0"/>
              <a:t> </a:t>
            </a:r>
            <a:r>
              <a:rPr lang="en-US" sz="1800" dirty="0" err="1" smtClean="0"/>
              <a:t>Percabangan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Java, </a:t>
            </a:r>
            <a:r>
              <a:rPr lang="en-US" sz="1800" dirty="0" err="1" smtClean="0"/>
              <a:t>yaitu</a:t>
            </a:r>
            <a:r>
              <a:rPr lang="en-US" sz="1800" dirty="0" smtClean="0"/>
              <a:t> :</a:t>
            </a:r>
          </a:p>
          <a:p>
            <a:pPr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1800" dirty="0" smtClean="0"/>
              <a:t>  </a:t>
            </a:r>
            <a:r>
              <a:rPr lang="en-US" sz="1800" dirty="0" err="1" smtClean="0"/>
              <a:t>Pernyataan</a:t>
            </a:r>
            <a:r>
              <a:rPr lang="en-US" sz="1800" dirty="0" smtClean="0"/>
              <a:t> </a:t>
            </a:r>
            <a:r>
              <a:rPr lang="en-US" sz="1800" b="1" dirty="0" smtClean="0"/>
              <a:t>if  </a:t>
            </a:r>
            <a:r>
              <a:rPr lang="en-US" sz="1800" dirty="0" err="1" smtClean="0"/>
              <a:t>terdiri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:</a:t>
            </a:r>
          </a:p>
          <a:p>
            <a:pPr lvl="1"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en-US" sz="1800" dirty="0" smtClean="0"/>
              <a:t> If</a:t>
            </a:r>
          </a:p>
          <a:p>
            <a:pPr lvl="1"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en-US" sz="1800" dirty="0" smtClean="0"/>
              <a:t> If   else</a:t>
            </a:r>
          </a:p>
          <a:p>
            <a:pPr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1800" dirty="0" smtClean="0"/>
              <a:t>   </a:t>
            </a:r>
            <a:r>
              <a:rPr lang="en-US" sz="1800" dirty="0" err="1" smtClean="0"/>
              <a:t>Pernyataan</a:t>
            </a:r>
            <a:r>
              <a:rPr lang="en-US" sz="1800" dirty="0" smtClean="0"/>
              <a:t> </a:t>
            </a:r>
            <a:r>
              <a:rPr lang="en-US" sz="1800" b="1" dirty="0" smtClean="0"/>
              <a:t>switch</a:t>
            </a:r>
          </a:p>
          <a:p>
            <a:pPr>
              <a:buClr>
                <a:schemeClr val="tx1"/>
              </a:buClr>
              <a:buSzPct val="75000"/>
              <a:buNone/>
            </a:pPr>
            <a:endParaRPr lang="en-US" sz="1800" b="1" dirty="0" smtClean="0"/>
          </a:p>
          <a:p>
            <a:pPr>
              <a:buClr>
                <a:schemeClr val="tx1"/>
              </a:buClr>
              <a:buSzPct val="75000"/>
              <a:buNone/>
            </a:pPr>
            <a:r>
              <a:rPr lang="en-US" sz="1800" b="1" dirty="0" err="1" smtClean="0"/>
              <a:t>Percabangan</a:t>
            </a:r>
            <a:r>
              <a:rPr lang="en-US" sz="1800" b="1" dirty="0" smtClean="0"/>
              <a:t> if</a:t>
            </a:r>
          </a:p>
          <a:p>
            <a:pPr algn="just">
              <a:buClr>
                <a:schemeClr val="tx1"/>
              </a:buClr>
              <a:buSzPct val="75000"/>
              <a:buNone/>
            </a:pPr>
            <a:r>
              <a:rPr lang="en-US" sz="1800" dirty="0" err="1" smtClean="0"/>
              <a:t>Percabangan</a:t>
            </a:r>
            <a:r>
              <a:rPr lang="en-US" sz="1800" dirty="0" smtClean="0"/>
              <a:t> if </a:t>
            </a:r>
            <a:r>
              <a:rPr lang="en-US" sz="1800" dirty="0" err="1" smtClean="0"/>
              <a:t>di</a:t>
            </a:r>
            <a:r>
              <a:rPr lang="en-US" sz="1800" dirty="0" smtClean="0"/>
              <a:t> java </a:t>
            </a:r>
            <a:r>
              <a:rPr lang="en-US" sz="1800" dirty="0" err="1" smtClean="0"/>
              <a:t>menyatakan</a:t>
            </a:r>
            <a:r>
              <a:rPr lang="en-US" sz="1800" dirty="0" smtClean="0"/>
              <a:t> statement/</a:t>
            </a:r>
            <a:r>
              <a:rPr lang="en-US" sz="1800" dirty="0" err="1" smtClean="0"/>
              <a:t>perintah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dieksekusi</a:t>
            </a:r>
            <a:r>
              <a:rPr lang="en-US" sz="1800" dirty="0" smtClean="0"/>
              <a:t> </a:t>
            </a:r>
            <a:r>
              <a:rPr lang="en-US" sz="1800" dirty="0" err="1" smtClean="0"/>
              <a:t>bila</a:t>
            </a:r>
            <a:r>
              <a:rPr lang="en-US" sz="1800" dirty="0" smtClean="0"/>
              <a:t> </a:t>
            </a:r>
            <a:r>
              <a:rPr lang="en-US" sz="1800" dirty="0" err="1" smtClean="0"/>
              <a:t>memenuhi</a:t>
            </a:r>
            <a:r>
              <a:rPr lang="en-US" sz="1800" dirty="0" smtClean="0"/>
              <a:t> </a:t>
            </a:r>
            <a:r>
              <a:rPr lang="en-US" sz="1800" dirty="0" err="1" smtClean="0"/>
              <a:t>syarat</a:t>
            </a:r>
            <a:r>
              <a:rPr lang="en-US" sz="1800" dirty="0" smtClean="0"/>
              <a:t>/</a:t>
            </a:r>
            <a:r>
              <a:rPr lang="en-US" sz="1800" dirty="0" err="1" smtClean="0"/>
              <a:t>kondisi</a:t>
            </a:r>
            <a:r>
              <a:rPr lang="en-US" sz="1800" dirty="0" smtClean="0"/>
              <a:t> </a:t>
            </a:r>
            <a:r>
              <a:rPr lang="en-US" sz="1800" dirty="0" err="1" smtClean="0"/>
              <a:t>tertentu</a:t>
            </a:r>
            <a:r>
              <a:rPr lang="en-US" sz="1800" dirty="0" smtClean="0"/>
              <a:t>.</a:t>
            </a:r>
          </a:p>
          <a:p>
            <a:pPr algn="just">
              <a:buClr>
                <a:schemeClr val="tx1"/>
              </a:buClr>
              <a:buSzPct val="75000"/>
              <a:buNone/>
            </a:pPr>
            <a:endParaRPr lang="en-US" sz="1800" dirty="0" smtClean="0"/>
          </a:p>
          <a:p>
            <a:pPr>
              <a:buClr>
                <a:schemeClr val="tx1"/>
              </a:buClr>
              <a:buSzPct val="75000"/>
              <a:buNone/>
            </a:pPr>
            <a:r>
              <a:rPr lang="en-US" sz="1800" b="1" dirty="0" err="1" smtClean="0"/>
              <a:t>Bentuk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Umum</a:t>
            </a:r>
            <a:r>
              <a:rPr lang="en-US" sz="1800" b="1" dirty="0" smtClean="0"/>
              <a:t> :</a:t>
            </a:r>
          </a:p>
          <a:p>
            <a:pPr>
              <a:buClr>
                <a:schemeClr val="tx1"/>
              </a:buClr>
              <a:buSzPct val="75000"/>
              <a:buNone/>
            </a:pPr>
            <a:r>
              <a:rPr lang="en-US" sz="1800" dirty="0" smtClean="0"/>
              <a:t>If (Expression)</a:t>
            </a:r>
          </a:p>
          <a:p>
            <a:pPr>
              <a:buClr>
                <a:schemeClr val="tx1"/>
              </a:buClr>
              <a:buSzPct val="75000"/>
              <a:buNone/>
            </a:pPr>
            <a:r>
              <a:rPr lang="en-US" sz="1800" dirty="0" smtClean="0"/>
              <a:t>  	Statement:</a:t>
            </a:r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PERCABANGAN IF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ct val="75000"/>
              <a:buNone/>
            </a:pPr>
            <a:r>
              <a:rPr lang="en-US" sz="1800" b="1" dirty="0" err="1" smtClean="0"/>
              <a:t>Contoh</a:t>
            </a:r>
            <a:r>
              <a:rPr lang="en-US" sz="1800" b="1" dirty="0" smtClean="0"/>
              <a:t> :</a:t>
            </a:r>
          </a:p>
          <a:p>
            <a:pPr>
              <a:buNone/>
            </a:pPr>
            <a:r>
              <a:rPr lang="en-US" sz="1800" dirty="0" smtClean="0"/>
              <a:t>public class </a:t>
            </a:r>
            <a:r>
              <a:rPr lang="en-US" sz="1800" dirty="0" err="1" smtClean="0"/>
              <a:t>contohif</a:t>
            </a:r>
            <a:r>
              <a:rPr lang="en-US" sz="1800" dirty="0" smtClean="0"/>
              <a:t>{</a:t>
            </a:r>
          </a:p>
          <a:p>
            <a:pPr>
              <a:buNone/>
            </a:pPr>
            <a:r>
              <a:rPr lang="en-US" sz="1800" dirty="0" smtClean="0"/>
              <a:t>	public static void main(String[] </a:t>
            </a:r>
            <a:r>
              <a:rPr lang="en-US" sz="1800" dirty="0" err="1" smtClean="0"/>
              <a:t>args</a:t>
            </a:r>
            <a:r>
              <a:rPr lang="en-US" sz="1800" dirty="0" smtClean="0"/>
              <a:t>){</a:t>
            </a:r>
          </a:p>
          <a:p>
            <a:pPr>
              <a:buNone/>
            </a:pPr>
            <a:r>
              <a:rPr lang="en-US" sz="1800" dirty="0" smtClean="0"/>
              <a:t>	  </a:t>
            </a:r>
            <a:r>
              <a:rPr lang="en-US" sz="1800" dirty="0" err="1" smtClean="0"/>
              <a:t>int</a:t>
            </a:r>
            <a:r>
              <a:rPr lang="en-US" sz="1800" dirty="0" smtClean="0"/>
              <a:t> x=10;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  if (x==10)</a:t>
            </a:r>
          </a:p>
          <a:p>
            <a:pPr>
              <a:buNone/>
            </a:pPr>
            <a:r>
              <a:rPr lang="en-US" sz="1800" dirty="0" smtClean="0"/>
              <a:t>	  </a:t>
            </a:r>
            <a:r>
              <a:rPr lang="en-US" sz="1800" dirty="0" err="1" smtClean="0"/>
              <a:t>System.out.println</a:t>
            </a:r>
            <a:r>
              <a:rPr lang="en-US" sz="1800" dirty="0" smtClean="0"/>
              <a:t>("</a:t>
            </a:r>
            <a:r>
              <a:rPr lang="en-US" sz="1800" dirty="0" err="1" smtClean="0"/>
              <a:t>Nilai</a:t>
            </a:r>
            <a:r>
              <a:rPr lang="en-US" sz="1800" dirty="0" smtClean="0"/>
              <a:t> x = "+ x);	</a:t>
            </a:r>
          </a:p>
          <a:p>
            <a:pPr>
              <a:buNone/>
            </a:pPr>
            <a:r>
              <a:rPr lang="en-US" sz="1800" dirty="0" smtClean="0"/>
              <a:t>	}</a:t>
            </a:r>
          </a:p>
          <a:p>
            <a:pPr>
              <a:buNone/>
            </a:pPr>
            <a:r>
              <a:rPr lang="en-US" sz="1800" dirty="0" smtClean="0"/>
              <a:t>}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Output :</a:t>
            </a:r>
          </a:p>
          <a:p>
            <a:pPr>
              <a:buNone/>
            </a:pPr>
            <a:r>
              <a:rPr lang="en-US" sz="1800" dirty="0" err="1" smtClean="0"/>
              <a:t>Nilai</a:t>
            </a:r>
            <a:r>
              <a:rPr lang="en-US" sz="1800" dirty="0" smtClean="0"/>
              <a:t> x = 10</a:t>
            </a:r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PERCABANGAN IF…ELSE</a:t>
            </a:r>
            <a:endParaRPr lang="en-US" b="1" dirty="0"/>
          </a:p>
        </p:txBody>
      </p:sp>
      <p:graphicFrame>
        <p:nvGraphicFramePr>
          <p:cNvPr id="4" name="Group 15"/>
          <p:cNvGraphicFramePr>
            <a:graphicFrameLocks noGrp="1"/>
          </p:cNvGraphicFramePr>
          <p:nvPr/>
        </p:nvGraphicFramePr>
        <p:xfrm>
          <a:off x="457200" y="1524000"/>
          <a:ext cx="8229600" cy="4477512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5317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Satu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Statement/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Perintah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 (Expression/Condition)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	//true statement;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else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	//false statement;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Lebih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Dari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Dua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Kondisi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 (Expression/Condition1)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	//true statements;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	//true statements;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}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else if (Expression/Condition2)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	//false statements;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	//false statements;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Else {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	//false statements;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	//false statements;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57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Lebih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Dari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Satu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Statement/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Perintah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 (Expression/Condition)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	//true statements;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	//true statements;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}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Else {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	//false statements;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	//false statements;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PERCABANGAN IF…ELSE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b="1" dirty="0" err="1" smtClean="0"/>
              <a:t>Contoh</a:t>
            </a:r>
            <a:r>
              <a:rPr lang="en-US" sz="1800" b="1" dirty="0" smtClean="0"/>
              <a:t> if…else;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import </a:t>
            </a:r>
            <a:r>
              <a:rPr lang="en-US" sz="1800" dirty="0" err="1" smtClean="0"/>
              <a:t>javax.swing</a:t>
            </a:r>
            <a:r>
              <a:rPr lang="en-US" sz="1800" dirty="0" smtClean="0"/>
              <a:t>.*;</a:t>
            </a:r>
          </a:p>
          <a:p>
            <a:pPr>
              <a:buNone/>
            </a:pPr>
            <a:r>
              <a:rPr lang="en-US" sz="1800" dirty="0" smtClean="0"/>
              <a:t>public class </a:t>
            </a:r>
            <a:r>
              <a:rPr lang="en-US" sz="1800" dirty="0" err="1" smtClean="0"/>
              <a:t>contohifelse</a:t>
            </a:r>
            <a:r>
              <a:rPr lang="en-US" sz="1800" dirty="0" smtClean="0"/>
              <a:t>{</a:t>
            </a:r>
          </a:p>
          <a:p>
            <a:pPr>
              <a:buNone/>
            </a:pPr>
            <a:r>
              <a:rPr lang="en-US" sz="1800" dirty="0" smtClean="0"/>
              <a:t>       public static void main(String[] </a:t>
            </a:r>
            <a:r>
              <a:rPr lang="en-US" sz="1800" dirty="0" err="1" smtClean="0"/>
              <a:t>args</a:t>
            </a:r>
            <a:r>
              <a:rPr lang="en-US" sz="1800" dirty="0" smtClean="0"/>
              <a:t>){</a:t>
            </a:r>
          </a:p>
          <a:p>
            <a:pPr>
              <a:buNone/>
            </a:pPr>
            <a:r>
              <a:rPr lang="en-US" sz="1800" dirty="0" smtClean="0"/>
              <a:t>          String input=</a:t>
            </a:r>
            <a:r>
              <a:rPr lang="en-US" sz="1800" dirty="0" err="1" smtClean="0"/>
              <a:t>JOptionPane.showInputDialog</a:t>
            </a:r>
            <a:r>
              <a:rPr lang="en-US" sz="1800" dirty="0" smtClean="0"/>
              <a:t>("</a:t>
            </a:r>
            <a:r>
              <a:rPr lang="en-US" sz="1800" dirty="0" err="1" smtClean="0"/>
              <a:t>Masukan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 </a:t>
            </a:r>
            <a:r>
              <a:rPr lang="en-US" sz="1800" dirty="0" err="1" smtClean="0"/>
              <a:t>Akhir</a:t>
            </a:r>
            <a:r>
              <a:rPr lang="en-US" sz="1800" dirty="0" smtClean="0"/>
              <a:t>= ");</a:t>
            </a:r>
          </a:p>
          <a:p>
            <a:pPr>
              <a:buNone/>
            </a:pPr>
            <a:r>
              <a:rPr lang="en-US" sz="1800" dirty="0" smtClean="0"/>
              <a:t>          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na</a:t>
            </a:r>
            <a:r>
              <a:rPr lang="en-US" sz="1800" dirty="0" smtClean="0"/>
              <a:t>=</a:t>
            </a:r>
            <a:r>
              <a:rPr lang="en-US" sz="1800" dirty="0" err="1" smtClean="0"/>
              <a:t>Integer.valueOf</a:t>
            </a:r>
            <a:r>
              <a:rPr lang="en-US" sz="1800" dirty="0" smtClean="0"/>
              <a:t>(input);</a:t>
            </a:r>
          </a:p>
          <a:p>
            <a:pPr>
              <a:buNone/>
            </a:pPr>
            <a:r>
              <a:rPr lang="en-US" sz="1800" dirty="0" smtClean="0"/>
              <a:t>          if (</a:t>
            </a:r>
            <a:r>
              <a:rPr lang="en-US" sz="1800" dirty="0" err="1" smtClean="0"/>
              <a:t>na</a:t>
            </a:r>
            <a:r>
              <a:rPr lang="en-US" sz="1800" dirty="0" smtClean="0"/>
              <a:t>&gt;=60)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System.out.println</a:t>
            </a:r>
            <a:r>
              <a:rPr lang="en-US" sz="1800" dirty="0" smtClean="0"/>
              <a:t>(“</a:t>
            </a:r>
            <a:r>
              <a:rPr lang="en-US" sz="1800" dirty="0" err="1" smtClean="0"/>
              <a:t>Anda</a:t>
            </a:r>
            <a:r>
              <a:rPr lang="en-US" sz="1800" dirty="0" smtClean="0"/>
              <a:t> lulus ");	</a:t>
            </a:r>
          </a:p>
          <a:p>
            <a:pPr>
              <a:buNone/>
            </a:pPr>
            <a:r>
              <a:rPr lang="en-US" sz="1800" dirty="0" smtClean="0"/>
              <a:t>          else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System.out.println</a:t>
            </a:r>
            <a:r>
              <a:rPr lang="en-US" sz="1800" dirty="0" smtClean="0"/>
              <a:t>(“</a:t>
            </a:r>
            <a:r>
              <a:rPr lang="en-US" sz="1800" dirty="0" err="1" smtClean="0"/>
              <a:t>Anda</a:t>
            </a:r>
            <a:r>
              <a:rPr lang="en-US" sz="1800" dirty="0" smtClean="0"/>
              <a:t> </a:t>
            </a:r>
            <a:r>
              <a:rPr lang="en-US" sz="1800" dirty="0" err="1" smtClean="0"/>
              <a:t>Gagal</a:t>
            </a:r>
            <a:r>
              <a:rPr lang="en-US" sz="1800" dirty="0" smtClean="0"/>
              <a:t>");</a:t>
            </a:r>
          </a:p>
          <a:p>
            <a:pPr>
              <a:buNone/>
            </a:pPr>
            <a:r>
              <a:rPr lang="en-US" sz="1800" dirty="0" smtClean="0"/>
              <a:t>        }</a:t>
            </a:r>
          </a:p>
          <a:p>
            <a:pPr>
              <a:buNone/>
            </a:pPr>
            <a:r>
              <a:rPr lang="en-US" sz="1800" dirty="0" smtClean="0"/>
              <a:t>}</a:t>
            </a:r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PERCABANGAN SWITCH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 typeface="Wingdings" pitchFamily="2" charset="2"/>
              <a:buNone/>
            </a:pPr>
            <a:r>
              <a:rPr lang="en-US" sz="2000" b="1" dirty="0" smtClean="0"/>
              <a:t>switch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menyeleksi</a:t>
            </a:r>
            <a:r>
              <a:rPr lang="en-US" sz="2000" dirty="0" smtClean="0"/>
              <a:t> </a:t>
            </a:r>
            <a:r>
              <a:rPr lang="en-US" sz="2000" dirty="0" err="1" smtClean="0"/>
              <a:t>kondisi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kemungkinan</a:t>
            </a:r>
            <a:r>
              <a:rPr lang="en-US" sz="2000" dirty="0" smtClean="0"/>
              <a:t> (multiple condition),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multiple if…else. </a:t>
            </a:r>
          </a:p>
          <a:p>
            <a:pPr marL="0" indent="0">
              <a:buFont typeface="Wingdings" pitchFamily="2" charset="2"/>
              <a:buNone/>
            </a:pPr>
            <a:endParaRPr lang="en-US" sz="2000" dirty="0" smtClean="0"/>
          </a:p>
          <a:p>
            <a:pPr marL="0" indent="0">
              <a:buFont typeface="Wingdings" pitchFamily="2" charset="2"/>
              <a:buNone/>
            </a:pPr>
            <a:r>
              <a:rPr lang="en-US" sz="2000" b="1" dirty="0" err="1" smtClean="0"/>
              <a:t>Bentuk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Umum</a:t>
            </a:r>
            <a:r>
              <a:rPr lang="en-US" sz="2000" b="1" dirty="0" smtClean="0"/>
              <a:t> :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dirty="0" smtClean="0"/>
              <a:t>switch (Expression) {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dirty="0" smtClean="0"/>
              <a:t>   case value1 : statements for value1; break;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dirty="0" smtClean="0"/>
              <a:t>   case value2 : statements for value2; break;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dirty="0" smtClean="0"/>
              <a:t>   case </a:t>
            </a:r>
            <a:r>
              <a:rPr lang="en-US" sz="2000" dirty="0" err="1" smtClean="0"/>
              <a:t>valueN</a:t>
            </a:r>
            <a:r>
              <a:rPr lang="en-US" sz="2000" dirty="0" smtClean="0"/>
              <a:t> : statements for </a:t>
            </a:r>
            <a:r>
              <a:rPr lang="en-US" sz="2000" dirty="0" err="1" smtClean="0"/>
              <a:t>valueN</a:t>
            </a:r>
            <a:r>
              <a:rPr lang="en-US" sz="2000" dirty="0" smtClean="0"/>
              <a:t>; break;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dirty="0" smtClean="0"/>
              <a:t>   default : statement default;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dirty="0" smtClean="0"/>
              <a:t>}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PERCABANGAN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/>
              <a:t>public </a:t>
            </a:r>
            <a:r>
              <a:rPr lang="en-US" sz="1700" b="1" dirty="0" smtClean="0"/>
              <a:t>class </a:t>
            </a:r>
            <a:r>
              <a:rPr lang="en-US" sz="1700" b="1" dirty="0" err="1" smtClean="0"/>
              <a:t>contohswitch</a:t>
            </a:r>
            <a:r>
              <a:rPr lang="en-US" sz="1700" b="1" dirty="0" smtClean="0"/>
              <a:t>{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/>
              <a:t>	public static void main(String[] </a:t>
            </a:r>
            <a:r>
              <a:rPr lang="en-US" sz="1700" b="1" dirty="0" err="1" smtClean="0"/>
              <a:t>args</a:t>
            </a:r>
            <a:r>
              <a:rPr lang="en-US" sz="1700" b="1" dirty="0" smtClean="0"/>
              <a:t>){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/>
              <a:t>	</a:t>
            </a:r>
            <a:r>
              <a:rPr lang="en-US" sz="1700" b="1" dirty="0" err="1" smtClean="0"/>
              <a:t>int</a:t>
            </a:r>
            <a:r>
              <a:rPr lang="en-US" sz="1700" b="1" dirty="0" smtClean="0"/>
              <a:t> a;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/>
              <a:t>	a=3;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/>
              <a:t>	  switch(a){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/>
              <a:t>	   case 0: </a:t>
            </a:r>
            <a:r>
              <a:rPr lang="en-US" sz="1700" b="1" dirty="0" err="1" smtClean="0"/>
              <a:t>System.out.println</a:t>
            </a:r>
            <a:r>
              <a:rPr lang="en-US" sz="1700" b="1" dirty="0" smtClean="0"/>
              <a:t>("</a:t>
            </a:r>
            <a:r>
              <a:rPr lang="en-US" sz="1700" b="1" dirty="0" err="1" smtClean="0"/>
              <a:t>Nilai</a:t>
            </a:r>
            <a:r>
              <a:rPr lang="en-US" sz="1700" b="1" dirty="0" smtClean="0"/>
              <a:t> a = 0");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/>
              <a:t>	   case 1: </a:t>
            </a:r>
            <a:r>
              <a:rPr lang="en-US" sz="1700" b="1" dirty="0" err="1" smtClean="0"/>
              <a:t>System.out.println</a:t>
            </a:r>
            <a:r>
              <a:rPr lang="en-US" sz="1700" b="1" dirty="0" smtClean="0"/>
              <a:t>("</a:t>
            </a:r>
            <a:r>
              <a:rPr lang="en-US" sz="1700" b="1" dirty="0" err="1" smtClean="0"/>
              <a:t>Nilai</a:t>
            </a:r>
            <a:r>
              <a:rPr lang="en-US" sz="1700" b="1" dirty="0" smtClean="0"/>
              <a:t> a = 1");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/>
              <a:t>	   case 2: </a:t>
            </a:r>
            <a:r>
              <a:rPr lang="en-US" sz="1700" b="1" dirty="0" err="1" smtClean="0"/>
              <a:t>System.out.println</a:t>
            </a:r>
            <a:r>
              <a:rPr lang="en-US" sz="1700" b="1" dirty="0" smtClean="0"/>
              <a:t>("</a:t>
            </a:r>
            <a:r>
              <a:rPr lang="en-US" sz="1700" b="1" dirty="0" err="1" smtClean="0"/>
              <a:t>Nilai</a:t>
            </a:r>
            <a:r>
              <a:rPr lang="en-US" sz="1700" b="1" dirty="0" smtClean="0"/>
              <a:t> a = 2");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/>
              <a:t>	   case 3: </a:t>
            </a:r>
            <a:r>
              <a:rPr lang="en-US" sz="1700" b="1" dirty="0" err="1" smtClean="0"/>
              <a:t>System.out.println</a:t>
            </a:r>
            <a:r>
              <a:rPr lang="en-US" sz="1700" b="1" dirty="0" smtClean="0"/>
              <a:t>("</a:t>
            </a:r>
            <a:r>
              <a:rPr lang="en-US" sz="1700" b="1" dirty="0" err="1" smtClean="0"/>
              <a:t>Nilai</a:t>
            </a:r>
            <a:r>
              <a:rPr lang="en-US" sz="1700" b="1" dirty="0" smtClean="0"/>
              <a:t> a = 3");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/>
              <a:t>	   case 4: </a:t>
            </a:r>
            <a:r>
              <a:rPr lang="en-US" sz="1700" b="1" dirty="0" err="1" smtClean="0"/>
              <a:t>System.out.println</a:t>
            </a:r>
            <a:r>
              <a:rPr lang="en-US" sz="1700" b="1" dirty="0" smtClean="0"/>
              <a:t>("</a:t>
            </a:r>
            <a:r>
              <a:rPr lang="en-US" sz="1700" b="1" dirty="0" err="1" smtClean="0"/>
              <a:t>Nilai</a:t>
            </a:r>
            <a:r>
              <a:rPr lang="en-US" sz="1700" b="1" dirty="0" smtClean="0"/>
              <a:t> a = 4");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/>
              <a:t>	   case 5: </a:t>
            </a:r>
            <a:r>
              <a:rPr lang="en-US" sz="1700" b="1" dirty="0" err="1" smtClean="0"/>
              <a:t>System.out.println</a:t>
            </a:r>
            <a:r>
              <a:rPr lang="en-US" sz="1700" b="1" dirty="0" smtClean="0"/>
              <a:t>("</a:t>
            </a:r>
            <a:r>
              <a:rPr lang="en-US" sz="1700" b="1" dirty="0" err="1" smtClean="0"/>
              <a:t>Nilai</a:t>
            </a:r>
            <a:r>
              <a:rPr lang="en-US" sz="1700" b="1" dirty="0" smtClean="0"/>
              <a:t> a = 5");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/>
              <a:t>	   case 6: </a:t>
            </a:r>
            <a:r>
              <a:rPr lang="en-US" sz="1700" b="1" dirty="0" err="1" smtClean="0"/>
              <a:t>System.out.println</a:t>
            </a:r>
            <a:r>
              <a:rPr lang="en-US" sz="1700" b="1" dirty="0" smtClean="0"/>
              <a:t>("</a:t>
            </a:r>
            <a:r>
              <a:rPr lang="en-US" sz="1700" b="1" dirty="0" err="1" smtClean="0"/>
              <a:t>Nilai</a:t>
            </a:r>
            <a:r>
              <a:rPr lang="en-US" sz="1700" b="1" dirty="0" smtClean="0"/>
              <a:t> a = 6");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/>
              <a:t>	   default : </a:t>
            </a:r>
            <a:r>
              <a:rPr lang="en-US" sz="1700" b="1" dirty="0" err="1" smtClean="0"/>
              <a:t>System.out.println</a:t>
            </a:r>
            <a:r>
              <a:rPr lang="en-US" sz="1700" b="1" dirty="0" smtClean="0"/>
              <a:t>("</a:t>
            </a:r>
            <a:r>
              <a:rPr lang="en-US" sz="1700" b="1" dirty="0" err="1" smtClean="0"/>
              <a:t>Nilai</a:t>
            </a:r>
            <a:r>
              <a:rPr lang="en-US" sz="1700" b="1" dirty="0" smtClean="0"/>
              <a:t> Case </a:t>
            </a:r>
            <a:r>
              <a:rPr lang="en-US" sz="1700" b="1" dirty="0" err="1" smtClean="0"/>
              <a:t>tidak</a:t>
            </a:r>
            <a:r>
              <a:rPr lang="en-US" sz="1700" b="1" dirty="0" smtClean="0"/>
              <a:t> </a:t>
            </a:r>
            <a:r>
              <a:rPr lang="en-US" sz="1700" b="1" dirty="0" err="1" smtClean="0"/>
              <a:t>terpenuhi</a:t>
            </a:r>
            <a:r>
              <a:rPr lang="en-US" sz="1700" b="1" dirty="0" smtClean="0"/>
              <a:t>");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/>
              <a:t>	  }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/>
              <a:t>	}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/>
              <a:t>	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/>
              <a:t>}</a:t>
            </a:r>
            <a:endParaRPr lang="en-US" sz="1700" dirty="0" smtClean="0"/>
          </a:p>
          <a:p>
            <a:pPr>
              <a:buNone/>
            </a:pPr>
            <a:endParaRPr lang="en-US" sz="17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PERCABANGAN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 err="1" smtClean="0"/>
              <a:t>Perhatikan</a:t>
            </a:r>
            <a:r>
              <a:rPr lang="en-US" sz="1900" dirty="0" smtClean="0"/>
              <a:t> </a:t>
            </a:r>
            <a:r>
              <a:rPr lang="en-US" sz="1900" dirty="0" err="1" smtClean="0"/>
              <a:t>aturan</a:t>
            </a:r>
            <a:r>
              <a:rPr lang="en-US" sz="1900" dirty="0" smtClean="0"/>
              <a:t> switch </a:t>
            </a:r>
            <a:r>
              <a:rPr lang="en-US" sz="1900" dirty="0" err="1" smtClean="0"/>
              <a:t>berikut</a:t>
            </a:r>
            <a:r>
              <a:rPr lang="en-US" sz="1900" dirty="0" smtClean="0"/>
              <a:t> :</a:t>
            </a:r>
          </a:p>
          <a:p>
            <a:pPr marL="457200" indent="-457200" algn="just">
              <a:lnSpc>
                <a:spcPct val="80000"/>
              </a:lnSpc>
              <a:buFont typeface="Wingdings" pitchFamily="2" charset="2"/>
              <a:buNone/>
            </a:pPr>
            <a:endParaRPr lang="en-US" sz="1900" dirty="0" smtClean="0"/>
          </a:p>
          <a:p>
            <a:pPr marL="457200" indent="-457200" algn="just">
              <a:lnSpc>
                <a:spcPct val="80000"/>
              </a:lnSpc>
            </a:pPr>
            <a:r>
              <a:rPr lang="en-US" sz="1900" dirty="0" err="1" smtClean="0"/>
              <a:t>Ekspresi</a:t>
            </a:r>
            <a:r>
              <a:rPr lang="en-US" sz="1900" dirty="0" smtClean="0"/>
              <a:t> switch </a:t>
            </a:r>
            <a:r>
              <a:rPr lang="en-US" sz="1900" dirty="0" err="1" smtClean="0"/>
              <a:t>harus</a:t>
            </a:r>
            <a:r>
              <a:rPr lang="en-US" sz="1900" dirty="0" smtClean="0"/>
              <a:t> </a:t>
            </a:r>
            <a:r>
              <a:rPr lang="en-US" sz="1900" dirty="0" err="1" smtClean="0"/>
              <a:t>bernilai</a:t>
            </a:r>
            <a:r>
              <a:rPr lang="en-US" sz="1900" dirty="0" smtClean="0"/>
              <a:t> </a:t>
            </a:r>
            <a:r>
              <a:rPr lang="en-US" sz="1900" dirty="0" err="1" smtClean="0"/>
              <a:t>salah</a:t>
            </a:r>
            <a:r>
              <a:rPr lang="en-US" sz="1900" dirty="0" smtClean="0"/>
              <a:t> </a:t>
            </a:r>
            <a:r>
              <a:rPr lang="en-US" sz="1900" dirty="0" err="1" smtClean="0"/>
              <a:t>satu</a:t>
            </a:r>
            <a:r>
              <a:rPr lang="en-US" sz="1900" dirty="0" smtClean="0"/>
              <a:t> </a:t>
            </a:r>
            <a:r>
              <a:rPr lang="en-US" sz="1900" dirty="0" err="1" smtClean="0"/>
              <a:t>dari</a:t>
            </a:r>
            <a:r>
              <a:rPr lang="en-US" sz="1900" dirty="0" smtClean="0"/>
              <a:t> </a:t>
            </a:r>
            <a:r>
              <a:rPr lang="en-US" sz="1900" dirty="0" err="1" smtClean="0"/>
              <a:t>tipe</a:t>
            </a:r>
            <a:r>
              <a:rPr lang="en-US" sz="1900" dirty="0" smtClean="0"/>
              <a:t> data </a:t>
            </a:r>
            <a:r>
              <a:rPr lang="en-US" sz="1900" b="1" dirty="0" err="1" smtClean="0"/>
              <a:t>char,byte</a:t>
            </a:r>
            <a:r>
              <a:rPr lang="en-US" sz="1900" b="1" dirty="0" smtClean="0"/>
              <a:t>, short, int</a:t>
            </a:r>
            <a:r>
              <a:rPr lang="en-US" sz="1900" dirty="0" smtClean="0"/>
              <a:t>. </a:t>
            </a:r>
            <a:r>
              <a:rPr lang="en-US" sz="1900" dirty="0" err="1" smtClean="0"/>
              <a:t>dan</a:t>
            </a:r>
            <a:r>
              <a:rPr lang="en-US" sz="1900" dirty="0" smtClean="0"/>
              <a:t> </a:t>
            </a:r>
            <a:r>
              <a:rPr lang="en-US" sz="1900" dirty="0" err="1" smtClean="0"/>
              <a:t>harus</a:t>
            </a:r>
            <a:r>
              <a:rPr lang="en-US" sz="1900" dirty="0" smtClean="0"/>
              <a:t> </a:t>
            </a:r>
            <a:r>
              <a:rPr lang="en-US" sz="1900" dirty="0" err="1" smtClean="0"/>
              <a:t>dilingkupi</a:t>
            </a:r>
            <a:r>
              <a:rPr lang="en-US" sz="1900" dirty="0" smtClean="0"/>
              <a:t> </a:t>
            </a:r>
            <a:r>
              <a:rPr lang="en-US" sz="1900" dirty="0" err="1" smtClean="0"/>
              <a:t>oleh</a:t>
            </a:r>
            <a:r>
              <a:rPr lang="en-US" sz="1900" dirty="0" smtClean="0"/>
              <a:t> </a:t>
            </a:r>
            <a:r>
              <a:rPr lang="en-US" sz="1900" dirty="0" err="1" smtClean="0"/>
              <a:t>tanda</a:t>
            </a:r>
            <a:r>
              <a:rPr lang="en-US" sz="1900" dirty="0" smtClean="0"/>
              <a:t> </a:t>
            </a:r>
            <a:r>
              <a:rPr lang="en-US" sz="1900" dirty="0" err="1" smtClean="0"/>
              <a:t>kurung</a:t>
            </a:r>
            <a:r>
              <a:rPr lang="en-US" sz="1900" dirty="0" smtClean="0"/>
              <a:t>.</a:t>
            </a:r>
          </a:p>
          <a:p>
            <a:pPr marL="457200" indent="-457200" algn="just">
              <a:lnSpc>
                <a:spcPct val="80000"/>
              </a:lnSpc>
            </a:pPr>
            <a:r>
              <a:rPr lang="en-US" sz="1900" dirty="0" smtClean="0"/>
              <a:t>Nilai1 </a:t>
            </a:r>
            <a:r>
              <a:rPr lang="en-US" sz="1900" dirty="0" err="1" smtClean="0"/>
              <a:t>sampai</a:t>
            </a:r>
            <a:r>
              <a:rPr lang="en-US" sz="1900" dirty="0" smtClean="0"/>
              <a:t> </a:t>
            </a:r>
            <a:r>
              <a:rPr lang="en-US" sz="1900" dirty="0" err="1" smtClean="0"/>
              <a:t>nilaiN</a:t>
            </a:r>
            <a:r>
              <a:rPr lang="en-US" sz="1900" dirty="0" smtClean="0"/>
              <a:t> </a:t>
            </a:r>
            <a:r>
              <a:rPr lang="en-US" sz="1900" dirty="0" err="1" smtClean="0"/>
              <a:t>harus</a:t>
            </a:r>
            <a:r>
              <a:rPr lang="en-US" sz="1900" dirty="0" smtClean="0"/>
              <a:t> </a:t>
            </a:r>
            <a:r>
              <a:rPr lang="en-US" sz="1900" dirty="0" err="1" smtClean="0"/>
              <a:t>memiliki</a:t>
            </a:r>
            <a:r>
              <a:rPr lang="en-US" sz="1900" dirty="0" smtClean="0"/>
              <a:t> </a:t>
            </a:r>
            <a:r>
              <a:rPr lang="en-US" sz="1900" dirty="0" err="1" smtClean="0"/>
              <a:t>tipe</a:t>
            </a:r>
            <a:r>
              <a:rPr lang="en-US" sz="1900" dirty="0" smtClean="0"/>
              <a:t> data yang </a:t>
            </a:r>
            <a:r>
              <a:rPr lang="en-US" sz="1900" dirty="0" err="1" smtClean="0"/>
              <a:t>sama</a:t>
            </a:r>
            <a:r>
              <a:rPr lang="en-US" sz="1900" dirty="0" smtClean="0"/>
              <a:t>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</a:t>
            </a:r>
            <a:r>
              <a:rPr lang="en-US" sz="1900" dirty="0" err="1" smtClean="0"/>
              <a:t>nilai</a:t>
            </a:r>
            <a:r>
              <a:rPr lang="en-US" sz="1900" dirty="0" smtClean="0"/>
              <a:t> </a:t>
            </a:r>
            <a:r>
              <a:rPr lang="en-US" sz="1900" dirty="0" err="1" smtClean="0"/>
              <a:t>ekspresi</a:t>
            </a:r>
            <a:r>
              <a:rPr lang="en-US" sz="1900" dirty="0" smtClean="0"/>
              <a:t> switch. Interpreter </a:t>
            </a:r>
            <a:r>
              <a:rPr lang="en-US" sz="1900" dirty="0" err="1" smtClean="0"/>
              <a:t>akan</a:t>
            </a:r>
            <a:r>
              <a:rPr lang="en-US" sz="1900" dirty="0" smtClean="0"/>
              <a:t> </a:t>
            </a:r>
            <a:r>
              <a:rPr lang="en-US" sz="1900" dirty="0" err="1" smtClean="0"/>
              <a:t>mengeksekusi</a:t>
            </a:r>
            <a:r>
              <a:rPr lang="en-US" sz="1900" dirty="0" smtClean="0"/>
              <a:t> statement </a:t>
            </a:r>
            <a:r>
              <a:rPr lang="en-US" sz="1900" dirty="0" err="1" smtClean="0"/>
              <a:t>dari</a:t>
            </a:r>
            <a:r>
              <a:rPr lang="en-US" sz="1900" dirty="0" smtClean="0"/>
              <a:t> </a:t>
            </a:r>
            <a:r>
              <a:rPr lang="en-US" sz="1900" dirty="0" err="1" smtClean="0"/>
              <a:t>suatu</a:t>
            </a:r>
            <a:r>
              <a:rPr lang="en-US" sz="1900" dirty="0" smtClean="0"/>
              <a:t> case, </a:t>
            </a:r>
            <a:r>
              <a:rPr lang="en-US" sz="1900" dirty="0" err="1" smtClean="0"/>
              <a:t>bila</a:t>
            </a:r>
            <a:r>
              <a:rPr lang="en-US" sz="1900" dirty="0" smtClean="0"/>
              <a:t> </a:t>
            </a:r>
            <a:r>
              <a:rPr lang="en-US" sz="1900" dirty="0" err="1" smtClean="0"/>
              <a:t>nilai</a:t>
            </a:r>
            <a:r>
              <a:rPr lang="en-US" sz="1900" dirty="0" smtClean="0"/>
              <a:t> </a:t>
            </a:r>
            <a:r>
              <a:rPr lang="en-US" sz="1900" dirty="0" err="1" smtClean="0"/>
              <a:t>ekspresi</a:t>
            </a:r>
            <a:r>
              <a:rPr lang="en-US" sz="1900" dirty="0" smtClean="0"/>
              <a:t> switch </a:t>
            </a:r>
            <a:r>
              <a:rPr lang="en-US" sz="1900" dirty="0" err="1" smtClean="0"/>
              <a:t>sama</a:t>
            </a:r>
            <a:r>
              <a:rPr lang="en-US" sz="1900" dirty="0" smtClean="0"/>
              <a:t>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</a:t>
            </a:r>
            <a:r>
              <a:rPr lang="en-US" sz="1900" dirty="0" err="1" smtClean="0"/>
              <a:t>nilai</a:t>
            </a:r>
            <a:r>
              <a:rPr lang="en-US" sz="1900" dirty="0" smtClean="0"/>
              <a:t> </a:t>
            </a:r>
            <a:r>
              <a:rPr lang="en-US" sz="1900" dirty="0" err="1" smtClean="0"/>
              <a:t>dari</a:t>
            </a:r>
            <a:r>
              <a:rPr lang="en-US" sz="1900" dirty="0" smtClean="0"/>
              <a:t> case.</a:t>
            </a:r>
          </a:p>
          <a:p>
            <a:pPr marL="457200" indent="-457200" algn="just">
              <a:lnSpc>
                <a:spcPct val="80000"/>
              </a:lnSpc>
            </a:pPr>
            <a:r>
              <a:rPr lang="en-US" sz="1900" dirty="0" smtClean="0"/>
              <a:t>Statement </a:t>
            </a:r>
            <a:r>
              <a:rPr lang="en-US" sz="1900" dirty="0" err="1" smtClean="0"/>
              <a:t>pada</a:t>
            </a:r>
            <a:r>
              <a:rPr lang="en-US" sz="1900" dirty="0" smtClean="0"/>
              <a:t> </a:t>
            </a:r>
            <a:r>
              <a:rPr lang="en-US" sz="1900" dirty="0" err="1" smtClean="0"/>
              <a:t>tiap-tiap</a:t>
            </a:r>
            <a:r>
              <a:rPr lang="en-US" sz="1900" dirty="0" smtClean="0"/>
              <a:t> case </a:t>
            </a:r>
            <a:r>
              <a:rPr lang="en-US" sz="1900" dirty="0" err="1" smtClean="0"/>
              <a:t>dapat</a:t>
            </a:r>
            <a:r>
              <a:rPr lang="en-US" sz="1900" dirty="0" smtClean="0"/>
              <a:t> </a:t>
            </a:r>
            <a:r>
              <a:rPr lang="en-US" sz="1900" dirty="0" err="1" smtClean="0"/>
              <a:t>berupa</a:t>
            </a:r>
            <a:r>
              <a:rPr lang="en-US" sz="1900" dirty="0" smtClean="0"/>
              <a:t> statement </a:t>
            </a:r>
            <a:r>
              <a:rPr lang="en-US" sz="1900" dirty="0" err="1" smtClean="0"/>
              <a:t>tunggal</a:t>
            </a:r>
            <a:r>
              <a:rPr lang="en-US" sz="1900" dirty="0" smtClean="0"/>
              <a:t> </a:t>
            </a:r>
            <a:r>
              <a:rPr lang="en-US" sz="1900" dirty="0" err="1" smtClean="0"/>
              <a:t>atau</a:t>
            </a:r>
            <a:r>
              <a:rPr lang="en-US" sz="1900" dirty="0" smtClean="0"/>
              <a:t> </a:t>
            </a:r>
            <a:r>
              <a:rPr lang="en-US" sz="1900" dirty="0" err="1" smtClean="0"/>
              <a:t>terdiri</a:t>
            </a:r>
            <a:r>
              <a:rPr lang="en-US" sz="1900" dirty="0" smtClean="0"/>
              <a:t> </a:t>
            </a:r>
            <a:r>
              <a:rPr lang="en-US" sz="1900" dirty="0" err="1" smtClean="0"/>
              <a:t>dari</a:t>
            </a:r>
            <a:r>
              <a:rPr lang="en-US" sz="1900" dirty="0" smtClean="0"/>
              <a:t> </a:t>
            </a:r>
            <a:r>
              <a:rPr lang="en-US" sz="1900" dirty="0" err="1" smtClean="0"/>
              <a:t>beberapa</a:t>
            </a:r>
            <a:r>
              <a:rPr lang="en-US" sz="1900" dirty="0" smtClean="0"/>
              <a:t> statement. </a:t>
            </a:r>
            <a:r>
              <a:rPr lang="en-US" sz="1900" dirty="0" err="1" smtClean="0"/>
              <a:t>Bila</a:t>
            </a:r>
            <a:r>
              <a:rPr lang="en-US" sz="1900" dirty="0" smtClean="0"/>
              <a:t> </a:t>
            </a:r>
            <a:r>
              <a:rPr lang="en-US" sz="1900" dirty="0" err="1" smtClean="0"/>
              <a:t>terdiri</a:t>
            </a:r>
            <a:r>
              <a:rPr lang="en-US" sz="1900" dirty="0" smtClean="0"/>
              <a:t> </a:t>
            </a:r>
            <a:r>
              <a:rPr lang="en-US" sz="1900" dirty="0" err="1" smtClean="0"/>
              <a:t>dari</a:t>
            </a:r>
            <a:r>
              <a:rPr lang="en-US" sz="1900" dirty="0" smtClean="0"/>
              <a:t> </a:t>
            </a:r>
            <a:r>
              <a:rPr lang="en-US" sz="1900" dirty="0" err="1" smtClean="0"/>
              <a:t>banyak</a:t>
            </a:r>
            <a:r>
              <a:rPr lang="en-US" sz="1900" dirty="0" smtClean="0"/>
              <a:t> statement, </a:t>
            </a:r>
            <a:r>
              <a:rPr lang="en-US" sz="1900" dirty="0" err="1" smtClean="0"/>
              <a:t>harus</a:t>
            </a:r>
            <a:r>
              <a:rPr lang="en-US" sz="1900" dirty="0" smtClean="0"/>
              <a:t> </a:t>
            </a:r>
            <a:r>
              <a:rPr lang="en-US" sz="1900" dirty="0" err="1" smtClean="0"/>
              <a:t>digunakan</a:t>
            </a:r>
            <a:r>
              <a:rPr lang="en-US" sz="1900" dirty="0" smtClean="0"/>
              <a:t> </a:t>
            </a:r>
            <a:r>
              <a:rPr lang="en-US" sz="1900" dirty="0" err="1" smtClean="0"/>
              <a:t>blok</a:t>
            </a:r>
            <a:r>
              <a:rPr lang="en-US" sz="1900" dirty="0" smtClean="0"/>
              <a:t> </a:t>
            </a:r>
            <a:r>
              <a:rPr lang="en-US" sz="1900" dirty="0" err="1" smtClean="0"/>
              <a:t>untuk</a:t>
            </a:r>
            <a:r>
              <a:rPr lang="en-US" sz="1900" dirty="0" smtClean="0"/>
              <a:t> </a:t>
            </a:r>
            <a:r>
              <a:rPr lang="en-US" sz="1900" dirty="0" err="1" smtClean="0"/>
              <a:t>mengelompokkannya</a:t>
            </a:r>
            <a:r>
              <a:rPr lang="en-US" sz="1900" dirty="0" smtClean="0"/>
              <a:t>.</a:t>
            </a:r>
          </a:p>
          <a:p>
            <a:pPr marL="457200" indent="-457200" algn="just">
              <a:lnSpc>
                <a:spcPct val="80000"/>
              </a:lnSpc>
            </a:pPr>
            <a:r>
              <a:rPr lang="en-US" sz="1900" dirty="0" smtClean="0"/>
              <a:t>Keyword break </a:t>
            </a:r>
            <a:r>
              <a:rPr lang="en-US" sz="1900" dirty="0" err="1" smtClean="0"/>
              <a:t>bersifat</a:t>
            </a:r>
            <a:r>
              <a:rPr lang="en-US" sz="1900" dirty="0" smtClean="0"/>
              <a:t> optional, </a:t>
            </a:r>
            <a:r>
              <a:rPr lang="en-US" sz="1900" dirty="0" err="1" smtClean="0"/>
              <a:t>namun</a:t>
            </a:r>
            <a:r>
              <a:rPr lang="en-US" sz="1900" dirty="0" smtClean="0"/>
              <a:t> </a:t>
            </a:r>
            <a:r>
              <a:rPr lang="en-US" sz="1900" dirty="0" err="1" smtClean="0"/>
              <a:t>dianjurkan</a:t>
            </a:r>
            <a:r>
              <a:rPr lang="en-US" sz="1900" dirty="0" smtClean="0"/>
              <a:t> </a:t>
            </a:r>
            <a:r>
              <a:rPr lang="en-US" sz="1900" dirty="0" err="1" smtClean="0"/>
              <a:t>digunakan</a:t>
            </a:r>
            <a:r>
              <a:rPr lang="en-US" sz="1900" dirty="0" smtClean="0"/>
              <a:t> </a:t>
            </a:r>
            <a:r>
              <a:rPr lang="en-US" sz="1900" dirty="0" err="1" smtClean="0"/>
              <a:t>pada</a:t>
            </a:r>
            <a:r>
              <a:rPr lang="en-US" sz="1900" dirty="0" smtClean="0"/>
              <a:t> </a:t>
            </a:r>
            <a:r>
              <a:rPr lang="en-US" sz="1900" dirty="0" err="1" smtClean="0"/>
              <a:t>bagian</a:t>
            </a:r>
            <a:r>
              <a:rPr lang="en-US" sz="1900" dirty="0" smtClean="0"/>
              <a:t> </a:t>
            </a:r>
            <a:r>
              <a:rPr lang="en-US" sz="1900" dirty="0" err="1" smtClean="0"/>
              <a:t>akhir</a:t>
            </a:r>
            <a:r>
              <a:rPr lang="en-US" sz="1900" dirty="0" smtClean="0"/>
              <a:t> statement </a:t>
            </a:r>
            <a:r>
              <a:rPr lang="en-US" sz="1900" dirty="0" err="1" smtClean="0"/>
              <a:t>untuk</a:t>
            </a:r>
            <a:r>
              <a:rPr lang="en-US" sz="1900" dirty="0" smtClean="0"/>
              <a:t> </a:t>
            </a:r>
            <a:r>
              <a:rPr lang="en-US" sz="1900" dirty="0" err="1" smtClean="0"/>
              <a:t>tiap-tiap</a:t>
            </a:r>
            <a:r>
              <a:rPr lang="en-US" sz="1900" dirty="0" smtClean="0"/>
              <a:t> case. Hal </a:t>
            </a:r>
            <a:r>
              <a:rPr lang="en-US" sz="1900" dirty="0" err="1" smtClean="0"/>
              <a:t>ini</a:t>
            </a:r>
            <a:r>
              <a:rPr lang="en-US" sz="1900" dirty="0" smtClean="0"/>
              <a:t> </a:t>
            </a:r>
            <a:r>
              <a:rPr lang="en-US" sz="1900" dirty="0" err="1" smtClean="0"/>
              <a:t>dimaksudkan</a:t>
            </a:r>
            <a:r>
              <a:rPr lang="en-US" sz="1900" dirty="0" smtClean="0"/>
              <a:t> agar </a:t>
            </a:r>
            <a:r>
              <a:rPr lang="en-US" sz="1900" dirty="0" err="1" smtClean="0"/>
              <a:t>begitu</a:t>
            </a:r>
            <a:r>
              <a:rPr lang="en-US" sz="1900" dirty="0" smtClean="0"/>
              <a:t> </a:t>
            </a:r>
            <a:r>
              <a:rPr lang="en-US" sz="1900" dirty="0" err="1" smtClean="0"/>
              <a:t>nilai</a:t>
            </a:r>
            <a:r>
              <a:rPr lang="en-US" sz="1900" dirty="0" smtClean="0"/>
              <a:t> </a:t>
            </a:r>
            <a:r>
              <a:rPr lang="en-US" sz="1900" dirty="0" err="1" smtClean="0"/>
              <a:t>ekspresi</a:t>
            </a:r>
            <a:r>
              <a:rPr lang="en-US" sz="1900" dirty="0" smtClean="0"/>
              <a:t> switch </a:t>
            </a:r>
            <a:r>
              <a:rPr lang="en-US" sz="1900" dirty="0" err="1" smtClean="0"/>
              <a:t>sama</a:t>
            </a:r>
            <a:r>
              <a:rPr lang="en-US" sz="1900" dirty="0" smtClean="0"/>
              <a:t>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</a:t>
            </a:r>
            <a:r>
              <a:rPr lang="en-US" sz="1900" dirty="0" err="1" smtClean="0"/>
              <a:t>salah</a:t>
            </a:r>
            <a:r>
              <a:rPr lang="en-US" sz="1900" dirty="0" smtClean="0"/>
              <a:t> </a:t>
            </a:r>
            <a:r>
              <a:rPr lang="en-US" sz="1900" dirty="0" err="1" smtClean="0"/>
              <a:t>satu</a:t>
            </a:r>
            <a:r>
              <a:rPr lang="en-US" sz="1900" dirty="0" smtClean="0"/>
              <a:t> </a:t>
            </a:r>
            <a:r>
              <a:rPr lang="en-US" sz="1900" dirty="0" err="1" smtClean="0"/>
              <a:t>nilai</a:t>
            </a:r>
            <a:r>
              <a:rPr lang="en-US" sz="1900" dirty="0" smtClean="0"/>
              <a:t> case(</a:t>
            </a:r>
            <a:r>
              <a:rPr lang="en-US" sz="1900" dirty="0" err="1" smtClean="0"/>
              <a:t>kondisi</a:t>
            </a:r>
            <a:r>
              <a:rPr lang="en-US" sz="1900" dirty="0" smtClean="0"/>
              <a:t> </a:t>
            </a:r>
            <a:r>
              <a:rPr lang="en-US" sz="1900" dirty="0" err="1" smtClean="0"/>
              <a:t>seleksi</a:t>
            </a:r>
            <a:r>
              <a:rPr lang="en-US" sz="1900" dirty="0" smtClean="0"/>
              <a:t> </a:t>
            </a:r>
            <a:r>
              <a:rPr lang="en-US" sz="1900" dirty="0" err="1" smtClean="0"/>
              <a:t>terpenuhi</a:t>
            </a:r>
            <a:r>
              <a:rPr lang="en-US" sz="1900" dirty="0" smtClean="0"/>
              <a:t>) </a:t>
            </a:r>
            <a:r>
              <a:rPr lang="en-US" sz="1900" dirty="0" err="1" smtClean="0"/>
              <a:t>maka</a:t>
            </a:r>
            <a:r>
              <a:rPr lang="en-US" sz="1900" dirty="0" smtClean="0"/>
              <a:t> interpreter </a:t>
            </a:r>
            <a:r>
              <a:rPr lang="en-US" sz="1900" dirty="0" err="1" smtClean="0"/>
              <a:t>akan</a:t>
            </a:r>
            <a:r>
              <a:rPr lang="en-US" sz="1900" dirty="0" smtClean="0"/>
              <a:t> </a:t>
            </a:r>
            <a:r>
              <a:rPr lang="en-US" sz="1900" dirty="0" err="1" smtClean="0"/>
              <a:t>berhenti</a:t>
            </a:r>
            <a:r>
              <a:rPr lang="en-US" sz="1900" dirty="0" smtClean="0"/>
              <a:t> </a:t>
            </a:r>
            <a:r>
              <a:rPr lang="en-US" sz="1900" dirty="0" err="1" smtClean="0"/>
              <a:t>memeriksa</a:t>
            </a:r>
            <a:r>
              <a:rPr lang="en-US" sz="1900" dirty="0" smtClean="0"/>
              <a:t> </a:t>
            </a:r>
            <a:r>
              <a:rPr lang="en-US" sz="1900" dirty="0" err="1" smtClean="0"/>
              <a:t>nilai-nilai</a:t>
            </a:r>
            <a:r>
              <a:rPr lang="en-US" sz="1900" dirty="0" smtClean="0"/>
              <a:t> case </a:t>
            </a:r>
            <a:r>
              <a:rPr lang="en-US" sz="1900" dirty="0" err="1" smtClean="0"/>
              <a:t>berikutnya</a:t>
            </a:r>
            <a:r>
              <a:rPr lang="en-US" sz="1900" dirty="0" smtClean="0"/>
              <a:t>.</a:t>
            </a:r>
          </a:p>
          <a:p>
            <a:pPr marL="457200" indent="-457200" algn="just">
              <a:lnSpc>
                <a:spcPct val="80000"/>
              </a:lnSpc>
            </a:pPr>
            <a:r>
              <a:rPr lang="en-US" sz="1900" dirty="0" smtClean="0"/>
              <a:t>Default </a:t>
            </a:r>
            <a:r>
              <a:rPr lang="en-US" sz="1900" dirty="0" err="1" smtClean="0"/>
              <a:t>berfungsi</a:t>
            </a:r>
            <a:r>
              <a:rPr lang="en-US" sz="1900" dirty="0" smtClean="0"/>
              <a:t> </a:t>
            </a:r>
            <a:r>
              <a:rPr lang="en-US" sz="1900" dirty="0" err="1" smtClean="0"/>
              <a:t>sebagai</a:t>
            </a:r>
            <a:r>
              <a:rPr lang="en-US" sz="1900" dirty="0" smtClean="0"/>
              <a:t> statement yang </a:t>
            </a:r>
            <a:r>
              <a:rPr lang="en-US" sz="1900" dirty="0" err="1" smtClean="0"/>
              <a:t>akan</a:t>
            </a:r>
            <a:r>
              <a:rPr lang="en-US" sz="1900" dirty="0" smtClean="0"/>
              <a:t> </a:t>
            </a:r>
            <a:r>
              <a:rPr lang="en-US" sz="1900" dirty="0" err="1" smtClean="0"/>
              <a:t>dieksekusi</a:t>
            </a:r>
            <a:r>
              <a:rPr lang="en-US" sz="1900" dirty="0" smtClean="0"/>
              <a:t> </a:t>
            </a:r>
            <a:r>
              <a:rPr lang="en-US" sz="1900" dirty="0" err="1" smtClean="0"/>
              <a:t>oleh</a:t>
            </a:r>
            <a:r>
              <a:rPr lang="en-US" sz="1900" dirty="0" smtClean="0"/>
              <a:t> interpreter </a:t>
            </a:r>
            <a:r>
              <a:rPr lang="en-US" sz="1900" dirty="0" err="1" smtClean="0"/>
              <a:t>bila</a:t>
            </a:r>
            <a:r>
              <a:rPr lang="en-US" sz="1900" dirty="0" smtClean="0"/>
              <a:t> </a:t>
            </a:r>
            <a:r>
              <a:rPr lang="en-US" sz="1900" dirty="0" err="1" smtClean="0"/>
              <a:t>tidak</a:t>
            </a:r>
            <a:r>
              <a:rPr lang="en-US" sz="1900" dirty="0" smtClean="0"/>
              <a:t> </a:t>
            </a:r>
            <a:r>
              <a:rPr lang="en-US" sz="1900" dirty="0" err="1" smtClean="0"/>
              <a:t>ada</a:t>
            </a:r>
            <a:r>
              <a:rPr lang="en-US" sz="1900" dirty="0" smtClean="0"/>
              <a:t> </a:t>
            </a:r>
            <a:r>
              <a:rPr lang="en-US" sz="1900" dirty="0" err="1" smtClean="0"/>
              <a:t>satu</a:t>
            </a:r>
            <a:r>
              <a:rPr lang="en-US" sz="1900" dirty="0" smtClean="0"/>
              <a:t> pun </a:t>
            </a:r>
            <a:r>
              <a:rPr lang="en-US" sz="1900" dirty="0" err="1" smtClean="0"/>
              <a:t>nilai</a:t>
            </a:r>
            <a:r>
              <a:rPr lang="en-US" sz="1900" dirty="0" smtClean="0"/>
              <a:t> case yang </a:t>
            </a:r>
            <a:r>
              <a:rPr lang="en-US" sz="1900" dirty="0" err="1" smtClean="0"/>
              <a:t>sama</a:t>
            </a:r>
            <a:r>
              <a:rPr lang="en-US" sz="1900" dirty="0" smtClean="0"/>
              <a:t>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</a:t>
            </a:r>
            <a:r>
              <a:rPr lang="en-US" sz="1900" dirty="0" err="1" smtClean="0"/>
              <a:t>nilai</a:t>
            </a:r>
            <a:r>
              <a:rPr lang="en-US" sz="1900" dirty="0" smtClean="0"/>
              <a:t> </a:t>
            </a:r>
            <a:r>
              <a:rPr lang="en-US" sz="1900" dirty="0" err="1" smtClean="0"/>
              <a:t>ekspresi</a:t>
            </a:r>
            <a:r>
              <a:rPr lang="en-US" sz="1900" dirty="0" smtClean="0"/>
              <a:t> switch yang </a:t>
            </a:r>
            <a:r>
              <a:rPr lang="en-US" sz="1900" dirty="0" err="1" smtClean="0"/>
              <a:t>diperiksa</a:t>
            </a:r>
            <a:r>
              <a:rPr lang="en-US" sz="1900" dirty="0" smtClean="0"/>
              <a:t>.</a:t>
            </a:r>
          </a:p>
          <a:p>
            <a:pPr>
              <a:buNone/>
            </a:pPr>
            <a:endParaRPr lang="en-US" sz="19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LATIHAN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100" dirty="0" err="1" smtClean="0"/>
              <a:t>Buatlah</a:t>
            </a:r>
            <a:r>
              <a:rPr lang="en-US" sz="2100" dirty="0" smtClean="0"/>
              <a:t> </a:t>
            </a:r>
            <a:r>
              <a:rPr lang="en-US" sz="2100" dirty="0" smtClean="0"/>
              <a:t>program </a:t>
            </a:r>
            <a:r>
              <a:rPr lang="en-US" sz="2100" dirty="0" err="1" smtClean="0"/>
              <a:t>menentukan</a:t>
            </a:r>
            <a:r>
              <a:rPr lang="en-US" sz="2100" dirty="0" smtClean="0"/>
              <a:t> </a:t>
            </a:r>
            <a:r>
              <a:rPr lang="en-US" sz="2100" dirty="0" err="1" smtClean="0"/>
              <a:t>Bilangan</a:t>
            </a:r>
            <a:r>
              <a:rPr lang="en-US" sz="2100" dirty="0" smtClean="0"/>
              <a:t> </a:t>
            </a:r>
            <a:r>
              <a:rPr lang="en-US" sz="2100" dirty="0" err="1" smtClean="0"/>
              <a:t>Ganjil</a:t>
            </a:r>
            <a:r>
              <a:rPr lang="en-US" sz="2100" dirty="0" smtClean="0"/>
              <a:t> –</a:t>
            </a:r>
            <a:r>
              <a:rPr lang="en-US" sz="2100" dirty="0" err="1" smtClean="0"/>
              <a:t>Genap</a:t>
            </a:r>
            <a:r>
              <a:rPr lang="en-US" sz="2100" dirty="0" smtClean="0"/>
              <a:t>. (if </a:t>
            </a:r>
            <a:r>
              <a:rPr lang="en-US" sz="2100" dirty="0" err="1" smtClean="0"/>
              <a:t>dan</a:t>
            </a:r>
            <a:r>
              <a:rPr lang="en-US" sz="2100" dirty="0" smtClean="0"/>
              <a:t> switch)</a:t>
            </a:r>
          </a:p>
          <a:p>
            <a:pPr marL="457200" indent="-457200" algn="just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/>
              <a:t>	Input    :   </a:t>
            </a:r>
            <a:r>
              <a:rPr lang="en-US" sz="2100" dirty="0" err="1" smtClean="0"/>
              <a:t>inisialisasi</a:t>
            </a:r>
            <a:r>
              <a:rPr lang="en-US" sz="2100" dirty="0" smtClean="0"/>
              <a:t> </a:t>
            </a:r>
            <a:r>
              <a:rPr lang="en-US" sz="2100" dirty="0" err="1" smtClean="0"/>
              <a:t>suatu</a:t>
            </a:r>
            <a:r>
              <a:rPr lang="en-US" sz="2100" dirty="0" smtClean="0"/>
              <a:t> </a:t>
            </a:r>
            <a:r>
              <a:rPr lang="en-US" sz="2100" dirty="0" err="1" smtClean="0"/>
              <a:t>variabel</a:t>
            </a:r>
            <a:r>
              <a:rPr lang="en-US" sz="2100" dirty="0" smtClean="0"/>
              <a:t>.</a:t>
            </a:r>
          </a:p>
          <a:p>
            <a:pPr marL="457200" indent="-457200" algn="just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/>
              <a:t>	Output :   </a:t>
            </a:r>
            <a:r>
              <a:rPr lang="en-US" sz="2100" dirty="0" err="1" smtClean="0"/>
              <a:t>Angka</a:t>
            </a:r>
            <a:r>
              <a:rPr lang="en-US" sz="2100" dirty="0" smtClean="0"/>
              <a:t> 3 = </a:t>
            </a:r>
            <a:r>
              <a:rPr lang="en-US" sz="2100" dirty="0" err="1" smtClean="0"/>
              <a:t>Ganjil</a:t>
            </a:r>
            <a:endParaRPr lang="en-US" sz="2100" dirty="0" smtClean="0"/>
          </a:p>
          <a:p>
            <a:pPr marL="457200" indent="-457200" algn="just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/>
              <a:t> 		         </a:t>
            </a:r>
            <a:r>
              <a:rPr lang="en-US" sz="2100" dirty="0" err="1" smtClean="0"/>
              <a:t>Angka</a:t>
            </a:r>
            <a:r>
              <a:rPr lang="en-US" sz="2100" dirty="0" smtClean="0"/>
              <a:t> 4 = </a:t>
            </a:r>
            <a:r>
              <a:rPr lang="en-US" sz="2100" dirty="0" err="1" smtClean="0"/>
              <a:t>Genap</a:t>
            </a:r>
            <a:r>
              <a:rPr lang="en-US" sz="2100" dirty="0" smtClean="0"/>
              <a:t> </a:t>
            </a:r>
          </a:p>
          <a:p>
            <a:pPr marL="457200" indent="-457200" algn="just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2100" dirty="0" smtClean="0"/>
          </a:p>
          <a:p>
            <a:pPr marL="457200" indent="-457200" algn="just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/>
              <a:t>2.    </a:t>
            </a:r>
            <a:r>
              <a:rPr lang="en-US" sz="2100" dirty="0" err="1" smtClean="0"/>
              <a:t>Buatlah</a:t>
            </a:r>
            <a:r>
              <a:rPr lang="en-US" sz="2100" dirty="0" smtClean="0"/>
              <a:t> program </a:t>
            </a:r>
            <a:r>
              <a:rPr lang="en-US" sz="2100" dirty="0" err="1" smtClean="0"/>
              <a:t>untuk</a:t>
            </a:r>
            <a:r>
              <a:rPr lang="en-US" sz="2100" dirty="0" smtClean="0"/>
              <a:t> </a:t>
            </a:r>
            <a:r>
              <a:rPr lang="en-US" sz="2100" dirty="0" err="1" smtClean="0"/>
              <a:t>menentukan</a:t>
            </a:r>
            <a:r>
              <a:rPr lang="en-US" sz="2100" dirty="0" smtClean="0"/>
              <a:t> </a:t>
            </a:r>
            <a:r>
              <a:rPr lang="en-US" sz="2100" dirty="0" err="1" smtClean="0"/>
              <a:t>Nilai</a:t>
            </a:r>
            <a:r>
              <a:rPr lang="en-US" sz="2100" dirty="0" smtClean="0"/>
              <a:t> </a:t>
            </a:r>
            <a:r>
              <a:rPr lang="en-US" sz="2100" dirty="0" err="1" smtClean="0"/>
              <a:t>Akhir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Index.</a:t>
            </a:r>
          </a:p>
          <a:p>
            <a:pPr marL="457200" indent="-457200" algn="just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/>
              <a:t>	</a:t>
            </a:r>
            <a:r>
              <a:rPr lang="en-US" sz="2100" dirty="0" err="1" smtClean="0"/>
              <a:t>Komponen</a:t>
            </a:r>
            <a:r>
              <a:rPr lang="en-US" sz="2100" dirty="0" smtClean="0"/>
              <a:t> </a:t>
            </a:r>
            <a:r>
              <a:rPr lang="en-US" sz="2100" dirty="0" err="1" smtClean="0"/>
              <a:t>Penilaian</a:t>
            </a:r>
            <a:r>
              <a:rPr lang="en-US" sz="2100" dirty="0" smtClean="0"/>
              <a:t> </a:t>
            </a:r>
            <a:r>
              <a:rPr lang="en-US" sz="2100" dirty="0" err="1" smtClean="0"/>
              <a:t>tugas</a:t>
            </a:r>
            <a:r>
              <a:rPr lang="en-US" sz="2100" dirty="0" smtClean="0"/>
              <a:t> 20%, quiz 10%, </a:t>
            </a:r>
            <a:r>
              <a:rPr lang="en-US" sz="2100" dirty="0" err="1" smtClean="0"/>
              <a:t>uts</a:t>
            </a:r>
            <a:r>
              <a:rPr lang="en-US" sz="2100" dirty="0" smtClean="0"/>
              <a:t> 30%, </a:t>
            </a:r>
            <a:r>
              <a:rPr lang="en-US" sz="2100" dirty="0" err="1" smtClean="0"/>
              <a:t>uas</a:t>
            </a:r>
            <a:r>
              <a:rPr lang="en-US" sz="2100" dirty="0" smtClean="0"/>
              <a:t> 40%.</a:t>
            </a:r>
          </a:p>
          <a:p>
            <a:pPr marL="457200" indent="-457200" algn="just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/>
              <a:t>	Input    : </a:t>
            </a:r>
            <a:r>
              <a:rPr lang="en-US" sz="2100" dirty="0" err="1" smtClean="0"/>
              <a:t>Inisialisasi</a:t>
            </a:r>
            <a:r>
              <a:rPr lang="en-US" sz="2100" dirty="0" smtClean="0"/>
              <a:t> </a:t>
            </a:r>
            <a:r>
              <a:rPr lang="en-US" sz="2100" dirty="0" err="1" smtClean="0"/>
              <a:t>variabel</a:t>
            </a:r>
            <a:endParaRPr lang="en-US" sz="2100" dirty="0" smtClean="0"/>
          </a:p>
          <a:p>
            <a:pPr marL="457200" indent="-457200" algn="just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/>
              <a:t>	Output : </a:t>
            </a:r>
            <a:r>
              <a:rPr lang="en-US" sz="2100" dirty="0" err="1" smtClean="0"/>
              <a:t>Nilai</a:t>
            </a:r>
            <a:r>
              <a:rPr lang="en-US" sz="2100" dirty="0" smtClean="0"/>
              <a:t>  </a:t>
            </a:r>
            <a:r>
              <a:rPr lang="en-US" sz="2100" dirty="0" err="1" smtClean="0"/>
              <a:t>Tugas</a:t>
            </a:r>
            <a:r>
              <a:rPr lang="en-US" sz="2100" dirty="0" smtClean="0"/>
              <a:t>  </a:t>
            </a:r>
            <a:r>
              <a:rPr lang="en-US" sz="2100" dirty="0" smtClean="0"/>
              <a:t>  </a:t>
            </a:r>
            <a:r>
              <a:rPr lang="en-US" sz="2100" dirty="0" smtClean="0"/>
              <a:t>: 75</a:t>
            </a:r>
          </a:p>
          <a:p>
            <a:pPr marL="457200" indent="-457200" algn="just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/>
              <a:t>		       </a:t>
            </a:r>
            <a:r>
              <a:rPr lang="en-US" sz="2100" dirty="0" smtClean="0"/>
              <a:t> </a:t>
            </a:r>
            <a:r>
              <a:rPr lang="en-US" sz="2100" dirty="0" err="1" smtClean="0"/>
              <a:t>Nilai</a:t>
            </a:r>
            <a:r>
              <a:rPr lang="en-US" sz="2100" dirty="0" smtClean="0"/>
              <a:t>  </a:t>
            </a:r>
            <a:r>
              <a:rPr lang="en-US" sz="2100" dirty="0" smtClean="0"/>
              <a:t>Quiz	</a:t>
            </a:r>
            <a:r>
              <a:rPr lang="en-US" sz="2100" dirty="0" smtClean="0"/>
              <a:t>  :  </a:t>
            </a:r>
            <a:r>
              <a:rPr lang="en-US" sz="2100" dirty="0" smtClean="0"/>
              <a:t>90	</a:t>
            </a:r>
          </a:p>
          <a:p>
            <a:pPr marL="457200" indent="-457200" algn="just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/>
              <a:t>		      </a:t>
            </a:r>
            <a:r>
              <a:rPr lang="en-US" sz="2100" dirty="0" smtClean="0"/>
              <a:t>  </a:t>
            </a:r>
            <a:r>
              <a:rPr lang="en-US" sz="2100" dirty="0" err="1" smtClean="0"/>
              <a:t>Nilai</a:t>
            </a:r>
            <a:r>
              <a:rPr lang="en-US" sz="2100" dirty="0" smtClean="0"/>
              <a:t>  </a:t>
            </a:r>
            <a:r>
              <a:rPr lang="en-US" sz="2100" dirty="0" err="1" smtClean="0"/>
              <a:t>Uts</a:t>
            </a:r>
            <a:r>
              <a:rPr lang="en-US" sz="2100" dirty="0" smtClean="0"/>
              <a:t>        :  80</a:t>
            </a:r>
          </a:p>
          <a:p>
            <a:pPr marL="457200" indent="-457200" algn="just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/>
              <a:t>                   </a:t>
            </a:r>
            <a:r>
              <a:rPr lang="en-US" sz="2100" dirty="0" smtClean="0"/>
              <a:t>    </a:t>
            </a:r>
            <a:r>
              <a:rPr lang="en-US" sz="2100" dirty="0" err="1" smtClean="0"/>
              <a:t>Nilai</a:t>
            </a:r>
            <a:r>
              <a:rPr lang="en-US" sz="2100" dirty="0" smtClean="0"/>
              <a:t>  </a:t>
            </a:r>
            <a:r>
              <a:rPr lang="en-US" sz="2100" dirty="0" err="1" smtClean="0"/>
              <a:t>Uas</a:t>
            </a:r>
            <a:r>
              <a:rPr lang="en-US" sz="2100" dirty="0" smtClean="0"/>
              <a:t>	</a:t>
            </a:r>
            <a:r>
              <a:rPr lang="en-US" sz="2100" dirty="0" smtClean="0"/>
              <a:t>  :  </a:t>
            </a:r>
            <a:r>
              <a:rPr lang="en-US" sz="2100" dirty="0" smtClean="0"/>
              <a:t>80	</a:t>
            </a:r>
          </a:p>
          <a:p>
            <a:pPr marL="457200" indent="-457200" algn="just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/>
              <a:t>		     </a:t>
            </a:r>
            <a:r>
              <a:rPr lang="en-US" sz="2100" dirty="0" smtClean="0"/>
              <a:t>   </a:t>
            </a:r>
            <a:r>
              <a:rPr lang="en-US" sz="2100" dirty="0" err="1" smtClean="0"/>
              <a:t>Nilai</a:t>
            </a:r>
            <a:r>
              <a:rPr lang="en-US" sz="2100" dirty="0" smtClean="0"/>
              <a:t> </a:t>
            </a:r>
            <a:r>
              <a:rPr lang="en-US" sz="2100" dirty="0" err="1" smtClean="0"/>
              <a:t>Akhir</a:t>
            </a:r>
            <a:r>
              <a:rPr lang="en-US" sz="2100" dirty="0" smtClean="0"/>
              <a:t>      :  80</a:t>
            </a:r>
          </a:p>
          <a:p>
            <a:pPr marL="457200" indent="-457200" algn="just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/>
              <a:t>	            </a:t>
            </a:r>
            <a:r>
              <a:rPr lang="en-US" sz="2100" dirty="0" smtClean="0"/>
              <a:t>    </a:t>
            </a:r>
            <a:r>
              <a:rPr lang="en-US" sz="2100" dirty="0" smtClean="0"/>
              <a:t>Index              :  A</a:t>
            </a:r>
          </a:p>
          <a:p>
            <a:pPr>
              <a:buNone/>
            </a:pPr>
            <a:endParaRPr lang="en-US" sz="2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ul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julian</Template>
  <TotalTime>152</TotalTime>
  <Words>371</Words>
  <Application>Microsoft Office PowerPoint</Application>
  <PresentationFormat>On-screen Show (4:3)</PresentationFormat>
  <Paragraphs>121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julian</vt:lpstr>
      <vt:lpstr>JAVA FUNDAMENTAL</vt:lpstr>
      <vt:lpstr>PERCABANGAN</vt:lpstr>
      <vt:lpstr>PERCABANGAN IF</vt:lpstr>
      <vt:lpstr>PERCABANGAN IF…ELSE</vt:lpstr>
      <vt:lpstr>PERCABANGAN IF…ELSE</vt:lpstr>
      <vt:lpstr>PERCABANGAN SWITCH</vt:lpstr>
      <vt:lpstr>PERCABANGAN SWITCH</vt:lpstr>
      <vt:lpstr>PERCABANGAN SWITCH</vt:lpstr>
      <vt:lpstr>LATIHAN</vt:lpstr>
      <vt:lpstr>TERIMA KASIH</vt:lpstr>
    </vt:vector>
  </TitlesOfParts>
  <Company>bandung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maeztro</dc:creator>
  <cp:lastModifiedBy>Julian Chandra </cp:lastModifiedBy>
  <cp:revision>23</cp:revision>
  <dcterms:created xsi:type="dcterms:W3CDTF">2010-08-21T03:53:46Z</dcterms:created>
  <dcterms:modified xsi:type="dcterms:W3CDTF">2010-09-28T20:21:57Z</dcterms:modified>
</cp:coreProperties>
</file>