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7" r:id="rId12"/>
    <p:sldId id="268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C72"/>
    <a:srgbClr val="BDC97F"/>
  </p:clrMru>
  <p:extLst>
    <p:ext uri="{E76CE94A-603C-4142-B9EB-6D1370010A27}">
      <p14:discardImageEditData xmlns="" xmlns:p14="http://schemas.microsoft.com/office/powerpoint/2007/7/12/main" val="0"/>
    </p:ext>
    <p:ext uri="{D31A062A-798A-4329-ABDD-BBA856620510}">
      <p14:defaultImageDpi xmlns=""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8" autoAdjust="0"/>
    <p:restoredTop sz="94660"/>
  </p:normalViewPr>
  <p:slideViewPr>
    <p:cSldViewPr>
      <p:cViewPr varScale="1">
        <p:scale>
          <a:sx n="69" d="100"/>
          <a:sy n="69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429000"/>
            <a:ext cx="7848600" cy="1143000"/>
          </a:xfrm>
        </p:spPr>
        <p:txBody>
          <a:bodyPr/>
          <a:lstStyle>
            <a:lvl1pPr>
              <a:defRPr sz="4400">
                <a:solidFill>
                  <a:srgbClr val="763C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648200"/>
            <a:ext cx="7162800" cy="7620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8821BE-F967-4287-893F-631B7548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E34E2-09E8-4859-B59C-FD3BC36EE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002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8483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E4908-9E4F-4CB1-A3BD-6D5ED50B5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BAC1F-6C46-41E1-BCA0-48037B78D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0B519-E0B7-4B77-9A0E-C1F891F2E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9243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39243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58572-D553-4608-BF4D-B0A936B07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77B8D-3F85-4D53-9F5E-CCC4E1F32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BFF33-57CD-4B02-8DC9-5DF98013F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F0B8D-C12B-438A-8432-2BCC3B0B0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6A8B-7A03-469B-9ACF-9BD200C90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087B-A8A1-4FF7-B904-62C83C6AB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001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9FC8DD-5E4E-4B84-9DB8-EA22E270E9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143000"/>
          </a:xfrm>
        </p:spPr>
        <p:txBody>
          <a:bodyPr/>
          <a:lstStyle/>
          <a:p>
            <a:r>
              <a:rPr lang="en-US" dirty="0" smtClean="0"/>
              <a:t>PEMRROGRAMAN WEB (PHP)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162800" cy="457200"/>
          </a:xfrm>
        </p:spPr>
        <p:txBody>
          <a:bodyPr/>
          <a:lstStyle/>
          <a:p>
            <a:r>
              <a:rPr lang="en-US" dirty="0" smtClean="0"/>
              <a:t>JULIAN CHANDRA W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56388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J u r u s a n   M a n a j e m e n   I n f o r m a t I k a</a:t>
            </a:r>
            <a:endParaRPr lang="en-US" dirty="0">
              <a:solidFill>
                <a:srgbClr val="763C7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F a k u l t a s   T e k n I k   d a n   I l m u   K o m p u t e r</a:t>
            </a:r>
            <a:endParaRPr lang="en-US" dirty="0">
              <a:solidFill>
                <a:srgbClr val="763C7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dirty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U n I v e r s I t a s   K o m p u t e r </a:t>
            </a:r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dirty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I n d o n e s I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POST 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84465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POST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Isi</a:t>
            </a:r>
            <a:r>
              <a:rPr lang="en-US" sz="2800" dirty="0" smtClean="0">
                <a:solidFill>
                  <a:schemeClr val="tx1"/>
                </a:solidFill>
              </a:rPr>
              <a:t> file proses.php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862826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LATIHAN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Buat</a:t>
            </a:r>
            <a:r>
              <a:rPr lang="en-US" dirty="0" smtClean="0">
                <a:solidFill>
                  <a:schemeClr val="tx1"/>
                </a:solidFill>
              </a:rPr>
              <a:t> form </a:t>
            </a:r>
            <a:r>
              <a:rPr lang="en-US" dirty="0" err="1" smtClean="0">
                <a:solidFill>
                  <a:schemeClr val="tx1"/>
                </a:solidFill>
              </a:rPr>
              <a:t>biodata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simpan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>
                <a:solidFill>
                  <a:srgbClr val="FF0000"/>
                </a:solidFill>
              </a:rPr>
              <a:t>/latihan2/</a:t>
            </a:r>
            <a:r>
              <a:rPr lang="en-US" u="sng" dirty="0" smtClean="0">
                <a:solidFill>
                  <a:srgbClr val="FF0000"/>
                </a:solidFill>
              </a:rPr>
              <a:t>latihan2.php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399"/>
            <a:ext cx="5486400" cy="456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001000" cy="57451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Output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u="sng" dirty="0" smtClean="0">
                <a:solidFill>
                  <a:srgbClr val="FF0000"/>
                </a:solidFill>
              </a:rPr>
              <a:t>proseslatihan2.php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793019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4267200"/>
            <a:ext cx="7848600" cy="1143000"/>
          </a:xfrm>
        </p:spPr>
        <p:txBody>
          <a:bodyPr/>
          <a:lstStyle/>
          <a:p>
            <a:r>
              <a:rPr lang="en-US" dirty="0" smtClean="0">
                <a:solidFill>
                  <a:srgbClr val="BDC97F"/>
                </a:solidFill>
              </a:rPr>
              <a:t>TERIMA KASIH</a:t>
            </a:r>
            <a:endParaRPr lang="en-US" dirty="0">
              <a:solidFill>
                <a:srgbClr val="BDC97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5105400"/>
          </a:xfrm>
        </p:spPr>
        <p:txBody>
          <a:bodyPr/>
          <a:lstStyle/>
          <a:p>
            <a:pPr marL="0" indent="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Form </a:t>
            </a:r>
            <a:r>
              <a:rPr lang="en-US" sz="2800" dirty="0" err="1" smtClean="0">
                <a:solidFill>
                  <a:schemeClr val="tx1"/>
                </a:solidFill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mendapatkan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umpan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</a:rPr>
              <a:t>balik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pengunjung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situs</a:t>
            </a:r>
            <a:r>
              <a:rPr lang="en-US" sz="2800" dirty="0" smtClean="0">
                <a:solidFill>
                  <a:schemeClr val="tx1"/>
                </a:solidFill>
              </a:rPr>
              <a:t> web.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membuat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sebuah</a:t>
            </a:r>
            <a:r>
              <a:rPr lang="en-US" sz="2800" dirty="0" smtClean="0">
                <a:solidFill>
                  <a:schemeClr val="tx1"/>
                </a:solidFill>
              </a:rPr>
              <a:t> form </a:t>
            </a:r>
            <a:r>
              <a:rPr lang="en-US" sz="2800" dirty="0" err="1" smtClean="0">
                <a:solidFill>
                  <a:schemeClr val="tx1"/>
                </a:solidFill>
              </a:rPr>
              <a:t>dibutuhkan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</a:rPr>
              <a:t>elemen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&lt;form&gt;&lt;/form&gt;</a:t>
            </a:r>
            <a:r>
              <a:rPr lang="en-US" sz="2800" dirty="0" smtClean="0">
                <a:solidFill>
                  <a:schemeClr val="tx1"/>
                </a:solidFill>
              </a:rPr>
              <a:t>, field-field yang </a:t>
            </a:r>
            <a:r>
              <a:rPr lang="en-US" sz="2800" dirty="0" err="1" smtClean="0">
                <a:solidFill>
                  <a:schemeClr val="tx1"/>
                </a:solidFill>
              </a:rPr>
              <a:t>berada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</a:rPr>
              <a:t>diantaranya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digunakan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menentukan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</a:rPr>
              <a:t>ukuran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jenis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masing-masing</a:t>
            </a:r>
            <a:r>
              <a:rPr lang="en-US" sz="2800" dirty="0" smtClean="0">
                <a:solidFill>
                  <a:schemeClr val="tx1"/>
                </a:solidFill>
              </a:rPr>
              <a:t> input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field.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Dalam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satu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halaman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terdiri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beberapa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i="1" dirty="0" smtClean="0">
                <a:solidFill>
                  <a:schemeClr val="tx1"/>
                </a:solidFill>
              </a:rPr>
              <a:t>form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tetapi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tidak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menyisipkan</a:t>
            </a:r>
            <a:r>
              <a:rPr lang="en-US" sz="2800" dirty="0" smtClean="0">
                <a:solidFill>
                  <a:schemeClr val="tx1"/>
                </a:solidFill>
              </a:rPr>
              <a:t> form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di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dalam</a:t>
            </a:r>
            <a:r>
              <a:rPr lang="en-US" sz="2800" dirty="0" smtClean="0">
                <a:solidFill>
                  <a:schemeClr val="tx1"/>
                </a:solidFill>
              </a:rPr>
              <a:t> form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ATRIBUT DARI 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Tag action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menentukan</a:t>
            </a:r>
            <a:r>
              <a:rPr lang="en-US" sz="2800" dirty="0" smtClean="0">
                <a:solidFill>
                  <a:schemeClr val="tx1"/>
                </a:solidFill>
              </a:rPr>
              <a:t> resource yang </a:t>
            </a:r>
            <a:r>
              <a:rPr lang="en-US" sz="2800" dirty="0" err="1" smtClean="0">
                <a:solidFill>
                  <a:schemeClr val="tx1"/>
                </a:solidFill>
              </a:rPr>
              <a:t>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dilakukan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oleh</a:t>
            </a:r>
            <a:r>
              <a:rPr lang="en-US" sz="2800" dirty="0" smtClean="0">
                <a:solidFill>
                  <a:schemeClr val="tx1"/>
                </a:solidFill>
              </a:rPr>
              <a:t> action </a:t>
            </a:r>
            <a:r>
              <a:rPr lang="en-US" sz="2800" dirty="0" err="1" smtClean="0">
                <a:solidFill>
                  <a:schemeClr val="tx1"/>
                </a:solidFill>
              </a:rPr>
              <a:t>pada</a:t>
            </a:r>
            <a:r>
              <a:rPr lang="en-US" sz="2800" dirty="0" smtClean="0">
                <a:solidFill>
                  <a:schemeClr val="tx1"/>
                </a:solidFill>
              </a:rPr>
              <a:t> form data.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Tag method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ini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berupa</a:t>
            </a:r>
            <a:r>
              <a:rPr lang="en-US" sz="2800" dirty="0" smtClean="0">
                <a:solidFill>
                  <a:schemeClr val="tx1"/>
                </a:solidFill>
              </a:rPr>
              <a:t> get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post. </a:t>
            </a:r>
            <a:r>
              <a:rPr lang="en-US" sz="2800" dirty="0" err="1" smtClean="0">
                <a:solidFill>
                  <a:schemeClr val="tx1"/>
                </a:solidFill>
              </a:rPr>
              <a:t>Menggunakan</a:t>
            </a:r>
            <a:r>
              <a:rPr lang="en-US" sz="2800" dirty="0" smtClean="0">
                <a:solidFill>
                  <a:schemeClr val="tx1"/>
                </a:solidFill>
              </a:rPr>
              <a:t> get, query </a:t>
            </a:r>
            <a:r>
              <a:rPr lang="en-US" sz="2800" dirty="0" err="1" smtClean="0">
                <a:solidFill>
                  <a:schemeClr val="tx1"/>
                </a:solidFill>
              </a:rPr>
              <a:t>ditambahkan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</a:t>
            </a:r>
            <a:r>
              <a:rPr lang="en-US" sz="2800" dirty="0" smtClean="0">
                <a:solidFill>
                  <a:schemeClr val="tx1"/>
                </a:solidFill>
              </a:rPr>
              <a:t> URL. </a:t>
            </a:r>
            <a:r>
              <a:rPr lang="en-US" sz="2800" dirty="0" err="1" smtClean="0">
                <a:solidFill>
                  <a:schemeClr val="tx1"/>
                </a:solidFill>
              </a:rPr>
              <a:t>Jika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menggunakan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post</a:t>
            </a:r>
            <a:r>
              <a:rPr lang="en-US" sz="2800" dirty="0" smtClean="0">
                <a:solidFill>
                  <a:schemeClr val="tx1"/>
                </a:solidFill>
              </a:rPr>
              <a:t>, data </a:t>
            </a:r>
            <a:r>
              <a:rPr lang="en-US" sz="2800" dirty="0" err="1" smtClean="0">
                <a:solidFill>
                  <a:schemeClr val="tx1"/>
                </a:solidFill>
              </a:rPr>
              <a:t>dikirim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melalui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suatu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transaksi</a:t>
            </a:r>
            <a:r>
              <a:rPr lang="en-US" sz="2800" dirty="0" smtClean="0">
                <a:solidFill>
                  <a:schemeClr val="tx1"/>
                </a:solidFill>
              </a:rPr>
              <a:t> post </a:t>
            </a:r>
            <a:r>
              <a:rPr lang="en-US" sz="2800" dirty="0" err="1" smtClean="0">
                <a:solidFill>
                  <a:schemeClr val="tx1"/>
                </a:solidFill>
              </a:rPr>
              <a:t>melalui</a:t>
            </a:r>
            <a:r>
              <a:rPr lang="en-US" sz="2800" dirty="0" smtClean="0">
                <a:solidFill>
                  <a:schemeClr val="tx1"/>
                </a:solidFill>
              </a:rPr>
              <a:t> HTTP.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Name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komponen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menyatakan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nama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form yang </a:t>
            </a:r>
            <a:r>
              <a:rPr lang="en-US" sz="2800" dirty="0" err="1" smtClean="0">
                <a:solidFill>
                  <a:schemeClr val="tx1"/>
                </a:solidFill>
              </a:rPr>
              <a:t>bersangkutan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</a:rPr>
              <a:t>Target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komponen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menyatakan</a:t>
            </a:r>
            <a:r>
              <a:rPr lang="en-US" sz="2800" dirty="0" smtClean="0">
                <a:solidFill>
                  <a:schemeClr val="tx1"/>
                </a:solidFill>
              </a:rPr>
              <a:t> file </a:t>
            </a:r>
            <a:r>
              <a:rPr lang="en-US" sz="2800" dirty="0" err="1" smtClean="0">
                <a:solidFill>
                  <a:schemeClr val="tx1"/>
                </a:solidFill>
              </a:rPr>
              <a:t>mana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menampung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tanggapan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sama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seperti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komponen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pada</a:t>
            </a:r>
            <a:r>
              <a:rPr lang="en-US" sz="2800" dirty="0" smtClean="0">
                <a:solidFill>
                  <a:schemeClr val="tx1"/>
                </a:solidFill>
              </a:rPr>
              <a:t> frame).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TIPE INPUTAN DATA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846444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GET DAN POST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Perintah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mengambil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nilai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objek-objek</a:t>
            </a:r>
            <a:r>
              <a:rPr lang="en-US" sz="2800" dirty="0" smtClean="0">
                <a:solidFill>
                  <a:schemeClr val="tx1"/>
                </a:solidFill>
              </a:rPr>
              <a:t> form </a:t>
            </a:r>
            <a:r>
              <a:rPr lang="en-US" sz="2800" dirty="0" err="1" smtClean="0">
                <a:solidFill>
                  <a:schemeClr val="tx1"/>
                </a:solidFill>
              </a:rPr>
              <a:t>pada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suatu</a:t>
            </a:r>
            <a:r>
              <a:rPr lang="en-US" sz="2800" dirty="0" smtClean="0">
                <a:solidFill>
                  <a:schemeClr val="tx1"/>
                </a:solidFill>
              </a:rPr>
              <a:t> form, </a:t>
            </a:r>
            <a:r>
              <a:rPr lang="en-US" sz="2800" dirty="0" err="1" smtClean="0">
                <a:solidFill>
                  <a:schemeClr val="tx1"/>
                </a:solidFill>
              </a:rPr>
              <a:t>digunakan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perintah</a:t>
            </a:r>
            <a:r>
              <a:rPr lang="en-US" sz="2800" dirty="0" smtClean="0">
                <a:solidFill>
                  <a:schemeClr val="tx1"/>
                </a:solidFill>
              </a:rPr>
              <a:t> $_GET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$_POST.</a:t>
            </a:r>
          </a:p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menggunakan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perintah</a:t>
            </a:r>
            <a:r>
              <a:rPr lang="en-US" sz="2800" dirty="0" smtClean="0">
                <a:solidFill>
                  <a:schemeClr val="tx1"/>
                </a:solidFill>
              </a:rPr>
              <a:t> $_GET, </a:t>
            </a:r>
            <a:r>
              <a:rPr lang="en-US" sz="2800" dirty="0" err="1" smtClean="0">
                <a:solidFill>
                  <a:schemeClr val="tx1"/>
                </a:solidFill>
              </a:rPr>
              <a:t>nama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variabel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nilainya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ditampilkan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</a:t>
            </a:r>
            <a:r>
              <a:rPr lang="en-US" sz="2800" dirty="0" smtClean="0">
                <a:solidFill>
                  <a:schemeClr val="tx1"/>
                </a:solidFill>
              </a:rPr>
              <a:t> address bar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tidak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digunakan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mengirim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variabel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berkapasitas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besar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nilai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dikirim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tidak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melebihi</a:t>
            </a:r>
            <a:r>
              <a:rPr lang="en-US" sz="2800" dirty="0" smtClean="0">
                <a:solidFill>
                  <a:schemeClr val="tx1"/>
                </a:solidFill>
              </a:rPr>
              <a:t> 100 </a:t>
            </a:r>
            <a:r>
              <a:rPr lang="en-US" sz="2800" dirty="0" err="1" smtClean="0">
                <a:solidFill>
                  <a:schemeClr val="tx1"/>
                </a:solidFill>
              </a:rPr>
              <a:t>karakter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dirty="0" err="1" smtClean="0">
                <a:solidFill>
                  <a:schemeClr val="tx1"/>
                </a:solidFill>
              </a:rPr>
              <a:t>Perintah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$_POST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digunakan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mengambil</a:t>
            </a:r>
            <a:r>
              <a:rPr lang="en-US" sz="2800" dirty="0" smtClean="0">
                <a:solidFill>
                  <a:schemeClr val="tx1"/>
                </a:solidFill>
              </a:rPr>
              <a:t> data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form yang </a:t>
            </a:r>
            <a:r>
              <a:rPr lang="en-US" sz="2800" dirty="0" err="1" smtClean="0">
                <a:solidFill>
                  <a:schemeClr val="tx1"/>
                </a:solidFill>
              </a:rPr>
              <a:t>dikirim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menggunakan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metode</a:t>
            </a:r>
            <a:r>
              <a:rPr lang="en-US" sz="2800" dirty="0" smtClean="0">
                <a:solidFill>
                  <a:schemeClr val="tx1"/>
                </a:solidFill>
              </a:rPr>
              <a:t> “post”.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menggunakan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perintah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$_POST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nama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nilai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variabel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dikirim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tidak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diperlihatkan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pada</a:t>
            </a:r>
            <a:r>
              <a:rPr lang="en-US" sz="2800" dirty="0" smtClean="0">
                <a:solidFill>
                  <a:schemeClr val="tx1"/>
                </a:solidFill>
              </a:rPr>
              <a:t> URL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jumlah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variabel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dikirim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tidak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terbatas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GET 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055" y="1143000"/>
            <a:ext cx="840827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GET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Isi</a:t>
            </a:r>
            <a:r>
              <a:rPr lang="en-US" sz="2800" dirty="0" smtClean="0">
                <a:solidFill>
                  <a:schemeClr val="tx1"/>
                </a:solidFill>
              </a:rPr>
              <a:t> file proses.php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80867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r-chil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2008-12-09T07:05:47Z</outs:dateTime>
      <outs:isPinned>true</outs:isPinned>
    </outs:relatedDate>
    <outs:relatedDate>
      <outs:type>2</outs:type>
      <outs:displayName>Created</outs:displayName>
      <outs:dateTime>2008-12-09T07:04:47Z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king riesz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king riesz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39DA61A5-D259-41ED-9B69-8506634C9A8B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184</TotalTime>
  <Words>380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star-child</vt:lpstr>
      <vt:lpstr>PEMRROGRAMAN WEB (PHP)</vt:lpstr>
      <vt:lpstr>FORM</vt:lpstr>
      <vt:lpstr>ATRIBUT DARI FORM</vt:lpstr>
      <vt:lpstr>TIPE INPUTAN DATA </vt:lpstr>
      <vt:lpstr>GET DAN POST</vt:lpstr>
      <vt:lpstr>GET</vt:lpstr>
      <vt:lpstr>POST</vt:lpstr>
      <vt:lpstr>CONTOH GET (1)</vt:lpstr>
      <vt:lpstr>CONTOH GET (2)</vt:lpstr>
      <vt:lpstr>CONTOH POST (1)</vt:lpstr>
      <vt:lpstr>CONTOH POST (2)</vt:lpstr>
      <vt:lpstr>LATIHAN</vt:lpstr>
      <vt:lpstr>Slide 13</vt:lpstr>
      <vt:lpstr>TERIMA KASIH</vt:lpstr>
    </vt:vector>
  </TitlesOfParts>
  <Company>polban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CHILD</dc:title>
  <dc:creator>king riesz</dc:creator>
  <cp:lastModifiedBy>Julian Chandra </cp:lastModifiedBy>
  <cp:revision>35</cp:revision>
  <dcterms:created xsi:type="dcterms:W3CDTF">2008-12-09T07:04:47Z</dcterms:created>
  <dcterms:modified xsi:type="dcterms:W3CDTF">2010-09-19T03:20:03Z</dcterms:modified>
</cp:coreProperties>
</file>