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3" r:id="rId6"/>
    <p:sldId id="260"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A9AF073-51A3-4FCA-A259-7D6CE14783CD}" type="datetimeFigureOut">
              <a:rPr lang="id-ID" smtClean="0"/>
              <a:pPr/>
              <a:t>11/01/2010</a:t>
            </a:fld>
            <a:endParaRPr lang="id-ID"/>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id-ID"/>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9C9C3EA-A0BC-49E4-8872-C00E3FE21027}"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9C9C3EA-A0BC-49E4-8872-C00E3FE21027}"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9C9C3EA-A0BC-49E4-8872-C00E3FE21027}"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9C9C3EA-A0BC-49E4-8872-C00E3FE21027}" type="slidenum">
              <a:rPr lang="id-ID" smtClean="0"/>
              <a:pPr/>
              <a:t>‹#›</a:t>
            </a:fld>
            <a:endParaRPr lang="id-ID"/>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49C9C3EA-A0BC-49E4-8872-C00E3FE21027}" type="slidenum">
              <a:rPr lang="id-ID" smtClean="0"/>
              <a:pPr/>
              <a:t>‹#›</a:t>
            </a:fld>
            <a:endParaRPr lang="id-ID"/>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49C9C3EA-A0BC-49E4-8872-C00E3FE21027}" type="slidenum">
              <a:rPr lang="id-ID" smtClean="0"/>
              <a:pPr/>
              <a:t>‹#›</a:t>
            </a:fld>
            <a:endParaRPr lang="id-ID"/>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49C9C3EA-A0BC-49E4-8872-C00E3FE21027}"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49C9C3EA-A0BC-49E4-8872-C00E3FE21027}" type="slidenum">
              <a:rPr lang="id-ID" smtClean="0"/>
              <a:pPr/>
              <a:t>‹#›</a:t>
            </a:fld>
            <a:endParaRPr lang="id-ID"/>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A9AF073-51A3-4FCA-A259-7D6CE14783CD}" type="datetimeFigureOut">
              <a:rPr lang="id-ID" smtClean="0"/>
              <a:pPr/>
              <a:t>11/01/2010</a:t>
            </a:fld>
            <a:endParaRPr lang="id-ID"/>
          </a:p>
        </p:txBody>
      </p:sp>
      <p:sp>
        <p:nvSpPr>
          <p:cNvPr id="3" name="Footer Placeholder 2"/>
          <p:cNvSpPr>
            <a:spLocks noGrp="1"/>
          </p:cNvSpPr>
          <p:nvPr>
            <p:ph type="ftr" sz="quarter" idx="11"/>
          </p:nvPr>
        </p:nvSpPr>
        <p:spPr/>
        <p:txBody>
          <a:bodyPr/>
          <a:lstStyle>
            <a:extLst/>
          </a:lstStyle>
          <a:p>
            <a:endParaRPr lang="id-ID"/>
          </a:p>
        </p:txBody>
      </p:sp>
      <p:sp>
        <p:nvSpPr>
          <p:cNvPr id="4" name="Slide Number Placeholder 3"/>
          <p:cNvSpPr>
            <a:spLocks noGrp="1"/>
          </p:cNvSpPr>
          <p:nvPr>
            <p:ph type="sldNum" sz="quarter" idx="12"/>
          </p:nvPr>
        </p:nvSpPr>
        <p:spPr/>
        <p:txBody>
          <a:bodyPr/>
          <a:lstStyle>
            <a:extLst/>
          </a:lstStyle>
          <a:p>
            <a:fld id="{49C9C3EA-A0BC-49E4-8872-C00E3FE21027}"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A9AF073-51A3-4FCA-A259-7D6CE14783CD}" type="datetimeFigureOut">
              <a:rPr lang="id-ID" smtClean="0"/>
              <a:pPr/>
              <a:t>11/01/2010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49C9C3EA-A0BC-49E4-8872-C00E3FE21027}" type="slidenum">
              <a:rPr lang="id-ID" smtClean="0"/>
              <a:pPr/>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A9AF073-51A3-4FCA-A259-7D6CE14783CD}" type="datetimeFigureOut">
              <a:rPr lang="id-ID" smtClean="0"/>
              <a:pPr/>
              <a:t>11/01/2010</a:t>
            </a:fld>
            <a:endParaRPr lang="id-ID"/>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id-ID"/>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9C9C3EA-A0BC-49E4-8872-C00E3FE21027}" type="slidenum">
              <a:rPr lang="id-ID" smtClean="0"/>
              <a:pPr/>
              <a:t>‹#›</a:t>
            </a:fld>
            <a:endParaRPr lang="id-ID"/>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A9AF073-51A3-4FCA-A259-7D6CE14783CD}" type="datetimeFigureOut">
              <a:rPr lang="id-ID" smtClean="0"/>
              <a:pPr/>
              <a:t>11/01/2010</a:t>
            </a:fld>
            <a:endParaRPr lang="id-ID"/>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id-ID"/>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9C9C3EA-A0BC-49E4-8872-C00E3FE21027}"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smtClean="0"/>
              <a:t>Sejarah manajemen PR</a:t>
            </a:r>
            <a:endParaRPr lang="id-ID" dirty="0"/>
          </a:p>
        </p:txBody>
      </p:sp>
      <p:sp>
        <p:nvSpPr>
          <p:cNvPr id="3" name="Subtitle 2"/>
          <p:cNvSpPr>
            <a:spLocks noGrp="1"/>
          </p:cNvSpPr>
          <p:nvPr>
            <p:ph type="subTitle" idx="1"/>
          </p:nvPr>
        </p:nvSpPr>
        <p:spPr/>
        <p:txBody>
          <a:bodyPr/>
          <a:lstStyle/>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id-ID" dirty="0" smtClean="0"/>
              <a:t>Pada perkembangannya konsep Public Relations di Amerika dimulai sekitar tahun 1900 an yang dipelopori oleh Ivy Lee dengan " The Declaration of Principles". Ivy Lee dianggap sebagai " the father of Public Relations" karena deklarasi asasnya itu, meskipun demikian sebetulnya konsep Public Relations di Amerika sudah ada sejak tahun 1850.( Broom, 2000; 102).</a:t>
            </a:r>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id-ID" dirty="0" smtClean="0"/>
              <a:t>Untuk memecahkan masalah tersebut Ivy Lee mengajukan beberapa usulan atau persyaratan yang bersifat revolusioner dan merupakan terobosan besar dalam peranan PR/humas untuk mampu mengatasi masalah besar pada waktu itu melalui suatu konsepsi prinsip-prinsip dasar yaitu:</a:t>
            </a:r>
          </a:p>
          <a:p>
            <a:r>
              <a:rPr lang="id-ID" dirty="0" smtClean="0"/>
              <a:t>Pertama :</a:t>
            </a:r>
          </a:p>
          <a:p>
            <a:pPr>
              <a:buNone/>
            </a:pPr>
            <a:r>
              <a:rPr lang="id-ID" dirty="0" smtClean="0"/>
              <a:t>a.	Membentuk manajemen humas untuk mengatur arus informasi/berita secara terbuka.</a:t>
            </a:r>
          </a:p>
          <a:p>
            <a:pPr>
              <a:buNone/>
            </a:pPr>
            <a:r>
              <a:rPr lang="id-ID" dirty="0" smtClean="0"/>
              <a:t>b.Bekerjasama </a:t>
            </a:r>
            <a:r>
              <a:rPr lang="id-ID" dirty="0" smtClean="0"/>
              <a:t>dengan pihak pers</a:t>
            </a:r>
          </a:p>
          <a:p>
            <a:pPr>
              <a:buNone/>
            </a:pPr>
            <a:r>
              <a:rPr lang="id-ID" dirty="0" smtClean="0"/>
              <a:t>c.	Duduk sebagai top pimpinan perusahaan dan langsung sebagai pengambil keputusan tertinggi (decision maker) dan (policy maker). Dalam hal ini Ivy Lee ditunjuk sebagai executif assistant to president director dalam struktur manajemen perusahaan.</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id-ID" dirty="0" smtClean="0"/>
              <a:t>Kedua :</a:t>
            </a:r>
          </a:p>
          <a:p>
            <a:pPr>
              <a:buNone/>
            </a:pPr>
            <a:r>
              <a:rPr lang="id-ID" dirty="0" smtClean="0"/>
              <a:t>   Memiliki </a:t>
            </a:r>
            <a:r>
              <a:rPr lang="id-ID" dirty="0" smtClean="0"/>
              <a:t>wewenang penuh dalam melaksanakan fungsi dan peranan sebagai pejabat humas untuk mengelola manajemen humas?PR.</a:t>
            </a:r>
          </a:p>
          <a:p>
            <a:r>
              <a:rPr lang="id-ID" dirty="0" smtClean="0"/>
              <a:t>Ketiga :</a:t>
            </a:r>
          </a:p>
          <a:p>
            <a:pPr>
              <a:buNone/>
            </a:pPr>
            <a:r>
              <a:rPr lang="id-ID" dirty="0" smtClean="0"/>
              <a:t>   Manajemen </a:t>
            </a:r>
            <a:r>
              <a:rPr lang="id-ID" dirty="0" smtClean="0"/>
              <a:t>humas yang notabene terkait dengan manajemen perusahaan industri pertambangan batubara tersebut, harus bersifat informasi terbuka (open communication), baik kepada khalayak/publik, pekerja, maupun pihak pers, dan mengacu pada  Declaration of principles atau prinsip-prinsip dasar.</a:t>
            </a:r>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Management backup</a:t>
            </a:r>
            <a:endParaRPr lang="id-ID" dirty="0" smtClean="0"/>
          </a:p>
          <a:p>
            <a:r>
              <a:rPr lang="en-US" dirty="0" err="1" smtClean="0"/>
              <a:t>Menunjang</a:t>
            </a:r>
            <a:r>
              <a:rPr lang="en-US" dirty="0" smtClean="0"/>
              <a:t> </a:t>
            </a:r>
            <a:r>
              <a:rPr lang="en-US" dirty="0" err="1" smtClean="0"/>
              <a:t>kegiatan</a:t>
            </a:r>
            <a:r>
              <a:rPr lang="en-US" dirty="0" smtClean="0"/>
              <a:t> </a:t>
            </a:r>
            <a:r>
              <a:rPr lang="en-US" dirty="0" err="1" smtClean="0"/>
              <a:t>departemen</a:t>
            </a:r>
            <a:r>
              <a:rPr lang="en-US" dirty="0" smtClean="0"/>
              <a:t> lain </a:t>
            </a:r>
            <a:r>
              <a:rPr lang="en-US" dirty="0" err="1" smtClean="0"/>
              <a:t>dalam</a:t>
            </a:r>
            <a:r>
              <a:rPr lang="en-US" dirty="0" smtClean="0"/>
              <a:t> </a:t>
            </a:r>
            <a:r>
              <a:rPr lang="en-US" dirty="0" err="1" smtClean="0"/>
              <a:t>perusahaan</a:t>
            </a:r>
            <a:r>
              <a:rPr lang="en-US" dirty="0" smtClean="0"/>
              <a:t> </a:t>
            </a:r>
            <a:r>
              <a:rPr lang="en-US" dirty="0" err="1" smtClean="0"/>
              <a:t>seperti</a:t>
            </a:r>
            <a:r>
              <a:rPr lang="en-US" dirty="0" smtClean="0"/>
              <a:t> </a:t>
            </a:r>
            <a:r>
              <a:rPr lang="en-US" dirty="0" err="1" smtClean="0"/>
              <a:t>bagian</a:t>
            </a:r>
            <a:r>
              <a:rPr lang="en-US" dirty="0" smtClean="0"/>
              <a:t> </a:t>
            </a:r>
            <a:r>
              <a:rPr lang="en-US" dirty="0" err="1" smtClean="0"/>
              <a:t>pemasaran</a:t>
            </a:r>
            <a:r>
              <a:rPr lang="en-US" dirty="0" smtClean="0"/>
              <a:t>, </a:t>
            </a:r>
            <a:r>
              <a:rPr lang="en-US" dirty="0" err="1" smtClean="0"/>
              <a:t>operasional</a:t>
            </a:r>
            <a:r>
              <a:rPr lang="en-US" dirty="0" smtClean="0"/>
              <a:t>, </a:t>
            </a:r>
            <a:r>
              <a:rPr lang="en-US" dirty="0" err="1" smtClean="0"/>
              <a:t>teknik</a:t>
            </a:r>
            <a:r>
              <a:rPr lang="en-US" dirty="0" smtClean="0"/>
              <a:t>, </a:t>
            </a:r>
            <a:r>
              <a:rPr lang="en-US" dirty="0" err="1" smtClean="0"/>
              <a:t>keuangan</a:t>
            </a:r>
            <a:r>
              <a:rPr lang="en-US" dirty="0" smtClean="0"/>
              <a:t> , </a:t>
            </a:r>
            <a:r>
              <a:rPr lang="en-US" dirty="0" err="1" smtClean="0"/>
              <a:t>personalia</a:t>
            </a:r>
            <a:r>
              <a:rPr lang="en-US" dirty="0" smtClean="0"/>
              <a:t> </a:t>
            </a:r>
            <a:r>
              <a:rPr lang="en-US" dirty="0" err="1" smtClean="0"/>
              <a:t>demi</a:t>
            </a:r>
            <a:r>
              <a:rPr lang="en-US" dirty="0" smtClean="0"/>
              <a:t> </a:t>
            </a:r>
            <a:r>
              <a:rPr lang="en-US" dirty="0" err="1" smtClean="0"/>
              <a:t>terciptanya</a:t>
            </a:r>
            <a:r>
              <a:rPr lang="en-US" dirty="0" smtClean="0"/>
              <a:t> </a:t>
            </a:r>
            <a:r>
              <a:rPr lang="en-US" dirty="0" err="1" smtClean="0"/>
              <a:t>tujuan</a:t>
            </a:r>
            <a:r>
              <a:rPr lang="en-US" dirty="0" smtClean="0"/>
              <a:t> </a:t>
            </a:r>
            <a:r>
              <a:rPr lang="en-US" dirty="0" err="1" smtClean="0"/>
              <a:t>bersama</a:t>
            </a:r>
            <a:endParaRPr lang="id-ID" dirty="0" smtClean="0"/>
          </a:p>
          <a:p>
            <a:pPr>
              <a:buNone/>
            </a:pPr>
            <a:r>
              <a:rPr lang="en-US" dirty="0" smtClean="0"/>
              <a:t>4.	Good </a:t>
            </a:r>
            <a:r>
              <a:rPr lang="en-US" dirty="0" smtClean="0"/>
              <a:t>image maker</a:t>
            </a:r>
            <a:endParaRPr lang="id-ID" dirty="0" smtClean="0"/>
          </a:p>
          <a:p>
            <a:r>
              <a:rPr lang="en-US" dirty="0" err="1" smtClean="0"/>
              <a:t>Menciptakan</a:t>
            </a:r>
            <a:r>
              <a:rPr lang="en-US" dirty="0" smtClean="0"/>
              <a:t> </a:t>
            </a:r>
            <a:r>
              <a:rPr lang="en-US" dirty="0" err="1" smtClean="0"/>
              <a:t>citra</a:t>
            </a:r>
            <a:r>
              <a:rPr lang="en-US" dirty="0" smtClean="0"/>
              <a:t> </a:t>
            </a:r>
            <a:r>
              <a:rPr lang="en-US" dirty="0" err="1" smtClean="0"/>
              <a:t>perusahaan</a:t>
            </a:r>
            <a:r>
              <a:rPr lang="en-US" dirty="0" smtClean="0"/>
              <a:t> </a:t>
            </a:r>
            <a:r>
              <a:rPr lang="en-US" dirty="0" err="1" smtClean="0"/>
              <a:t>dan</a:t>
            </a:r>
            <a:r>
              <a:rPr lang="en-US" dirty="0" smtClean="0"/>
              <a:t> </a:t>
            </a:r>
            <a:r>
              <a:rPr lang="en-US" dirty="0" err="1" smtClean="0"/>
              <a:t>publisitas</a:t>
            </a:r>
            <a:r>
              <a:rPr lang="en-US" dirty="0" smtClean="0"/>
              <a:t> </a:t>
            </a:r>
            <a:r>
              <a:rPr lang="en-US" dirty="0" err="1" smtClean="0"/>
              <a:t>positif</a:t>
            </a:r>
            <a:endParaRPr lang="id-ID" dirty="0" smtClean="0"/>
          </a:p>
          <a:p>
            <a:r>
              <a:rPr lang="en-US" dirty="0" err="1" smtClean="0"/>
              <a:t>Dalam</a:t>
            </a:r>
            <a:r>
              <a:rPr lang="en-US" dirty="0" smtClean="0"/>
              <a:t> </a:t>
            </a:r>
            <a:r>
              <a:rPr lang="en-US" dirty="0" err="1" smtClean="0"/>
              <a:t>dua</a:t>
            </a:r>
            <a:r>
              <a:rPr lang="en-US" dirty="0" smtClean="0"/>
              <a:t> </a:t>
            </a:r>
            <a:r>
              <a:rPr lang="en-US" dirty="0" err="1" smtClean="0"/>
              <a:t>dekade</a:t>
            </a:r>
            <a:r>
              <a:rPr lang="en-US" dirty="0" smtClean="0"/>
              <a:t> </a:t>
            </a:r>
            <a:r>
              <a:rPr lang="en-US" dirty="0" err="1" smtClean="0"/>
              <a:t>terakhir</a:t>
            </a:r>
            <a:r>
              <a:rPr lang="en-US" dirty="0" smtClean="0"/>
              <a:t>, </a:t>
            </a:r>
            <a:r>
              <a:rPr lang="en-US" dirty="0" err="1" smtClean="0"/>
              <a:t>publik</a:t>
            </a:r>
            <a:r>
              <a:rPr lang="en-US" dirty="0" smtClean="0"/>
              <a:t> </a:t>
            </a:r>
            <a:r>
              <a:rPr lang="en-US" dirty="0" err="1" smtClean="0"/>
              <a:t>mencermati</a:t>
            </a:r>
            <a:r>
              <a:rPr lang="en-US" dirty="0" smtClean="0"/>
              <a:t> </a:t>
            </a:r>
            <a:r>
              <a:rPr lang="en-US" dirty="0" err="1" smtClean="0"/>
              <a:t>nama</a:t>
            </a:r>
            <a:r>
              <a:rPr lang="en-US" dirty="0" smtClean="0"/>
              <a:t> - </a:t>
            </a:r>
            <a:r>
              <a:rPr lang="en-US" dirty="0" err="1" smtClean="0"/>
              <a:t>nama</a:t>
            </a:r>
            <a:r>
              <a:rPr lang="en-US" dirty="0" smtClean="0"/>
              <a:t> </a:t>
            </a:r>
            <a:r>
              <a:rPr lang="en-US" dirty="0" err="1" smtClean="0"/>
              <a:t>pejabat</a:t>
            </a:r>
            <a:r>
              <a:rPr lang="en-US" dirty="0" smtClean="0"/>
              <a:t> PR yang </a:t>
            </a:r>
            <a:r>
              <a:rPr lang="en-US" dirty="0" err="1" smtClean="0"/>
              <a:t>kerap</a:t>
            </a:r>
            <a:r>
              <a:rPr lang="en-US" dirty="0" smtClean="0"/>
              <a:t> </a:t>
            </a:r>
            <a:r>
              <a:rPr lang="en-US" dirty="0" err="1" smtClean="0"/>
              <a:t>muncul</a:t>
            </a:r>
            <a:r>
              <a:rPr lang="en-US" dirty="0" smtClean="0"/>
              <a:t> </a:t>
            </a:r>
            <a:r>
              <a:rPr lang="en-US" dirty="0" err="1" smtClean="0"/>
              <a:t>sebagai</a:t>
            </a:r>
            <a:r>
              <a:rPr lang="en-US" dirty="0" smtClean="0"/>
              <a:t> </a:t>
            </a:r>
            <a:r>
              <a:rPr lang="en-US" dirty="0" err="1" smtClean="0"/>
              <a:t>nara</a:t>
            </a:r>
            <a:r>
              <a:rPr lang="en-US" dirty="0" smtClean="0"/>
              <a:t> </a:t>
            </a:r>
            <a:r>
              <a:rPr lang="en-US" dirty="0" err="1" smtClean="0"/>
              <a:t>sumber</a:t>
            </a:r>
            <a:r>
              <a:rPr lang="en-US" dirty="0" smtClean="0"/>
              <a:t> </a:t>
            </a:r>
            <a:r>
              <a:rPr lang="en-US" dirty="0" err="1" smtClean="0"/>
              <a:t>perusahaan</a:t>
            </a:r>
            <a:r>
              <a:rPr lang="en-US" dirty="0" smtClean="0"/>
              <a:t> </a:t>
            </a:r>
            <a:r>
              <a:rPr lang="en-US" dirty="0" err="1" smtClean="0"/>
              <a:t>atau</a:t>
            </a:r>
            <a:r>
              <a:rPr lang="en-US" dirty="0" smtClean="0"/>
              <a:t> </a:t>
            </a:r>
            <a:r>
              <a:rPr lang="en-US" dirty="0" err="1" smtClean="0"/>
              <a:t>organisasi</a:t>
            </a:r>
            <a:r>
              <a:rPr lang="en-US" dirty="0" smtClean="0"/>
              <a:t> yang </a:t>
            </a:r>
            <a:r>
              <a:rPr lang="en-US" dirty="0" err="1" smtClean="0"/>
              <a:t>diwakilinya</a:t>
            </a:r>
            <a:r>
              <a:rPr lang="en-US" dirty="0" smtClean="0"/>
              <a:t>, </a:t>
            </a:r>
            <a:endParaRPr lang="id-ID" dirty="0" smtClean="0"/>
          </a:p>
          <a:p>
            <a:endParaRPr lang="id-ID" dirty="0"/>
          </a:p>
        </p:txBody>
      </p:sp>
      <p:sp>
        <p:nvSpPr>
          <p:cNvPr id="3" name="Title 2"/>
          <p:cNvSpPr>
            <a:spLocks noGrp="1"/>
          </p:cNvSpPr>
          <p:nvPr>
            <p:ph type="title"/>
          </p:nvPr>
        </p:nvSpPr>
        <p:spPr/>
        <p:txBody>
          <a:bodyPr/>
          <a:lstStyle/>
          <a:p>
            <a:endParaRPr lang="id-ID"/>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Communicator</a:t>
            </a:r>
            <a:endParaRPr lang="id-ID" dirty="0" smtClean="0"/>
          </a:p>
          <a:p>
            <a:pPr>
              <a:buNone/>
            </a:pPr>
            <a:r>
              <a:rPr lang="id-ID" dirty="0" smtClean="0"/>
              <a:t>   </a:t>
            </a:r>
            <a:r>
              <a:rPr lang="en-US" dirty="0" err="1" smtClean="0"/>
              <a:t>Sebagai</a:t>
            </a:r>
            <a:r>
              <a:rPr lang="en-US" dirty="0" smtClean="0"/>
              <a:t> </a:t>
            </a:r>
            <a:r>
              <a:rPr lang="en-US" dirty="0" err="1" smtClean="0"/>
              <a:t>juru</a:t>
            </a:r>
            <a:r>
              <a:rPr lang="en-US" dirty="0" smtClean="0"/>
              <a:t> </a:t>
            </a:r>
            <a:r>
              <a:rPr lang="en-US" dirty="0" err="1" smtClean="0"/>
              <a:t>bicara</a:t>
            </a:r>
            <a:r>
              <a:rPr lang="en-US" dirty="0" smtClean="0"/>
              <a:t> </a:t>
            </a:r>
            <a:r>
              <a:rPr lang="en-US" dirty="0" err="1" smtClean="0"/>
              <a:t>organisasi</a:t>
            </a:r>
            <a:r>
              <a:rPr lang="en-US" dirty="0" smtClean="0"/>
              <a:t>, PR </a:t>
            </a:r>
            <a:r>
              <a:rPr lang="en-US" dirty="0" err="1" smtClean="0"/>
              <a:t>berkomunikasi</a:t>
            </a:r>
            <a:r>
              <a:rPr lang="en-US" dirty="0" smtClean="0"/>
              <a:t> </a:t>
            </a:r>
            <a:r>
              <a:rPr lang="en-US" dirty="0" err="1" smtClean="0"/>
              <a:t>secara</a:t>
            </a:r>
            <a:r>
              <a:rPr lang="en-US" dirty="0" smtClean="0"/>
              <a:t> </a:t>
            </a:r>
            <a:r>
              <a:rPr lang="en-US" dirty="0" err="1" smtClean="0"/>
              <a:t>intensif</a:t>
            </a:r>
            <a:r>
              <a:rPr lang="en-US" dirty="0" smtClean="0"/>
              <a:t> </a:t>
            </a:r>
            <a:r>
              <a:rPr lang="en-US" dirty="0" err="1" smtClean="0"/>
              <a:t>melalui</a:t>
            </a:r>
            <a:r>
              <a:rPr lang="en-US" dirty="0" smtClean="0"/>
              <a:t> media </a:t>
            </a:r>
            <a:r>
              <a:rPr lang="en-US" dirty="0" err="1" smtClean="0"/>
              <a:t>dan</a:t>
            </a:r>
            <a:r>
              <a:rPr lang="en-US" dirty="0" smtClean="0"/>
              <a:t> </a:t>
            </a:r>
            <a:r>
              <a:rPr lang="en-US" dirty="0" err="1" smtClean="0"/>
              <a:t>kelompok</a:t>
            </a:r>
            <a:r>
              <a:rPr lang="en-US" dirty="0" smtClean="0"/>
              <a:t> </a:t>
            </a:r>
            <a:r>
              <a:rPr lang="en-US" dirty="0" err="1" smtClean="0"/>
              <a:t>masyarakat</a:t>
            </a:r>
            <a:r>
              <a:rPr lang="en-US" dirty="0" smtClean="0"/>
              <a:t>. </a:t>
            </a:r>
            <a:r>
              <a:rPr lang="en-US" dirty="0" err="1" smtClean="0"/>
              <a:t>Hampir</a:t>
            </a:r>
            <a:r>
              <a:rPr lang="en-US" dirty="0" smtClean="0"/>
              <a:t> </a:t>
            </a:r>
            <a:r>
              <a:rPr lang="en-US" dirty="0" err="1" smtClean="0"/>
              <a:t>semua</a:t>
            </a:r>
            <a:r>
              <a:rPr lang="en-US" dirty="0" smtClean="0"/>
              <a:t> </a:t>
            </a:r>
            <a:r>
              <a:rPr lang="en-US" dirty="0" err="1" smtClean="0"/>
              <a:t>teknik</a:t>
            </a:r>
            <a:r>
              <a:rPr lang="en-US" dirty="0" smtClean="0"/>
              <a:t> </a:t>
            </a:r>
            <a:r>
              <a:rPr lang="en-US" dirty="0" err="1" smtClean="0"/>
              <a:t>komunikasi</a:t>
            </a:r>
            <a:r>
              <a:rPr lang="en-US" dirty="0" smtClean="0"/>
              <a:t> </a:t>
            </a:r>
            <a:r>
              <a:rPr lang="en-US" dirty="0" err="1" smtClean="0"/>
              <a:t>antar</a:t>
            </a:r>
            <a:r>
              <a:rPr lang="en-US" dirty="0" smtClean="0"/>
              <a:t> </a:t>
            </a:r>
            <a:r>
              <a:rPr lang="en-US" dirty="0" err="1" smtClean="0"/>
              <a:t>pesona</a:t>
            </a:r>
            <a:r>
              <a:rPr lang="en-US" dirty="0" smtClean="0"/>
              <a:t> ( interpersonal communication) </a:t>
            </a:r>
            <a:r>
              <a:rPr lang="en-US" dirty="0" err="1" smtClean="0"/>
              <a:t>dipergunakan</a:t>
            </a:r>
            <a:r>
              <a:rPr lang="en-US" dirty="0" smtClean="0"/>
              <a:t>, </a:t>
            </a:r>
            <a:r>
              <a:rPr lang="en-US" dirty="0" err="1" smtClean="0"/>
              <a:t>komunikasi</a:t>
            </a:r>
            <a:r>
              <a:rPr lang="en-US" dirty="0" smtClean="0"/>
              <a:t> </a:t>
            </a:r>
            <a:r>
              <a:rPr lang="en-US" dirty="0" err="1" smtClean="0"/>
              <a:t>lisan</a:t>
            </a:r>
            <a:r>
              <a:rPr lang="en-US" dirty="0" smtClean="0"/>
              <a:t>, </a:t>
            </a:r>
            <a:r>
              <a:rPr lang="en-US" dirty="0" err="1" smtClean="0"/>
              <a:t>komunikasi</a:t>
            </a:r>
            <a:r>
              <a:rPr lang="en-US" dirty="0" smtClean="0"/>
              <a:t> </a:t>
            </a:r>
            <a:r>
              <a:rPr lang="en-US" dirty="0" err="1" smtClean="0"/>
              <a:t>tatap</a:t>
            </a:r>
            <a:r>
              <a:rPr lang="en-US" dirty="0" smtClean="0"/>
              <a:t> </a:t>
            </a:r>
            <a:r>
              <a:rPr lang="en-US" dirty="0" err="1" smtClean="0"/>
              <a:t>muka</a:t>
            </a:r>
            <a:r>
              <a:rPr lang="en-US" dirty="0" smtClean="0"/>
              <a:t> </a:t>
            </a:r>
            <a:r>
              <a:rPr lang="en-US" dirty="0" err="1" smtClean="0"/>
              <a:t>sebagai</a:t>
            </a:r>
            <a:r>
              <a:rPr lang="en-US" dirty="0" smtClean="0"/>
              <a:t> mediator </a:t>
            </a:r>
            <a:r>
              <a:rPr lang="en-US" dirty="0" err="1" smtClean="0"/>
              <a:t>maupun</a:t>
            </a:r>
            <a:r>
              <a:rPr lang="en-US" dirty="0" smtClean="0"/>
              <a:t> persuader.</a:t>
            </a:r>
            <a:endParaRPr lang="id-ID" dirty="0" smtClean="0"/>
          </a:p>
          <a:p>
            <a:r>
              <a:rPr lang="en-US" dirty="0" smtClean="0"/>
              <a:t>Relationship</a:t>
            </a:r>
            <a:endParaRPr lang="id-ID" dirty="0" smtClean="0"/>
          </a:p>
          <a:p>
            <a:pPr>
              <a:buNone/>
            </a:pPr>
            <a:r>
              <a:rPr lang="id-ID" dirty="0" smtClean="0"/>
              <a:t>   </a:t>
            </a:r>
            <a:r>
              <a:rPr lang="en-US" dirty="0" smtClean="0"/>
              <a:t>Relationship </a:t>
            </a:r>
            <a:r>
              <a:rPr lang="en-US" dirty="0" smtClean="0"/>
              <a:t>yang </a:t>
            </a:r>
            <a:r>
              <a:rPr lang="en-US" dirty="0" err="1" smtClean="0"/>
              <a:t>tidak</a:t>
            </a:r>
            <a:r>
              <a:rPr lang="en-US" dirty="0" smtClean="0"/>
              <a:t> </a:t>
            </a:r>
            <a:r>
              <a:rPr lang="en-US" dirty="0" err="1" smtClean="0"/>
              <a:t>harmonis</a:t>
            </a:r>
            <a:r>
              <a:rPr lang="en-US" dirty="0" smtClean="0"/>
              <a:t> </a:t>
            </a:r>
            <a:r>
              <a:rPr lang="en-US" dirty="0" err="1" smtClean="0"/>
              <a:t>beresiko</a:t>
            </a:r>
            <a:r>
              <a:rPr lang="en-US" dirty="0" smtClean="0"/>
              <a:t> </a:t>
            </a:r>
            <a:r>
              <a:rPr lang="en-US" dirty="0" err="1" smtClean="0"/>
              <a:t>menimbulkan</a:t>
            </a:r>
            <a:r>
              <a:rPr lang="en-US" dirty="0" smtClean="0"/>
              <a:t> </a:t>
            </a:r>
            <a:r>
              <a:rPr lang="en-US" dirty="0" err="1" smtClean="0"/>
              <a:t>ketidakpuasan</a:t>
            </a:r>
            <a:r>
              <a:rPr lang="en-US" dirty="0" smtClean="0"/>
              <a:t> public yang </a:t>
            </a:r>
            <a:r>
              <a:rPr lang="en-US" dirty="0" err="1" smtClean="0"/>
              <a:t>pada</a:t>
            </a:r>
            <a:r>
              <a:rPr lang="en-US" dirty="0" smtClean="0"/>
              <a:t> </a:t>
            </a:r>
            <a:r>
              <a:rPr lang="en-US" dirty="0" err="1" smtClean="0"/>
              <a:t>akhirnya</a:t>
            </a:r>
            <a:r>
              <a:rPr lang="en-US" dirty="0" smtClean="0"/>
              <a:t> </a:t>
            </a:r>
            <a:r>
              <a:rPr lang="en-US" dirty="0" err="1" smtClean="0"/>
              <a:t>mengancam</a:t>
            </a:r>
            <a:r>
              <a:rPr lang="en-US" dirty="0" smtClean="0"/>
              <a:t> </a:t>
            </a:r>
            <a:r>
              <a:rPr lang="en-US" dirty="0" err="1" smtClean="0"/>
              <a:t>kelangsungan</a:t>
            </a:r>
            <a:r>
              <a:rPr lang="en-US" dirty="0" smtClean="0"/>
              <a:t> </a:t>
            </a:r>
            <a:r>
              <a:rPr lang="en-US" dirty="0" err="1" smtClean="0"/>
              <a:t>bisnis</a:t>
            </a:r>
            <a:r>
              <a:rPr lang="en-US" dirty="0" smtClean="0"/>
              <a:t> </a:t>
            </a:r>
            <a:r>
              <a:rPr lang="en-US" dirty="0" err="1" smtClean="0"/>
              <a:t>perusahaan</a:t>
            </a:r>
            <a:r>
              <a:rPr lang="en-US" dirty="0" smtClean="0"/>
              <a:t>. </a:t>
            </a:r>
            <a:r>
              <a:rPr lang="en-US" dirty="0" err="1" smtClean="0"/>
              <a:t>Contoh</a:t>
            </a:r>
            <a:r>
              <a:rPr lang="en-US" dirty="0" smtClean="0"/>
              <a:t>: </a:t>
            </a:r>
            <a:r>
              <a:rPr lang="en-US" dirty="0" err="1" smtClean="0"/>
              <a:t>penanganan</a:t>
            </a:r>
            <a:r>
              <a:rPr lang="en-US" dirty="0" smtClean="0"/>
              <a:t> </a:t>
            </a:r>
            <a:r>
              <a:rPr lang="en-US" dirty="0" err="1" smtClean="0"/>
              <a:t>kasus</a:t>
            </a:r>
            <a:r>
              <a:rPr lang="en-US" dirty="0" smtClean="0"/>
              <a:t> Lumpur </a:t>
            </a:r>
            <a:r>
              <a:rPr lang="en-US" dirty="0" err="1" smtClean="0"/>
              <a:t>panas</a:t>
            </a:r>
            <a:r>
              <a:rPr lang="en-US" dirty="0" smtClean="0"/>
              <a:t> PT. </a:t>
            </a:r>
            <a:r>
              <a:rPr lang="en-US" dirty="0" err="1" smtClean="0"/>
              <a:t>Lapindo</a:t>
            </a:r>
            <a:r>
              <a:rPr lang="en-US" dirty="0" smtClean="0"/>
              <a:t> </a:t>
            </a:r>
            <a:r>
              <a:rPr lang="en-US" dirty="0" err="1" smtClean="0"/>
              <a:t>terus</a:t>
            </a:r>
            <a:r>
              <a:rPr lang="en-US" dirty="0" smtClean="0"/>
              <a:t> </a:t>
            </a:r>
            <a:r>
              <a:rPr lang="en-US" dirty="0" err="1" smtClean="0"/>
              <a:t>menerus</a:t>
            </a:r>
            <a:r>
              <a:rPr lang="en-US" dirty="0" smtClean="0"/>
              <a:t> </a:t>
            </a:r>
            <a:r>
              <a:rPr lang="en-US" dirty="0" err="1" smtClean="0"/>
              <a:t>menimbulkan</a:t>
            </a:r>
            <a:r>
              <a:rPr lang="en-US" dirty="0" smtClean="0"/>
              <a:t> </a:t>
            </a:r>
            <a:r>
              <a:rPr lang="en-US" dirty="0" err="1" smtClean="0"/>
              <a:t>protes</a:t>
            </a:r>
            <a:r>
              <a:rPr lang="en-US" dirty="0" smtClean="0"/>
              <a:t> </a:t>
            </a:r>
            <a:r>
              <a:rPr lang="en-US" dirty="0" err="1" smtClean="0"/>
              <a:t>ketidakpuasan</a:t>
            </a:r>
            <a:r>
              <a:rPr lang="en-US" dirty="0" smtClean="0"/>
              <a:t> </a:t>
            </a:r>
            <a:r>
              <a:rPr lang="en-US" dirty="0" err="1" smtClean="0"/>
              <a:t>dari</a:t>
            </a:r>
            <a:r>
              <a:rPr lang="en-US" dirty="0" smtClean="0"/>
              <a:t> </a:t>
            </a:r>
            <a:r>
              <a:rPr lang="en-US" dirty="0" err="1" smtClean="0"/>
              <a:t>penduduk</a:t>
            </a:r>
            <a:r>
              <a:rPr lang="en-US" dirty="0" smtClean="0"/>
              <a:t> yang </a:t>
            </a:r>
            <a:r>
              <a:rPr lang="en-US" dirty="0" err="1" smtClean="0"/>
              <a:t>kecewa</a:t>
            </a:r>
            <a:r>
              <a:rPr lang="en-US" dirty="0" smtClean="0"/>
              <a:t> </a:t>
            </a:r>
            <a:r>
              <a:rPr lang="en-US" dirty="0" err="1" smtClean="0"/>
              <a:t>karena</a:t>
            </a:r>
            <a:r>
              <a:rPr lang="en-US" dirty="0" smtClean="0"/>
              <a:t> </a:t>
            </a:r>
            <a:r>
              <a:rPr lang="en-US" dirty="0" err="1" smtClean="0"/>
              <a:t>proses</a:t>
            </a:r>
            <a:r>
              <a:rPr lang="en-US" dirty="0" smtClean="0"/>
              <a:t> </a:t>
            </a:r>
            <a:r>
              <a:rPr lang="en-US" dirty="0" err="1" smtClean="0"/>
              <a:t>penggantian</a:t>
            </a:r>
            <a:r>
              <a:rPr lang="en-US" dirty="0" smtClean="0"/>
              <a:t> </a:t>
            </a:r>
            <a:r>
              <a:rPr lang="en-US" dirty="0" err="1" smtClean="0"/>
              <a:t>kerugian</a:t>
            </a:r>
            <a:r>
              <a:rPr lang="en-US" dirty="0" smtClean="0"/>
              <a:t> </a:t>
            </a:r>
            <a:r>
              <a:rPr lang="en-US" dirty="0" err="1" smtClean="0"/>
              <a:t>untuk</a:t>
            </a:r>
            <a:r>
              <a:rPr lang="en-US" dirty="0" smtClean="0"/>
              <a:t> </a:t>
            </a:r>
            <a:r>
              <a:rPr lang="en-US" dirty="0" err="1" smtClean="0"/>
              <a:t>rumah</a:t>
            </a:r>
            <a:r>
              <a:rPr lang="en-US" dirty="0" smtClean="0"/>
              <a:t> yang </a:t>
            </a:r>
            <a:r>
              <a:rPr lang="en-US" dirty="0" err="1" smtClean="0"/>
              <a:t>terendam</a:t>
            </a:r>
            <a:r>
              <a:rPr lang="en-US" dirty="0" smtClean="0"/>
              <a:t> </a:t>
            </a:r>
            <a:r>
              <a:rPr lang="en-US" dirty="0" err="1" smtClean="0"/>
              <a:t>tidak</a:t>
            </a:r>
            <a:r>
              <a:rPr lang="en-US" dirty="0" smtClean="0"/>
              <a:t> </a:t>
            </a:r>
            <a:r>
              <a:rPr lang="en-US" dirty="0" err="1" smtClean="0"/>
              <a:t>segera</a:t>
            </a:r>
            <a:r>
              <a:rPr lang="en-US" dirty="0" smtClean="0"/>
              <a:t> </a:t>
            </a:r>
            <a:r>
              <a:rPr lang="en-US" dirty="0" err="1" smtClean="0"/>
              <a:t>terealisir</a:t>
            </a:r>
            <a:r>
              <a:rPr lang="en-US" dirty="0" smtClean="0"/>
              <a:t>.</a:t>
            </a:r>
            <a:endParaRPr lang="id-ID" dirty="0" smtClean="0"/>
          </a:p>
          <a:p>
            <a:endParaRPr lang="id-ID" dirty="0"/>
          </a:p>
        </p:txBody>
      </p:sp>
      <p:sp>
        <p:nvSpPr>
          <p:cNvPr id="3" name="Title 2"/>
          <p:cNvSpPr>
            <a:spLocks noGrp="1"/>
          </p:cNvSpPr>
          <p:nvPr>
            <p:ph type="title"/>
          </p:nvPr>
        </p:nvSpPr>
        <p:spPr/>
        <p:txBody>
          <a:bodyPr>
            <a:normAutofit fontScale="90000"/>
          </a:bodyPr>
          <a:lstStyle/>
          <a:p>
            <a:r>
              <a:rPr lang="id-ID" sz="2000" dirty="0" smtClean="0"/>
              <a:t>Fungsi petugas PR atau PR Officer (PRO) pun berkembang seiring kemajuan dunia usaha. Ada 4 fungsi utama yang dituntut dari petugas PR. Yaitu sebagai: </a:t>
            </a:r>
            <a:br>
              <a:rPr lang="id-ID" sz="2000" dirty="0" smtClean="0"/>
            </a:br>
            <a:endParaRPr lang="id-ID"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TotalTime>
  <Words>308</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Sejarah manajemen PR</vt:lpstr>
      <vt:lpstr>Slide 2</vt:lpstr>
      <vt:lpstr>Slide 3</vt:lpstr>
      <vt:lpstr>Slide 4</vt:lpstr>
      <vt:lpstr>Slide 5</vt:lpstr>
      <vt:lpstr>Fungsi petugas PR atau PR Officer (PRO) pun berkembang seiring kemajuan dunia usaha. Ada 4 fungsi utama yang dituntut dari petugas PR. Yaitu sebagai: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KONSEP MANAJEMEN PR DALAM ORGANISASI</dc:title>
  <dc:creator>Reni</dc:creator>
  <cp:lastModifiedBy>Reni</cp:lastModifiedBy>
  <cp:revision>4</cp:revision>
  <dcterms:created xsi:type="dcterms:W3CDTF">2010-01-11T12:06:40Z</dcterms:created>
  <dcterms:modified xsi:type="dcterms:W3CDTF">2010-01-11T14:10:00Z</dcterms:modified>
</cp:coreProperties>
</file>