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056669-ACC8-40DA-995F-D0ECF2071BAF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AB182-AB3A-4207-9C86-9C1546AA903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RIWAYAT DAN SEJARAH PERKEMBANGAN KOMUNIKASI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86412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id-ID" dirty="0" smtClean="0"/>
              <a:t>a.</a:t>
            </a:r>
            <a:r>
              <a:rPr lang="en-US" dirty="0"/>
              <a:t>	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id-ID" dirty="0" smtClean="0"/>
              <a:t>, s</a:t>
            </a:r>
            <a:r>
              <a:rPr lang="en-US" dirty="0" err="1" smtClean="0"/>
              <a:t>etiap</a:t>
            </a:r>
            <a:r>
              <a:rPr lang="en-US" dirty="0" smtClean="0"/>
              <a:t> </a:t>
            </a:r>
            <a:r>
              <a:rPr lang="en-US" dirty="0" err="1"/>
              <a:t>tonggak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.</a:t>
            </a:r>
            <a:endParaRPr lang="id-ID" dirty="0"/>
          </a:p>
          <a:p>
            <a:pPr lvl="1">
              <a:buNone/>
            </a:pPr>
            <a:endParaRPr lang="id-ID" dirty="0"/>
          </a:p>
          <a:p>
            <a:pPr lvl="1">
              <a:buNone/>
            </a:pPr>
            <a:r>
              <a:rPr lang="en-US" dirty="0"/>
              <a:t>b.	Era </a:t>
            </a:r>
            <a:r>
              <a:rPr lang="en-US" dirty="0" err="1" smtClean="0"/>
              <a:t>Pe</a:t>
            </a:r>
            <a:r>
              <a:rPr lang="id-ID" dirty="0" smtClean="0"/>
              <a:t>r</a:t>
            </a:r>
            <a:r>
              <a:rPr lang="en-US" dirty="0" smtClean="0"/>
              <a:t>c</a:t>
            </a:r>
            <a:r>
              <a:rPr lang="id-ID" dirty="0" smtClean="0"/>
              <a:t>e</a:t>
            </a:r>
            <a:r>
              <a:rPr lang="en-US" dirty="0" err="1" smtClean="0"/>
              <a:t>takan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yang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. </a:t>
            </a:r>
            <a:r>
              <a:rPr lang="en-US" dirty="0" err="1"/>
              <a:t>Lembaran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memberitahukan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, </a:t>
            </a:r>
            <a:r>
              <a:rPr lang="en-US" dirty="0" err="1"/>
              <a:t>tenggelamnya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percetakan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pemerata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hebat</a:t>
            </a:r>
            <a:r>
              <a:rPr lang="en-US" dirty="0"/>
              <a:t> (</a:t>
            </a:r>
            <a:r>
              <a:rPr lang="en-US" i="1" dirty="0"/>
              <a:t>great social equalizer</a:t>
            </a:r>
            <a:r>
              <a:rPr lang="en-US" dirty="0"/>
              <a:t>).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65722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71604" y="5357826"/>
            <a:ext cx="6357982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2.2.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Pesawat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telegraf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percetakan</a:t>
            </a:r>
            <a:endParaRPr kumimoji="0" lang="id-ID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Schramm,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1988)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c.  </a:t>
            </a:r>
            <a:r>
              <a:rPr lang="en-US" sz="3600" b="1" dirty="0" smtClean="0"/>
              <a:t>Media </a:t>
            </a:r>
            <a:r>
              <a:rPr lang="en-US" sz="3600" b="1" dirty="0" err="1" smtClean="0"/>
              <a:t>Elek</a:t>
            </a:r>
            <a:r>
              <a:rPr lang="id-ID" sz="3600" b="1" dirty="0" smtClean="0"/>
              <a:t>t</a:t>
            </a:r>
            <a:r>
              <a:rPr lang="en-US" sz="3600" b="1" dirty="0" err="1" smtClean="0"/>
              <a:t>ronika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Ekspansi</a:t>
            </a:r>
            <a:r>
              <a:rPr lang="en-US" dirty="0" smtClean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yang </a:t>
            </a:r>
            <a:r>
              <a:rPr lang="en-US" dirty="0" err="1"/>
              <a:t>hebat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XIX </a:t>
            </a:r>
            <a:r>
              <a:rPr lang="en-US" dirty="0" err="1"/>
              <a:t>agaknya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terhenti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diketemukannya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pertengahan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diatasinya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jauh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lain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.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seketika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telegraf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1844 Samuel Morse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telegraf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.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telegraf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Washington, DC </a:t>
            </a:r>
            <a:r>
              <a:rPr lang="en-US" dirty="0" err="1"/>
              <a:t>dengan</a:t>
            </a:r>
            <a:r>
              <a:rPr lang="en-US" dirty="0"/>
              <a:t> Baltimore, Maryland.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1901 Marconi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trans-Atlantic.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d. </a:t>
            </a:r>
            <a:r>
              <a:rPr lang="en-US" sz="3200" b="1" dirty="0" err="1" smtClean="0"/>
              <a:t>Teknologi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Penyiaran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(Broadcasting)</a:t>
            </a:r>
            <a:r>
              <a:rPr lang="id-ID" sz="3200" dirty="0" smtClean="0"/>
              <a:t/>
            </a:r>
            <a:br>
              <a:rPr lang="id-ID" sz="3200" dirty="0" smtClean="0"/>
            </a:b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	</a:t>
            </a:r>
            <a:r>
              <a:rPr lang="en-US" sz="2800" dirty="0" err="1" smtClean="0"/>
              <a:t>Terobosan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lapangan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bermulanya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kabel</a:t>
            </a:r>
            <a:r>
              <a:rPr lang="en-US" sz="2800" dirty="0"/>
              <a:t> </a:t>
            </a:r>
            <a:r>
              <a:rPr lang="en-US" sz="2800" i="1" dirty="0"/>
              <a:t>(wireless communication) </a:t>
            </a:r>
            <a:r>
              <a:rPr lang="en-US" sz="2800" dirty="0"/>
              <a:t>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pesan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simultan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lokasi</a:t>
            </a:r>
            <a:r>
              <a:rPr lang="en-US" sz="2800" dirty="0"/>
              <a:t> yang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 </a:t>
            </a:r>
            <a:r>
              <a:rPr lang="en-US" sz="2800" dirty="0" err="1"/>
              <a:t>jumlahnya</a:t>
            </a:r>
            <a:r>
              <a:rPr lang="en-US" sz="2800" dirty="0"/>
              <a:t>. </a:t>
            </a:r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yang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serempak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i="1" dirty="0"/>
              <a:t>synchronous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teknis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nyatanya</a:t>
            </a:r>
            <a:r>
              <a:rPr lang="en-US" sz="2800" dirty="0"/>
              <a:t> </a:t>
            </a:r>
            <a:r>
              <a:rPr lang="en-US" sz="2800" dirty="0" err="1"/>
              <a:t>memang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radio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pula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mendengar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disiarkan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stasiun</a:t>
            </a:r>
            <a:r>
              <a:rPr lang="en-US" sz="2800" dirty="0"/>
              <a:t> </a:t>
            </a:r>
            <a:r>
              <a:rPr lang="en-US" sz="2800" dirty="0" err="1"/>
              <a:t>siaran</a:t>
            </a:r>
            <a:r>
              <a:rPr lang="en-US" sz="2800" dirty="0"/>
              <a:t>. </a:t>
            </a:r>
            <a:r>
              <a:rPr lang="en-US" sz="2800" dirty="0" err="1"/>
              <a:t>Satu-satunya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pesan</a:t>
            </a:r>
            <a:r>
              <a:rPr lang="en-US" sz="2800" dirty="0"/>
              <a:t> </a:t>
            </a:r>
            <a:r>
              <a:rPr lang="en-US" sz="2800" i="1" dirty="0"/>
              <a:t>electro-magnetic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pemilikan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pesawat</a:t>
            </a:r>
            <a:r>
              <a:rPr lang="en-US" sz="2800" dirty="0"/>
              <a:t> </a:t>
            </a:r>
            <a:r>
              <a:rPr lang="en-US" sz="2800" dirty="0" err="1"/>
              <a:t>penerima</a:t>
            </a:r>
            <a:r>
              <a:rPr lang="en-US" sz="2800" dirty="0"/>
              <a:t>.</a:t>
            </a:r>
            <a:endParaRPr lang="id-ID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Inovasi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Teknologi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Komunikasi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2200" b="1" dirty="0" err="1"/>
              <a:t>Beberapa</a:t>
            </a:r>
            <a:r>
              <a:rPr lang="en-US" sz="2200" b="1" dirty="0"/>
              <a:t> </a:t>
            </a:r>
            <a:r>
              <a:rPr lang="en-US" sz="2200" b="1" dirty="0" err="1"/>
              <a:t>Temuan</a:t>
            </a:r>
            <a:r>
              <a:rPr lang="en-US" sz="2200" b="1" dirty="0"/>
              <a:t> </a:t>
            </a:r>
            <a:r>
              <a:rPr lang="en-US" sz="2200" b="1" dirty="0" err="1"/>
              <a:t>Penting</a:t>
            </a:r>
            <a:r>
              <a:rPr lang="en-US" sz="2200" b="1" dirty="0"/>
              <a:t> </a:t>
            </a:r>
            <a:r>
              <a:rPr lang="en-US" sz="2200" b="1" dirty="0" err="1"/>
              <a:t>Teknologi</a:t>
            </a:r>
            <a:r>
              <a:rPr lang="en-US" sz="2200" b="1" dirty="0"/>
              <a:t> Telekomunikasi</a:t>
            </a:r>
            <a:endParaRPr lang="id-ID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7224" y="1500174"/>
          <a:ext cx="7572428" cy="4871107"/>
        </p:xfrm>
        <a:graphic>
          <a:graphicData uri="http://schemas.openxmlformats.org/drawingml/2006/table">
            <a:tbl>
              <a:tblPr/>
              <a:tblGrid>
                <a:gridCol w="2227527"/>
                <a:gridCol w="5344901"/>
              </a:tblGrid>
              <a:tr h="34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Temuan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spc="-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Fungsinya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Satelit</a:t>
                      </a:r>
                      <a:r>
                        <a:rPr lang="en-US" sz="1400" spc="1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komunikasi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Menyediakan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hubungan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telefon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dan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televisi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ke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negara-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negara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sedang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berkembang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Stasiun</a:t>
                      </a:r>
                      <a:r>
                        <a:rPr lang="en-US" sz="1400" spc="1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bumi</a:t>
                      </a:r>
                      <a:r>
                        <a:rPr lang="en-US" sz="1400" spc="1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satelit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2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Sirkuit</a:t>
                      </a: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microwave planar </a:t>
                      </a:r>
                      <a:r>
                        <a:rPr lang="en-US" sz="1400" spc="2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memungkinkan</a:t>
                      </a: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diproduksinya</a:t>
                      </a:r>
                      <a:r>
                        <a:rPr lang="en-US" sz="1400" spc="2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secara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massal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peralatan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penerima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satelit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dengan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harga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benar-benar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murah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25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Demand-assigned </a:t>
                      </a:r>
                      <a:r>
                        <a:rPr lang="en-US" sz="1400" spc="2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multi pleacces equ</a:t>
                      </a:r>
                      <a:r>
                        <a:rPr lang="en-US" sz="1400" spc="25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ipment</a:t>
                      </a:r>
                      <a:endParaRPr lang="id-ID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Saluran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berkapasitas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tinggi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atau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satelit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dapat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di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bagi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bersama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oleh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pengguna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secara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geografis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terserak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25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helical wavequ</a:t>
                      </a:r>
                      <a:r>
                        <a:rPr lang="en-US" sz="1400" spc="1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ide</a:t>
                      </a:r>
                      <a:endParaRPr lang="id-ID" sz="140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Sebuah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pipa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dapat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menyampaikan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250.000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atau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lebih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panggilan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telefon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ataupun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informasi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setara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secara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simultan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dalam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bentuk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digital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menuju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2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jarak</a:t>
                      </a:r>
                      <a:r>
                        <a:rPr lang="en-US" sz="1400" spc="2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jauh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Laser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Alat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transmisi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walaupun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masih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dalam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penelitian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laboratorium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tapi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menunjukkan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potensi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menyalurkan</a:t>
                      </a:r>
                      <a:r>
                        <a:rPr lang="en-US" sz="1400" spc="3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jutaan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panggilan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telefon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secara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simultan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atau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1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setara</a:t>
                      </a:r>
                      <a:r>
                        <a:rPr lang="en-US" sz="1400" spc="1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dengan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itu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Serat</a:t>
                      </a:r>
                      <a:r>
                        <a:rPr lang="en-US" sz="1400" spc="1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1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optik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Suatu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serat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tipis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fleksibel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dibuat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dari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kaca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yang </a:t>
                      </a:r>
                      <a:r>
                        <a:rPr lang="en-US" sz="1400" spc="5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amat</a:t>
                      </a:r>
                      <a:r>
                        <a:rPr lang="en-US" sz="1400" spc="5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murni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dan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dapat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membawa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ribuan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kali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lebih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4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banyak</a:t>
                      </a:r>
                      <a:r>
                        <a:rPr lang="en-US" sz="1400" spc="4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informasi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daripada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kawat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copper </a:t>
                      </a:r>
                      <a:r>
                        <a:rPr lang="en-US" sz="1400" spc="30" dirty="0" err="1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biasa</a:t>
                      </a:r>
                      <a:r>
                        <a:rPr lang="en-US" sz="1400" spc="30" dirty="0">
                          <a:solidFill>
                            <a:srgbClr val="0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  <a:endParaRPr lang="id-ID" sz="14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278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RIWAYAT DAN SEJARAH PERKEMBANGAN KOMUNIKASI</vt:lpstr>
      <vt:lpstr>Slide 2</vt:lpstr>
      <vt:lpstr>Slide 3</vt:lpstr>
      <vt:lpstr>c.  Media Elektronika</vt:lpstr>
      <vt:lpstr>d. Teknologi Penyiaran (Broadcasting) </vt:lpstr>
      <vt:lpstr>Inovasi Teknologi Komunikasi Beberapa Temuan Penting Teknologi Telekomunikasi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RIWAYAT DAN SEJARAH PERKEMBANGAN KOMUNIKASI</dc:title>
  <dc:creator>compaq</dc:creator>
  <cp:lastModifiedBy>compaq</cp:lastModifiedBy>
  <cp:revision>6</cp:revision>
  <dcterms:created xsi:type="dcterms:W3CDTF">2010-01-12T12:53:59Z</dcterms:created>
  <dcterms:modified xsi:type="dcterms:W3CDTF">2010-01-13T13:11:33Z</dcterms:modified>
</cp:coreProperties>
</file>