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8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94" autoAdjust="0"/>
    <p:restoredTop sz="94660"/>
  </p:normalViewPr>
  <p:slideViewPr>
    <p:cSldViewPr>
      <p:cViewPr varScale="1">
        <p:scale>
          <a:sx n="67" d="100"/>
          <a:sy n="6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966B4-6767-4BD1-A1E6-D997B1DA4D25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E4F5D-8DDB-47D2-84CD-846252F26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928C5-94C4-4660-9E2C-3FAA5FC9C0BB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5AE65-A82D-45C5-BFFA-4B0822721F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EC1D1-035D-4635-A1E1-E40EF117055C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37B9C-47C1-4B70-A665-FF4873CEB7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963DF-E724-4338-B478-83255A1DE592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983C6-D7F0-408D-BA60-F0ED7A31C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456E8-A37D-47F8-B7D6-803FC086E4CF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D9460-A09A-4CF0-970E-98ACA8E86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8AE20-542A-4D13-838F-E976AB485BCB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2594C-EF4C-4EAD-A3D5-077E193E8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D6164-E983-4F43-8F1E-058906097DA4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96837-7BB1-4459-A3BA-DC236BF2F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44278-D55D-4C58-833D-783DECCEBA89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A6985-9352-4918-A872-68D03047EB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DE686-2DB0-414B-A406-95182A8815F4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4366D-B518-457B-87C4-CE79A3E335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1CF4D-6589-4039-BC01-C2E967CA1F3D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801C9-8035-4A8E-A953-22FBF41A8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D3793-62F5-438D-A268-C25600EA4E0E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82FF-D7E6-4F80-AABF-B20FA02E4B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822F2E-C347-4914-BFCC-94A9874FBA77}" type="datetimeFigureOut">
              <a:rPr lang="en-US"/>
              <a:pPr>
                <a:defRPr/>
              </a:pPr>
              <a:t>10/7/2010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503BC3-8CBA-4FE4-9918-5BF4A85E3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JAVA FUNDAMENTAL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import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javax.swing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.*;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import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java.lang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.*;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public class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inputString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{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public static void main(String[]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args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){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// input </a:t>
            </a:r>
            <a:r>
              <a:rPr lang="en-US" sz="20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variabel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input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	String input =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JOptionPane.showInputDialog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("INPUT KATA"); 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// </a:t>
            </a:r>
            <a:r>
              <a:rPr lang="en-US" sz="20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apakah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input = </a:t>
            </a:r>
            <a:r>
              <a:rPr lang="en-US" sz="2000" dirty="0" err="1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unikom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?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	if (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input.equalsIgnoreCase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("</a:t>
            </a:r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unikom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")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System.out.println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("INPUTAN UNIKOM");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	else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		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System.out.println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("INPUTAN BUKAN UNIKOM");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	}</a:t>
            </a:r>
          </a:p>
          <a:p>
            <a:pPr>
              <a:buNone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}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LATIHAN 1</a:t>
            </a:r>
            <a:endParaRPr lang="en-US" b="1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830262" y="3810000"/>
            <a:ext cx="76930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Nama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Pembeli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= 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Yuzkin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Jurusan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= Bandung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Kelas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=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Bisnis</a:t>
            </a:r>
            <a:endParaRPr kumimoji="0" lang="en-US" sz="1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Jumlah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Tiket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= 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= 40000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Jumlah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Bayar	= 80000</a:t>
            </a:r>
          </a:p>
        </p:txBody>
      </p:sp>
      <p:graphicFrame>
        <p:nvGraphicFramePr>
          <p:cNvPr id="6" name="Group 41"/>
          <p:cNvGraphicFramePr>
            <a:graphicFrameLocks noGrp="1"/>
          </p:cNvGraphicFramePr>
          <p:nvPr/>
        </p:nvGraphicFramePr>
        <p:xfrm>
          <a:off x="1439862" y="2286000"/>
          <a:ext cx="6096000" cy="914400"/>
        </p:xfrm>
        <a:graphic>
          <a:graphicData uri="http://schemas.openxmlformats.org/drawingml/2006/table">
            <a:tbl>
              <a:tblPr/>
              <a:tblGrid>
                <a:gridCol w="2286000"/>
                <a:gridCol w="1778000"/>
                <a:gridCol w="20320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Kelas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\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Jurusan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Bandung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Jakarta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Bisnis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Ekonomi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533400" y="1752600"/>
            <a:ext cx="79136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 dirty="0" smtClean="0"/>
              <a:t> </a:t>
            </a:r>
            <a:r>
              <a:rPr lang="en-US" sz="1400" b="1" dirty="0" smtClean="0"/>
              <a:t> 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Buat</a:t>
            </a:r>
            <a:r>
              <a:rPr lang="en-US" sz="1400" b="1" dirty="0" smtClean="0"/>
              <a:t> </a:t>
            </a:r>
            <a:r>
              <a:rPr lang="en-US" sz="1400" b="1" dirty="0"/>
              <a:t>program </a:t>
            </a:r>
            <a:r>
              <a:rPr lang="en-US" sz="1400" b="1" dirty="0" err="1"/>
              <a:t>penjualan</a:t>
            </a:r>
            <a:r>
              <a:rPr lang="en-US" sz="1400" b="1" dirty="0"/>
              <a:t> </a:t>
            </a:r>
            <a:r>
              <a:rPr lang="en-US" sz="1400" b="1" dirty="0" err="1"/>
              <a:t>tiket</a:t>
            </a:r>
            <a:r>
              <a:rPr lang="en-US" sz="1400" b="1" dirty="0"/>
              <a:t> </a:t>
            </a:r>
            <a:r>
              <a:rPr lang="en-US" sz="1400" b="1" dirty="0" err="1"/>
              <a:t>dengan</a:t>
            </a:r>
            <a:r>
              <a:rPr lang="en-US" sz="1400" b="1" dirty="0"/>
              <a:t> data </a:t>
            </a:r>
            <a:r>
              <a:rPr lang="en-US" sz="1400" b="1" dirty="0" err="1"/>
              <a:t>harga</a:t>
            </a:r>
            <a:r>
              <a:rPr lang="en-US" sz="1400" b="1" dirty="0"/>
              <a:t> </a:t>
            </a:r>
            <a:r>
              <a:rPr lang="en-US" sz="1400" b="1" dirty="0" err="1"/>
              <a:t>sebagai</a:t>
            </a:r>
            <a:r>
              <a:rPr lang="en-US" sz="1400" b="1" dirty="0"/>
              <a:t> </a:t>
            </a:r>
            <a:r>
              <a:rPr lang="en-US" sz="1400" b="1" dirty="0" err="1"/>
              <a:t>berikut</a:t>
            </a:r>
            <a:r>
              <a:rPr lang="en-US" sz="1400" b="1" dirty="0"/>
              <a:t> :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30262" y="3352800"/>
            <a:ext cx="7693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 dirty="0"/>
              <a:t>Input    : </a:t>
            </a:r>
            <a:r>
              <a:rPr lang="en-US" sz="1400" b="1" dirty="0" err="1"/>
              <a:t>Nama</a:t>
            </a:r>
            <a:r>
              <a:rPr lang="en-US" sz="1400" b="1" dirty="0"/>
              <a:t>, </a:t>
            </a:r>
            <a:r>
              <a:rPr lang="en-US" sz="1400" b="1" dirty="0" err="1"/>
              <a:t>Jurusan</a:t>
            </a:r>
            <a:r>
              <a:rPr lang="en-US" sz="1400" b="1" dirty="0"/>
              <a:t>, </a:t>
            </a:r>
            <a:r>
              <a:rPr lang="en-US" sz="1400" b="1" dirty="0" err="1"/>
              <a:t>Kelas</a:t>
            </a:r>
            <a:r>
              <a:rPr lang="en-US" sz="1400" b="1" dirty="0"/>
              <a:t>, </a:t>
            </a:r>
            <a:r>
              <a:rPr lang="en-US" sz="1400" b="1" dirty="0" err="1"/>
              <a:t>Jumlah</a:t>
            </a:r>
            <a:r>
              <a:rPr lang="en-US" sz="1400" b="1" dirty="0"/>
              <a:t> </a:t>
            </a:r>
            <a:r>
              <a:rPr lang="en-US" sz="1400" b="1" dirty="0" err="1"/>
              <a:t>Tiket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LATIHAN </a:t>
            </a:r>
            <a:r>
              <a:rPr lang="en-US" b="1" dirty="0" smtClean="0"/>
              <a:t>2</a:t>
            </a:r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685800" y="4038600"/>
            <a:ext cx="769302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Nama Pembeli	=  Yuzkin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Kode Barang	=  A01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Nama Barang	=  Hardisk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Jumlah 		=  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Harga Satuan	=  700000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Jumlah Bayar	=  1400000</a:t>
            </a:r>
          </a:p>
        </p:txBody>
      </p:sp>
      <p:graphicFrame>
        <p:nvGraphicFramePr>
          <p:cNvPr id="5" name="Group 34"/>
          <p:cNvGraphicFramePr>
            <a:graphicFrameLocks noGrp="1"/>
          </p:cNvGraphicFramePr>
          <p:nvPr/>
        </p:nvGraphicFramePr>
        <p:xfrm>
          <a:off x="1295400" y="2209800"/>
          <a:ext cx="6096000" cy="1223963"/>
        </p:xfrm>
        <a:graphic>
          <a:graphicData uri="http://schemas.openxmlformats.org/drawingml/2006/table">
            <a:tbl>
              <a:tblPr/>
              <a:tblGrid>
                <a:gridCol w="2286000"/>
                <a:gridCol w="1778000"/>
                <a:gridCol w="20320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Kode Barang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Nama Barang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Harga Satuan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A01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Hardisk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Monitor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C02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Mouse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09600" y="1676400"/>
            <a:ext cx="7693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 dirty="0" err="1" smtClean="0"/>
              <a:t>Buat</a:t>
            </a:r>
            <a:r>
              <a:rPr lang="en-US" sz="1400" b="1" dirty="0" smtClean="0"/>
              <a:t> </a:t>
            </a:r>
            <a:r>
              <a:rPr lang="en-US" sz="1400" b="1" dirty="0"/>
              <a:t>program </a:t>
            </a:r>
            <a:r>
              <a:rPr lang="en-US" sz="1400" b="1" dirty="0" err="1"/>
              <a:t>Penjualan</a:t>
            </a:r>
            <a:r>
              <a:rPr lang="en-US" sz="1400" b="1" dirty="0"/>
              <a:t> </a:t>
            </a:r>
            <a:r>
              <a:rPr lang="en-US" sz="1400" b="1" dirty="0" err="1"/>
              <a:t>dengan</a:t>
            </a:r>
            <a:r>
              <a:rPr lang="en-US" sz="1400" b="1" dirty="0"/>
              <a:t> data </a:t>
            </a:r>
            <a:r>
              <a:rPr lang="en-US" sz="1400" b="1" dirty="0" err="1"/>
              <a:t>barang</a:t>
            </a:r>
            <a:r>
              <a:rPr lang="en-US" sz="1400" b="1" dirty="0"/>
              <a:t> </a:t>
            </a:r>
            <a:r>
              <a:rPr lang="en-US" sz="1400" b="1" dirty="0" err="1"/>
              <a:t>sebagai</a:t>
            </a:r>
            <a:r>
              <a:rPr lang="en-US" sz="1400" b="1" dirty="0"/>
              <a:t> </a:t>
            </a:r>
            <a:r>
              <a:rPr lang="en-US" sz="1400" b="1" dirty="0" err="1"/>
              <a:t>berikut</a:t>
            </a:r>
            <a:r>
              <a:rPr lang="en-US" sz="1400" b="1" dirty="0"/>
              <a:t> :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85800" y="3581400"/>
            <a:ext cx="7693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/>
              <a:t>Input    : Nama Pembeli, Kode Barang &amp; Jumlah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LATIHAN </a:t>
            </a:r>
            <a:r>
              <a:rPr lang="en-US" b="1" dirty="0" smtClean="0"/>
              <a:t>3</a:t>
            </a:r>
            <a:endParaRPr lang="en-US" dirty="0"/>
          </a:p>
        </p:txBody>
      </p:sp>
      <p:graphicFrame>
        <p:nvGraphicFramePr>
          <p:cNvPr id="4" name="Group 162"/>
          <p:cNvGraphicFramePr>
            <a:graphicFrameLocks noGrp="1"/>
          </p:cNvGraphicFramePr>
          <p:nvPr/>
        </p:nvGraphicFramePr>
        <p:xfrm>
          <a:off x="1066800" y="2162175"/>
          <a:ext cx="2484438" cy="1533526"/>
        </p:xfrm>
        <a:graphic>
          <a:graphicData uri="http://schemas.openxmlformats.org/drawingml/2006/table">
            <a:tbl>
              <a:tblPr/>
              <a:tblGrid>
                <a:gridCol w="1184275"/>
                <a:gridCol w="1300163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GAJI POKOK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800" y="1828800"/>
            <a:ext cx="7693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 dirty="0" smtClean="0"/>
              <a:t> </a:t>
            </a:r>
            <a:r>
              <a:rPr lang="en-US" sz="1400" b="1" dirty="0" smtClean="0"/>
              <a:t>  </a:t>
            </a:r>
            <a:r>
              <a:rPr lang="en-US" sz="1400" b="1" dirty="0" err="1" smtClean="0"/>
              <a:t>Buat</a:t>
            </a:r>
            <a:r>
              <a:rPr lang="en-US" sz="1400" b="1" dirty="0" smtClean="0"/>
              <a:t> </a:t>
            </a:r>
            <a:r>
              <a:rPr lang="en-US" sz="1400" b="1" dirty="0"/>
              <a:t>program  </a:t>
            </a:r>
            <a:r>
              <a:rPr lang="en-US" sz="1400" b="1" dirty="0" err="1"/>
              <a:t>penggajian</a:t>
            </a:r>
            <a:r>
              <a:rPr lang="en-US" sz="1400" b="1" dirty="0"/>
              <a:t> </a:t>
            </a:r>
            <a:r>
              <a:rPr lang="en-US" sz="1400" b="1" dirty="0" err="1"/>
              <a:t>dengan</a:t>
            </a:r>
            <a:r>
              <a:rPr lang="en-US" sz="1400" b="1" dirty="0"/>
              <a:t> </a:t>
            </a:r>
            <a:r>
              <a:rPr lang="en-US" sz="1400" b="1" dirty="0" err="1"/>
              <a:t>ketentuan</a:t>
            </a:r>
            <a:r>
              <a:rPr lang="en-US" sz="1400" b="1" dirty="0"/>
              <a:t> </a:t>
            </a:r>
            <a:r>
              <a:rPr lang="en-US" sz="1400" b="1" dirty="0" err="1"/>
              <a:t>sebagai</a:t>
            </a:r>
            <a:r>
              <a:rPr lang="en-US" sz="1400" b="1" dirty="0"/>
              <a:t> </a:t>
            </a:r>
            <a:r>
              <a:rPr lang="en-US" sz="1400" b="1" dirty="0" err="1"/>
              <a:t>berikut</a:t>
            </a:r>
            <a:r>
              <a:rPr lang="en-US" sz="1400" b="1" dirty="0"/>
              <a:t> :</a:t>
            </a:r>
          </a:p>
        </p:txBody>
      </p:sp>
      <p:sp>
        <p:nvSpPr>
          <p:cNvPr id="6" name="Rectangle 120"/>
          <p:cNvSpPr>
            <a:spLocks noChangeArrowheads="1"/>
          </p:cNvSpPr>
          <p:nvPr/>
        </p:nvSpPr>
        <p:spPr bwMode="auto">
          <a:xfrm>
            <a:off x="914400" y="4419600"/>
            <a:ext cx="4191000" cy="1155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defTabSz="346075"/>
            <a:r>
              <a:rPr lang="en-US" sz="1400" b="1"/>
              <a:t>Nama		= Yuzkin</a:t>
            </a:r>
          </a:p>
          <a:p>
            <a:pPr defTabSz="346075"/>
            <a:r>
              <a:rPr lang="en-US" sz="1400" b="1"/>
              <a:t>Gol			= 2A</a:t>
            </a:r>
          </a:p>
          <a:p>
            <a:pPr defTabSz="346075"/>
            <a:r>
              <a:rPr lang="en-US" sz="1400" b="1"/>
              <a:t>Gaji Pokok	= 1000000</a:t>
            </a:r>
          </a:p>
          <a:p>
            <a:pPr defTabSz="346075"/>
            <a:r>
              <a:rPr lang="en-US" sz="1400" b="1"/>
              <a:t>Pajak 10%	= 100000</a:t>
            </a:r>
          </a:p>
          <a:p>
            <a:pPr defTabSz="346075"/>
            <a:r>
              <a:rPr lang="en-US" sz="1400" b="1"/>
              <a:t>Total Gaji 	= 900000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14400" y="4114800"/>
            <a:ext cx="274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/>
              <a:t>Output :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3795712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/>
              <a:t>Input : Nama, Gol, Status, Jumlah Anak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LATIHAN </a:t>
            </a:r>
            <a:r>
              <a:rPr lang="en-US" b="1" dirty="0" smtClean="0"/>
              <a:t>4</a:t>
            </a:r>
            <a:endParaRPr lang="en-US" dirty="0"/>
          </a:p>
        </p:txBody>
      </p:sp>
      <p:graphicFrame>
        <p:nvGraphicFramePr>
          <p:cNvPr id="4" name="Group 5"/>
          <p:cNvGraphicFramePr>
            <a:graphicFrameLocks noGrp="1"/>
          </p:cNvGraphicFramePr>
          <p:nvPr/>
        </p:nvGraphicFramePr>
        <p:xfrm>
          <a:off x="1219200" y="2162175"/>
          <a:ext cx="4338638" cy="1533526"/>
        </p:xfrm>
        <a:graphic>
          <a:graphicData uri="http://schemas.openxmlformats.org/drawingml/2006/table">
            <a:tbl>
              <a:tblPr/>
              <a:tblGrid>
                <a:gridCol w="1184275"/>
                <a:gridCol w="1300163"/>
                <a:gridCol w="18542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GAJI POKOK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TUNJ. KESEHATAN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400000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838200" y="1828800"/>
            <a:ext cx="7693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 dirty="0" err="1" smtClean="0"/>
              <a:t>Buat</a:t>
            </a:r>
            <a:r>
              <a:rPr lang="en-US" sz="1400" b="1" dirty="0" smtClean="0"/>
              <a:t> </a:t>
            </a:r>
            <a:r>
              <a:rPr lang="en-US" sz="1400" b="1" dirty="0"/>
              <a:t>program  </a:t>
            </a:r>
            <a:r>
              <a:rPr lang="en-US" sz="1400" b="1" dirty="0" err="1"/>
              <a:t>penggajian</a:t>
            </a:r>
            <a:r>
              <a:rPr lang="en-US" sz="1400" b="1" dirty="0"/>
              <a:t> </a:t>
            </a:r>
            <a:r>
              <a:rPr lang="en-US" sz="1400" b="1" dirty="0" err="1"/>
              <a:t>dengan</a:t>
            </a:r>
            <a:r>
              <a:rPr lang="en-US" sz="1400" b="1" dirty="0"/>
              <a:t> </a:t>
            </a:r>
            <a:r>
              <a:rPr lang="en-US" sz="1400" b="1" dirty="0" err="1"/>
              <a:t>ketentuan</a:t>
            </a:r>
            <a:r>
              <a:rPr lang="en-US" sz="1400" b="1" dirty="0"/>
              <a:t> </a:t>
            </a:r>
            <a:r>
              <a:rPr lang="en-US" sz="1400" b="1" dirty="0" err="1"/>
              <a:t>sebagai</a:t>
            </a:r>
            <a:r>
              <a:rPr lang="en-US" sz="1400" b="1" dirty="0"/>
              <a:t> </a:t>
            </a:r>
            <a:r>
              <a:rPr lang="en-US" sz="1400" b="1" dirty="0" err="1"/>
              <a:t>berikut</a:t>
            </a:r>
            <a:r>
              <a:rPr lang="en-US" sz="1400" b="1" dirty="0"/>
              <a:t> :</a:t>
            </a:r>
          </a:p>
        </p:txBody>
      </p:sp>
      <p:sp>
        <p:nvSpPr>
          <p:cNvPr id="6" name="Rectangle 46"/>
          <p:cNvSpPr>
            <a:spLocks noChangeArrowheads="1"/>
          </p:cNvSpPr>
          <p:nvPr/>
        </p:nvSpPr>
        <p:spPr bwMode="auto">
          <a:xfrm>
            <a:off x="1066800" y="4419600"/>
            <a:ext cx="4191000" cy="13684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defTabSz="346075"/>
            <a:r>
              <a:rPr lang="en-US" sz="1400" b="1"/>
              <a:t>Nama			= Yuzkin</a:t>
            </a:r>
          </a:p>
          <a:p>
            <a:pPr defTabSz="346075"/>
            <a:r>
              <a:rPr lang="en-US" sz="1400" b="1"/>
              <a:t>Gol				= 2A</a:t>
            </a:r>
          </a:p>
          <a:p>
            <a:pPr defTabSz="346075"/>
            <a:r>
              <a:rPr lang="en-US" sz="1400" b="1"/>
              <a:t>Gaji Pokok		= 1000000</a:t>
            </a:r>
          </a:p>
          <a:p>
            <a:pPr defTabSz="346075"/>
            <a:r>
              <a:rPr lang="en-US" sz="1400" b="1"/>
              <a:t>Tunj Kesehatan	=   100000</a:t>
            </a:r>
          </a:p>
          <a:p>
            <a:pPr defTabSz="346075"/>
            <a:r>
              <a:rPr lang="en-US" sz="1400" b="1"/>
              <a:t>Pajak 10%		=   110000</a:t>
            </a:r>
          </a:p>
          <a:p>
            <a:pPr defTabSz="346075"/>
            <a:r>
              <a:rPr lang="en-US" sz="1400" b="1"/>
              <a:t>Total Gaji 		=   990000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66800" y="4114800"/>
            <a:ext cx="274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/>
              <a:t>Output :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066800" y="3795713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/>
              <a:t>Input : Nama, Gol, Status, Jumlah Anak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LATIHAN </a:t>
            </a:r>
            <a:r>
              <a:rPr lang="en-US" b="1" dirty="0" smtClean="0"/>
              <a:t>5</a:t>
            </a:r>
            <a:endParaRPr lang="en-US" dirty="0"/>
          </a:p>
        </p:txBody>
      </p:sp>
      <p:graphicFrame>
        <p:nvGraphicFramePr>
          <p:cNvPr id="4" name="Group 30"/>
          <p:cNvGraphicFramePr>
            <a:graphicFrameLocks noGrp="1"/>
          </p:cNvGraphicFramePr>
          <p:nvPr/>
        </p:nvGraphicFramePr>
        <p:xfrm>
          <a:off x="5105400" y="2514600"/>
          <a:ext cx="2438400" cy="1533526"/>
        </p:xfrm>
        <a:graphic>
          <a:graphicData uri="http://schemas.openxmlformats.org/drawingml/2006/table">
            <a:tbl>
              <a:tblPr/>
              <a:tblGrid>
                <a:gridCol w="914400"/>
                <a:gridCol w="1524000"/>
              </a:tblGrid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GAJI POKOK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2500000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5800" y="1981200"/>
            <a:ext cx="76930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 dirty="0" smtClean="0"/>
              <a:t>   </a:t>
            </a:r>
            <a:r>
              <a:rPr lang="en-US" sz="1400" b="1" dirty="0" err="1"/>
              <a:t>Buat</a:t>
            </a:r>
            <a:r>
              <a:rPr lang="en-US" sz="1400" b="1" dirty="0"/>
              <a:t> program  </a:t>
            </a:r>
            <a:r>
              <a:rPr lang="en-US" sz="1400" b="1" dirty="0" err="1"/>
              <a:t>penggajian</a:t>
            </a:r>
            <a:r>
              <a:rPr lang="en-US" sz="1400" b="1" dirty="0"/>
              <a:t> </a:t>
            </a:r>
            <a:r>
              <a:rPr lang="en-US" sz="1400" b="1" dirty="0" err="1"/>
              <a:t>dengan</a:t>
            </a:r>
            <a:r>
              <a:rPr lang="en-US" sz="1400" b="1" dirty="0"/>
              <a:t> </a:t>
            </a:r>
            <a:r>
              <a:rPr lang="en-US" sz="1400" b="1" dirty="0" err="1"/>
              <a:t>ketentuan</a:t>
            </a:r>
            <a:r>
              <a:rPr lang="en-US" sz="1400" b="1" dirty="0"/>
              <a:t> </a:t>
            </a:r>
            <a:r>
              <a:rPr lang="en-US" sz="1400" b="1" dirty="0" err="1"/>
              <a:t>sebagai</a:t>
            </a:r>
            <a:r>
              <a:rPr lang="en-US" sz="1400" b="1" dirty="0"/>
              <a:t> </a:t>
            </a:r>
            <a:r>
              <a:rPr lang="en-US" sz="1400" b="1" dirty="0" err="1"/>
              <a:t>berikut</a:t>
            </a:r>
            <a:r>
              <a:rPr lang="en-US" sz="1400" b="1" dirty="0"/>
              <a:t> :</a:t>
            </a:r>
          </a:p>
        </p:txBody>
      </p:sp>
      <p:sp>
        <p:nvSpPr>
          <p:cNvPr id="6" name="Rectangle 26"/>
          <p:cNvSpPr>
            <a:spLocks noChangeArrowheads="1"/>
          </p:cNvSpPr>
          <p:nvPr/>
        </p:nvSpPr>
        <p:spPr bwMode="auto">
          <a:xfrm>
            <a:off x="933450" y="2905125"/>
            <a:ext cx="4191000" cy="2219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1400" b="1"/>
              <a:t>Nama		= Yuzkin</a:t>
            </a:r>
          </a:p>
          <a:p>
            <a:r>
              <a:rPr lang="en-US" sz="1400" b="1"/>
              <a:t>Gol		= 2A</a:t>
            </a:r>
          </a:p>
          <a:p>
            <a:r>
              <a:rPr lang="en-US" sz="1400" b="1"/>
              <a:t>Status		= Menikah</a:t>
            </a:r>
          </a:p>
          <a:p>
            <a:r>
              <a:rPr lang="en-US" sz="1400" b="1"/>
              <a:t>Jumlah Anak	= 2</a:t>
            </a:r>
          </a:p>
          <a:p>
            <a:r>
              <a:rPr lang="en-US" sz="1400" b="1"/>
              <a:t>Gaji Pokok	= 1000000</a:t>
            </a:r>
          </a:p>
          <a:p>
            <a:r>
              <a:rPr lang="en-US" sz="1400" b="1"/>
              <a:t>Tunj Suami/Istri 	=   100000</a:t>
            </a:r>
          </a:p>
          <a:p>
            <a:r>
              <a:rPr lang="en-US" sz="1400" b="1"/>
              <a:t>Tunjangan Anak	=   100000</a:t>
            </a:r>
          </a:p>
          <a:p>
            <a:r>
              <a:rPr lang="en-US" sz="1400" b="1"/>
              <a:t>Gaji Kotor		= 1200000</a:t>
            </a:r>
          </a:p>
          <a:p>
            <a:r>
              <a:rPr lang="en-US" sz="1400" b="1"/>
              <a:t>Pajak 10%		=   120000</a:t>
            </a:r>
          </a:p>
          <a:p>
            <a:r>
              <a:rPr lang="en-US" sz="1400" b="1"/>
              <a:t>Gaji Bersih	= 1080000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919163" y="2624138"/>
            <a:ext cx="274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/>
              <a:t>Output :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23925" y="2328863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/>
              <a:t>Input : Nama, Gol, Status, Jumlah Anak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952500" y="5181600"/>
            <a:ext cx="7086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/>
              <a:t>Tunjangan Anak </a:t>
            </a:r>
            <a:r>
              <a:rPr lang="en-US" sz="1400" b="1">
                <a:sym typeface="Wingdings" pitchFamily="2" charset="2"/>
              </a:rPr>
              <a:t> 5 % dari Gaji Pokok di kali banyak anak (Max 2 Anak) </a:t>
            </a: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en-US" sz="1400" b="1">
                <a:sym typeface="Wingdings" pitchFamily="2" charset="2"/>
              </a:rPr>
              <a:t>Tunj Suami/Istri  10 % dari Gaji Pokok</a:t>
            </a:r>
            <a:endParaRPr lang="en-US" sz="1400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KETENTUAN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Format file :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latihanSatu10909090.java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latihanDua10909090.java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latihanTiga10909090.java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buat</a:t>
            </a:r>
            <a:r>
              <a:rPr lang="en-US" dirty="0" smtClean="0"/>
              <a:t> file </a:t>
            </a:r>
            <a:r>
              <a:rPr lang="en-US" dirty="0" err="1" smtClean="0"/>
              <a:t>rar</a:t>
            </a:r>
            <a:r>
              <a:rPr lang="en-US" dirty="0" smtClean="0"/>
              <a:t>/zip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TUGAS MI – 6 10909090.rar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TERIMA KASIH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ul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julian</Template>
  <TotalTime>227</TotalTime>
  <Words>242</Words>
  <Application>Microsoft Office PowerPoint</Application>
  <PresentationFormat>On-screen Show (4:3)</PresentationFormat>
  <Paragraphs>134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julian</vt:lpstr>
      <vt:lpstr>JAVA FUNDAMENTAL</vt:lpstr>
      <vt:lpstr>Slide 2</vt:lpstr>
      <vt:lpstr>LATIHAN 1</vt:lpstr>
      <vt:lpstr>LATIHAN 2</vt:lpstr>
      <vt:lpstr>LATIHAN 3</vt:lpstr>
      <vt:lpstr>LATIHAN 4</vt:lpstr>
      <vt:lpstr>LATIHAN 5</vt:lpstr>
      <vt:lpstr>KETENTUAN</vt:lpstr>
      <vt:lpstr>TERIMA KASIH</vt:lpstr>
    </vt:vector>
  </TitlesOfParts>
  <Company>bandung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maeztro</dc:creator>
  <cp:lastModifiedBy>maeztro</cp:lastModifiedBy>
  <cp:revision>32</cp:revision>
  <dcterms:created xsi:type="dcterms:W3CDTF">2010-08-21T03:53:46Z</dcterms:created>
  <dcterms:modified xsi:type="dcterms:W3CDTF">2010-10-07T01:28:44Z</dcterms:modified>
</cp:coreProperties>
</file>