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88" r:id="rId6"/>
    <p:sldId id="267" r:id="rId7"/>
    <p:sldId id="262" r:id="rId8"/>
    <p:sldId id="266" r:id="rId9"/>
    <p:sldId id="264" r:id="rId10"/>
    <p:sldId id="275" r:id="rId11"/>
    <p:sldId id="282" r:id="rId12"/>
    <p:sldId id="283" r:id="rId13"/>
    <p:sldId id="284" r:id="rId14"/>
    <p:sldId id="285" r:id="rId15"/>
    <p:sldId id="286" r:id="rId16"/>
    <p:sldId id="287" r:id="rId17"/>
    <p:sldId id="265" r:id="rId18"/>
    <p:sldId id="278" r:id="rId19"/>
    <p:sldId id="279" r:id="rId20"/>
    <p:sldId id="280" r:id="rId21"/>
    <p:sldId id="281" r:id="rId22"/>
    <p:sldId id="274" r:id="rId23"/>
    <p:sldId id="277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913-5C10-4EBB-B53A-8D6E8CBCBD0F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D36-7ABD-42E8-AB4F-5FEF03047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913-5C10-4EBB-B53A-8D6E8CBCBD0F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D36-7ABD-42E8-AB4F-5FEF0304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913-5C10-4EBB-B53A-8D6E8CBCBD0F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D36-7ABD-42E8-AB4F-5FEF0304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913-5C10-4EBB-B53A-8D6E8CBCBD0F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D36-7ABD-42E8-AB4F-5FEF0304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913-5C10-4EBB-B53A-8D6E8CBCBD0F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D36-7ABD-42E8-AB4F-5FEF0304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913-5C10-4EBB-B53A-8D6E8CBCBD0F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D36-7ABD-42E8-AB4F-5FEF0304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913-5C10-4EBB-B53A-8D6E8CBCBD0F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D36-7ABD-42E8-AB4F-5FEF0304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913-5C10-4EBB-B53A-8D6E8CBCBD0F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D36-7ABD-42E8-AB4F-5FEF0304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913-5C10-4EBB-B53A-8D6E8CBCBD0F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D36-7ABD-42E8-AB4F-5FEF0304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B913-5C10-4EBB-B53A-8D6E8CBCBD0F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D36-7ABD-42E8-AB4F-5FEF03047F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897B913-5C10-4EBB-B53A-8D6E8CBCBD0F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8ECFD36-7ABD-42E8-AB4F-5FEF0304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897B913-5C10-4EBB-B53A-8D6E8CBCBD0F}" type="datetimeFigureOut">
              <a:rPr lang="en-US" smtClean="0"/>
              <a:pPr/>
              <a:t>10/23/2010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ECFD36-7ABD-42E8-AB4F-5FEF03047F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Owner\Desktop\kuliah arsitektur tropis\1r2gy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0"/>
            <a:ext cx="5029200" cy="5029200"/>
          </a:xfrm>
          <a:prstGeom prst="rect">
            <a:avLst/>
          </a:prstGeom>
          <a:noFill/>
        </p:spPr>
      </p:pic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5791200" y="2743200"/>
            <a:ext cx="2895600" cy="2057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ARSITEKTUR TROPIS…..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7315200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Pembagian</a:t>
            </a:r>
            <a:r>
              <a:rPr lang="en-US" sz="28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lang="en-US" sz="28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Menurut</a:t>
            </a:r>
            <a:r>
              <a:rPr lang="en-US" sz="28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Dr. </a:t>
            </a:r>
            <a:r>
              <a:rPr lang="en-US" sz="28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Wladimir</a:t>
            </a:r>
            <a:r>
              <a:rPr lang="en-US" sz="28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Koppen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447800" y="1752600"/>
            <a:ext cx="7696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1918 Dr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Wladimir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Koppen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ahli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ilmu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Jerman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membuat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klasifikasi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seluruh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dunia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berdasarkan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kelembaban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udara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Kedua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unsur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tersebut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sangat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besar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pengaruhnya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terhadap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permukaan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bumi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kehidupan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atasnya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Koppen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Berdasarkan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ketentuan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itu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Koppen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membagi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lima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pokok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Masing-masing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diberi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simbol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A, B, C, D, </a:t>
            </a:r>
            <a:r>
              <a:rPr lang="en-US" sz="24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124200" y="1524000"/>
            <a:ext cx="6019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9700" algn="l"/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9700" algn="l"/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B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gurun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kering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9700" algn="l"/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C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D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salju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microthermal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kutub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0" y="1600200"/>
            <a:ext cx="73152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A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Cirinya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berikut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•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rata-rata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bulanan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kurang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18°C,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•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rata-rata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20°C-25°C,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•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curah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rata-rata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lebih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70 cm/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•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tumbuhan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tumbuh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beraneka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ragam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9700" algn="l"/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9700" algn="l"/>
                <a:tab pos="457200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B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gurun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kering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ciri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berikut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•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Terdapat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gurun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semiarid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steppa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•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Curah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terendah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kurang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25,4/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penguapan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9700" algn="l"/>
                <a:tab pos="4572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1582340"/>
            <a:ext cx="7467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9700" algn="l"/>
                <a:tab pos="457200" algn="l"/>
              </a:tabLst>
            </a:pPr>
            <a:r>
              <a:rPr lang="en-US" sz="2000" b="1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lang="en-US" sz="2000" b="1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C </a:t>
            </a:r>
            <a:r>
              <a:rPr lang="en-US" sz="2000" b="1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lang="en-US" sz="2000" b="1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lang="en-US" sz="2000" b="1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lang="en-US" sz="2000" b="1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9700" algn="l"/>
                <a:tab pos="457200" algn="l"/>
              </a:tabLst>
            </a:pP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Ciri-cirinya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rata-rata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bulan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terdingin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antara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18°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sampai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-3°C.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9700" algn="l"/>
                <a:tab pos="457200" algn="l"/>
              </a:tabLst>
            </a:pPr>
            <a:endParaRPr lang="en-US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9700" algn="l"/>
                <a:tab pos="457200" algn="l"/>
              </a:tabLst>
            </a:pPr>
            <a:r>
              <a:rPr lang="en-US" sz="2000" b="1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lang="en-US" sz="2000" b="1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D </a:t>
            </a:r>
            <a:r>
              <a:rPr lang="en-US" sz="2000" b="1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lang="en-US" sz="2000" b="1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lang="en-US" sz="2000" b="1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salju</a:t>
            </a:r>
            <a:r>
              <a:rPr lang="en-US" sz="2000" b="1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microthermal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9700" algn="l"/>
                <a:tab pos="457200" algn="l"/>
              </a:tabLst>
            </a:pP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Ciri-cirinya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berikut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: Rata-rata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bulan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terpanas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lebih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10°C,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sedangkan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rata-rata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bulan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terdingin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kurang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– 3°C.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9700" algn="l"/>
                <a:tab pos="457200" algn="l"/>
              </a:tabLst>
            </a:pPr>
            <a:endParaRPr lang="en-US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9700" algn="l"/>
                <a:tab pos="457200" algn="l"/>
              </a:tabLst>
            </a:pPr>
            <a:r>
              <a:rPr lang="en-US" sz="2000" b="1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lang="en-US" sz="2000" b="1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E </a:t>
            </a:r>
            <a:r>
              <a:rPr lang="en-US" sz="2000" b="1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lang="en-US" sz="2000" b="1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lang="en-US" sz="2000" b="1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kutub</a:t>
            </a:r>
            <a:r>
              <a:rPr lang="en-US" sz="2000" b="1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39700" algn="l"/>
                <a:tab pos="457200" algn="l"/>
              </a:tabLst>
            </a:pP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Cirinya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terdapat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Artik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Antartika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tidak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pernah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lebih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10°C,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sedangkan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rata-rata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bulan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terdingin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kurang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lang="en-US" sz="2000" dirty="0" smtClean="0">
                <a:solidFill>
                  <a:srgbClr val="262626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– 3°C.</a:t>
            </a:r>
            <a:endParaRPr lang="en-US" sz="20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250950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Dari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kelima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tersebut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variasinya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diperinci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lagi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menjadi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beberapa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macam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lang="en-US" sz="2700" b="0" dirty="0" err="1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lang="en-US" sz="2700" b="0" dirty="0" smtClean="0">
                <a:solidFill>
                  <a:schemeClr val="accent1"/>
                </a:solidFill>
                <a:latin typeface="Arial" pitchFamily="34" charset="0"/>
                <a:ea typeface="Cambria" pitchFamily="18" charset="0"/>
                <a:cs typeface="Arial" pitchFamily="34" charset="0"/>
              </a:rPr>
              <a:t>:</a:t>
            </a:r>
            <a:r>
              <a:rPr lang="en-US" sz="4800" b="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en-US" sz="4800" b="0" dirty="0" smtClean="0">
                <a:solidFill>
                  <a:schemeClr val="tx1"/>
                </a:solidFill>
                <a:latin typeface="Arial" pitchFamily="34" charset="0"/>
              </a:rPr>
            </a:br>
            <a:endParaRPr lang="en-US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57200" y="1219200"/>
            <a:ext cx="8382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A,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terbagi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menjadi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empat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macam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berikut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: 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(1)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panas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. 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(2) As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savana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panas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kering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. 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(3) Aw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savana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dingin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kering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. 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(4) Am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antaranya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kering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hanya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sebentar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9700" algn="l"/>
                <a:tab pos="4572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B,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terbagi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menjadi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dua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macam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: 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(1) Bs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steppa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merupakan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peralihan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gurun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(BW)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lembab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A, C,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D. 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(2) BW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gurun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9700" algn="l"/>
                <a:tab pos="4572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C,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terbagi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menjadi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tiga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macam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(1) Cs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laut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panas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kering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lembab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agak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panas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kering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(2)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laut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dingin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kering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lembab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sejuk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(3)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pada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semua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bulan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D,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terbagi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dua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macam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: (1)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Dw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dingin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kering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. (2)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dengan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dingin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yang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lembab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E,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terbagi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menjadi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2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macam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: (1) ET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tundra,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temperatur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bulan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terpanas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antara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0(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sampai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10(C. (2)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Ef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salju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,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dimana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terdapat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abadi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Perlu Anda ketahui bahwa menurut Koppen di Indonesia terdapat tipe-tipe iklim Af, Aw, Am, C, dan D.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28812" y="2514600"/>
          <a:ext cx="5286375" cy="3429000"/>
        </p:xfrm>
        <a:graphic>
          <a:graphicData uri="http://schemas.openxmlformats.org/drawingml/2006/table">
            <a:tbl>
              <a:tblPr/>
              <a:tblGrid>
                <a:gridCol w="1036544"/>
                <a:gridCol w="194352"/>
                <a:gridCol w="4055479"/>
              </a:tblGrid>
              <a:tr h="12573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Af dan Am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=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terdapat di daerah Indonesia bagian barat, tengah, dan utara, seperti Jawa Barat, Sumatera, Kalimantan dan Sulawesi Utara.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Aw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=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terdapat di Indonesia yang letaknya dekat dengan benua Australia seperti daerah-daerah di Nusa Tenggara, Kepulauan Aru, dan Irian Jaya pantai selatan.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C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=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terdapat di hutan-hutan daerah pegunungan.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D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=</a:t>
                      </a: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terdapat</a:t>
                      </a:r>
                      <a:r>
                        <a:rPr lang="en-US" sz="2000" dirty="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di</a:t>
                      </a:r>
                      <a:r>
                        <a:rPr lang="en-US" sz="2000" dirty="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pegunungan</a:t>
                      </a:r>
                      <a:r>
                        <a:rPr lang="en-US" sz="2000" dirty="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salju</a:t>
                      </a:r>
                      <a:r>
                        <a:rPr lang="en-US" sz="2000" dirty="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Irian</a:t>
                      </a:r>
                      <a:r>
                        <a:rPr lang="en-US" sz="2000" dirty="0">
                          <a:solidFill>
                            <a:srgbClr val="262626"/>
                          </a:solidFill>
                          <a:latin typeface="Arial"/>
                          <a:ea typeface="Cambria"/>
                          <a:cs typeface="Times New Roman"/>
                        </a:rPr>
                        <a:t> Jaya.</a:t>
                      </a: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Perlu Anda ketahui bahwa menurut Koppen di Indonesia terdapat tipe-tipe iklim Af, Aw, Am, C, dan D.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04800" y="1676400"/>
            <a:ext cx="86096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menurut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Koppen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Indonesia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terdapat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tipe-tipe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Aw, Am, C,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Fisis</a:t>
            </a:r>
            <a:endParaRPr lang="en-US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57200" y="1741944"/>
            <a:ext cx="6096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fisis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dapat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dibedakan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menjadi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laut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dataran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tinggi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gunung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/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pegunungan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).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762000" y="152400"/>
            <a:ext cx="7620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laut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Maritim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laut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sub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(2)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Keadaan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kedua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tersebut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sangat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berbeda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Ciri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laut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sub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sampai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garis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lintang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40°,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berikut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: 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rata-rata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rendah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; 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Amplitudo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harian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rendah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/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kecil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; 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Banyak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awan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 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Sering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lebat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disertai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badai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Ciri-ciri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laut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berikut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: 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Amplituda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harian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kecil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; 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Banyak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awan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; 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Banyak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dingin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umumnya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rintik-rintik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; 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Pergantian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antara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panas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dingin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terjadi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mendadak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tiba-tiba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33400" y="381000"/>
            <a:ext cx="76962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Darat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Kontinen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) 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rgbClr val="262626"/>
              </a:solidFill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dibedakan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sub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Ciri-ciri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sub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sampai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lintang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40,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berikut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: 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Amplitudo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harian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sangat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tahunannya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kecil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 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Curah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sedikit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waktu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sebentar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disertai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taufan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Ciri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Amplitudo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; 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rata-rata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panas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cukup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tinggi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dingin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rendah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 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Curah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sangat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sedikit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jatuh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panas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Owner\Desktop\kuliah arsitektur tropis\2ql6dd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1140"/>
            <a:ext cx="7162800" cy="537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09600" y="381000"/>
            <a:ext cx="70866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Dataran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Tinggi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 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terdapat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dataran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tinggi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ciri-ciri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berikut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: a)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Amplitudo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harian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; b)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Udara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kering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, c)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Lengas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kelembaban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udara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nisbi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sangat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rendah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 d)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Jarang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turun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09600" y="2895600"/>
            <a:ext cx="7391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Gunung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 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262626"/>
              </a:solidFill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gunung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terdapat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dataran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tinggi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seperti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Tibet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Ciri-cirinya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berikut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: 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Amplitudo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lebih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kecil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dibandingkan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dataran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tinggi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; 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Terdapat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; 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Amplitudo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harian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kecil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; 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banyak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jatuh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lereng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bagian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depan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sedikit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bayangan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; 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e)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Kadang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banyak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turun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salju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57200" y="533400"/>
            <a:ext cx="7924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Muson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) 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terdapat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dilalui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berganti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setiap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setengah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Ciri-cirinya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berikut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: 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Setengah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bertiup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angin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laut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basah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menimbulkan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; 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Setengah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tahun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berikutnya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bertiup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angin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barat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kering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menimbulkan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musim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kemarau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2510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Junghuhn</a:t>
            </a:r>
            <a:endParaRPr lang="en-US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81000" y="1752600"/>
            <a:ext cx="3429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Pembagian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Menurut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F.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Junghuhn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 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Berdasarkan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hasil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penyelidikan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Junghuhn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pembagian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Jawa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ditetapkan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vertikal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sesuai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kehidupan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tumbuh-tumbuhan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752600"/>
            <a:ext cx="4658621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81000" y="304800"/>
            <a:ext cx="8153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Menurut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Junghuhn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pembagian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dibedakan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berikut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" algn="l"/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panas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/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tropis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Tinggi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tempat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antara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0 – 600 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permukaan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laut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26,3° – 22°C.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Tanamannya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seperti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jagung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kopi,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tembakau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tebu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karet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kelapa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cokelat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Tinggi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tempat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600 – 1500 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permukaan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laut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22° -17,1°C.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Tanamannya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seperti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padi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tembakau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kopi,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cokelat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kina,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sayur-sayuran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sejuk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Tinggi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tempat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1500 – 2500 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permukaan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laut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17,1° – 11,1°C.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Tanamannya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seperti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kopi, kina,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sayur-sayuran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Daerah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dingin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262626"/>
              </a:solidFill>
              <a:effectLst/>
              <a:latin typeface="Arial" pitchFamily="34" charset="0"/>
              <a:ea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" algn="l"/>
                <a:tab pos="457200" algn="l"/>
              </a:tabLst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Tinggi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tempat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lebih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 2500 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permukaan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laut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Suhu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 11,1° – 6,2°C.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Tanamannya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tidak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tanaman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budidaya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</a:rPr>
              <a:t>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Menurt</a:t>
            </a:r>
            <a:r>
              <a:rPr lang="en-US" dirty="0" smtClean="0"/>
              <a:t> Mohr</a:t>
            </a:r>
            <a:endParaRPr lang="en-US" dirty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33400" y="1828800"/>
            <a:ext cx="7848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" algn="l"/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Mohr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membagi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iklim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berdasarkan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curah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sampai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permukaan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bumi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menjadi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tiga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golongan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berikut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9700" algn="l"/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Bulan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kering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(BK),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jumlah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rata-rata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curah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bulan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kurang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60 mm.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Bulan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sedang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(BS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jumlah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rata-rata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curah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bulan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berkisar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antara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60 – 90 mm.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39700" algn="l"/>
                <a:tab pos="457200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Bulan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basah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(BB),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yaitu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jumlah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rata-rata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curah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hujan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dalam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bulan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tersebut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100 mm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ke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atas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Arial" pitchFamily="34" charset="0"/>
                <a:ea typeface="Cambria" pitchFamily="18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Owner\Desktop\kuliah arsitektur tropis\gambar 2.png"/>
          <p:cNvPicPr>
            <a:picLocks noChangeAspect="1" noChangeArrowheads="1"/>
          </p:cNvPicPr>
          <p:nvPr/>
        </p:nvPicPr>
        <p:blipFill>
          <a:blip r:embed="rId2"/>
          <a:srcRect t="9091" b="6061"/>
          <a:stretch>
            <a:fillRect/>
          </a:stretch>
        </p:blipFill>
        <p:spPr bwMode="auto">
          <a:xfrm>
            <a:off x="0" y="1524000"/>
            <a:ext cx="6705600" cy="5354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Documents and Settings\Owner\Desktop\kuliah arsitektur tropis\gambar 1.png"/>
          <p:cNvPicPr>
            <a:picLocks noChangeAspect="1" noChangeArrowheads="1"/>
          </p:cNvPicPr>
          <p:nvPr/>
        </p:nvPicPr>
        <p:blipFill>
          <a:blip r:embed="rId2"/>
          <a:srcRect b="11429"/>
          <a:stretch>
            <a:fillRect/>
          </a:stretch>
        </p:blipFill>
        <p:spPr bwMode="auto">
          <a:xfrm>
            <a:off x="-186540" y="1524000"/>
            <a:ext cx="955914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N:\ARSITEKTUR TROPIS\kuliah arsitektur tropis\abdann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52600"/>
            <a:ext cx="875308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endParaRPr lang="en-US" dirty="0"/>
          </a:p>
        </p:txBody>
      </p:sp>
      <p:pic>
        <p:nvPicPr>
          <p:cNvPr id="24578" name="Picture 2" descr="N:\ARSITEKTUR TROPIS\kuliah arsitektur tropis\lintan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0"/>
            <a:ext cx="4005262" cy="4005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:\ARSITEKTUR TROPIS\kuliah arsitektur tropis\10dw5l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772400" cy="5331381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381000" y="4648200"/>
            <a:ext cx="81534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>
                <a:solidFill>
                  <a:schemeClr val="accent1"/>
                </a:solidFill>
              </a:rPr>
              <a:t>Pembagian</a:t>
            </a:r>
            <a:r>
              <a:rPr lang="en-US" sz="4800" dirty="0" smtClean="0">
                <a:solidFill>
                  <a:schemeClr val="accent1"/>
                </a:solidFill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</a:rPr>
              <a:t>Iklim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 txBox="1">
            <a:spLocks/>
          </p:cNvSpPr>
          <p:nvPr/>
        </p:nvSpPr>
        <p:spPr>
          <a:xfrm>
            <a:off x="164592" y="1905000"/>
            <a:ext cx="8522208" cy="4953000"/>
          </a:xfrm>
          <a:prstGeom prst="rect">
            <a:avLst/>
          </a:prstGeom>
        </p:spPr>
        <p:txBody>
          <a:bodyPr/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 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Iklim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daerah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berkaitan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garis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lintang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ketinggiannya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bumi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Berdasarkan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garis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lintang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ketinggian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iklim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dibedakan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macam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yaitu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iklim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matahari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iklim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fisis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048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Pembagian Iklim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Iklim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981200"/>
            <a:ext cx="8077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2400" b="1" dirty="0" err="1" smtClean="0"/>
              <a:t>Iklim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Matahari</a:t>
            </a:r>
            <a:r>
              <a:rPr lang="en-US" sz="2400" dirty="0" smtClean="0"/>
              <a:t> 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2400" dirty="0" err="1" smtClean="0"/>
              <a:t>Iklim</a:t>
            </a:r>
            <a:r>
              <a:rPr lang="en-US" sz="2400" dirty="0" smtClean="0"/>
              <a:t> </a:t>
            </a:r>
            <a:r>
              <a:rPr lang="en-US" sz="2400" dirty="0" err="1" smtClean="0"/>
              <a:t>matahari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sedikitnya</a:t>
            </a:r>
            <a:r>
              <a:rPr lang="en-US" sz="2400" dirty="0" smtClean="0"/>
              <a:t> </a:t>
            </a:r>
            <a:r>
              <a:rPr lang="en-US" sz="2400" dirty="0" err="1" smtClean="0"/>
              <a:t>sinar</a:t>
            </a:r>
            <a:r>
              <a:rPr lang="en-US" sz="2400" dirty="0" smtClean="0"/>
              <a:t> </a:t>
            </a:r>
            <a:r>
              <a:rPr lang="en-US" sz="2400" dirty="0" err="1" smtClean="0"/>
              <a:t>matahari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permukaan</a:t>
            </a:r>
            <a:r>
              <a:rPr lang="en-US" sz="2400" dirty="0" smtClean="0"/>
              <a:t> </a:t>
            </a:r>
            <a:r>
              <a:rPr lang="en-US" sz="2400" dirty="0" err="1" smtClean="0"/>
              <a:t>bumi</a:t>
            </a:r>
            <a:r>
              <a:rPr lang="en-US" sz="2400" dirty="0" smtClean="0"/>
              <a:t>.</a:t>
            </a:r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endParaRPr lang="en-US" sz="2400" b="1" dirty="0" smtClean="0"/>
          </a:p>
          <a:p>
            <a:pPr marL="438912" lvl="0" indent="-320040">
              <a:buClr>
                <a:schemeClr val="accent1"/>
              </a:buClr>
              <a:buSzPct val="80000"/>
              <a:defRPr/>
            </a:pPr>
            <a:r>
              <a:rPr lang="en-US" sz="2400" b="1" dirty="0" err="1" smtClean="0"/>
              <a:t>Iklim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Fisis</a:t>
            </a:r>
            <a:r>
              <a:rPr lang="en-US" sz="2400" dirty="0" smtClean="0"/>
              <a:t> </a:t>
            </a:r>
            <a:r>
              <a:rPr lang="en-US" sz="2400" dirty="0" err="1" smtClean="0"/>
              <a:t>Iklim</a:t>
            </a:r>
            <a:r>
              <a:rPr lang="en-US" sz="2400" dirty="0" smtClean="0"/>
              <a:t> </a:t>
            </a:r>
            <a:r>
              <a:rPr lang="en-US" sz="2400" dirty="0" err="1" smtClean="0"/>
              <a:t>fisis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fakta</a:t>
            </a:r>
            <a:r>
              <a:rPr lang="en-US" sz="2400" dirty="0" smtClean="0"/>
              <a:t> </a:t>
            </a:r>
            <a:r>
              <a:rPr lang="en-US" sz="2400" dirty="0" err="1" smtClean="0"/>
              <a:t>sesungguhnya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muka</a:t>
            </a:r>
            <a:r>
              <a:rPr lang="en-US" sz="2400" dirty="0" smtClean="0"/>
              <a:t> </a:t>
            </a:r>
            <a:r>
              <a:rPr lang="en-US" sz="2400" dirty="0" err="1" smtClean="0"/>
              <a:t>bumi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alam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wilayah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,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lautan</a:t>
            </a:r>
            <a:r>
              <a:rPr lang="en-US" sz="2400" dirty="0" smtClean="0"/>
              <a:t>, </a:t>
            </a:r>
            <a:r>
              <a:rPr lang="en-US" sz="2400" dirty="0" err="1" smtClean="0"/>
              <a:t>daratan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luas</a:t>
            </a:r>
            <a:r>
              <a:rPr lang="en-US" sz="2400" dirty="0" smtClean="0"/>
              <a:t>, relief </a:t>
            </a:r>
            <a:r>
              <a:rPr lang="en-US" sz="2400" dirty="0" err="1" smtClean="0"/>
              <a:t>muka</a:t>
            </a:r>
            <a:r>
              <a:rPr lang="en-US" sz="2400" dirty="0" smtClean="0"/>
              <a:t> </a:t>
            </a:r>
            <a:r>
              <a:rPr lang="en-US" sz="2400" dirty="0" err="1" smtClean="0"/>
              <a:t>bumi</a:t>
            </a:r>
            <a:r>
              <a:rPr lang="en-US" sz="2400" dirty="0" smtClean="0"/>
              <a:t>, </a:t>
            </a:r>
            <a:r>
              <a:rPr lang="en-US" sz="2400" dirty="0" err="1" smtClean="0"/>
              <a:t>angin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curah</a:t>
            </a:r>
            <a:r>
              <a:rPr lang="en-US" sz="2400" dirty="0" smtClean="0"/>
              <a:t> </a:t>
            </a:r>
            <a:r>
              <a:rPr lang="en-US" sz="2400" dirty="0" err="1" smtClean="0"/>
              <a:t>hujan</a:t>
            </a:r>
            <a:r>
              <a:rPr lang="en-US" sz="2400" dirty="0" smtClean="0"/>
              <a:t>.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</TotalTime>
  <Words>768</Words>
  <Application>Microsoft Office PowerPoint</Application>
  <PresentationFormat>On-screen Show (4:3)</PresentationFormat>
  <Paragraphs>155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Slide 1</vt:lpstr>
      <vt:lpstr>Bumi kita…..</vt:lpstr>
      <vt:lpstr>Slide 3</vt:lpstr>
      <vt:lpstr>Slide 4</vt:lpstr>
      <vt:lpstr>Slide 5</vt:lpstr>
      <vt:lpstr>Iklim Matahari</vt:lpstr>
      <vt:lpstr>Pembagian Iklim</vt:lpstr>
      <vt:lpstr>Slide 8</vt:lpstr>
      <vt:lpstr>Pembagian Iklim</vt:lpstr>
      <vt:lpstr>Iklim Matahari</vt:lpstr>
      <vt:lpstr>Pembagian Iklim Menurut Dr. Wladimir Koppen</vt:lpstr>
      <vt:lpstr>Iklim Koppen</vt:lpstr>
      <vt:lpstr>Slide 13</vt:lpstr>
      <vt:lpstr>Slide 14</vt:lpstr>
      <vt:lpstr>Dari kelima daerah iklim tersebut sebagai variasinya diperinci lagi menjadi beberapa macam iklim, yaitu: </vt:lpstr>
      <vt:lpstr>Slide 16</vt:lpstr>
      <vt:lpstr>Iklim Fisis</vt:lpstr>
      <vt:lpstr>Slide 18</vt:lpstr>
      <vt:lpstr>Slide 19</vt:lpstr>
      <vt:lpstr>Slide 20</vt:lpstr>
      <vt:lpstr>Slide 21</vt:lpstr>
      <vt:lpstr>Pembagian Iklim menurut Junghuhn</vt:lpstr>
      <vt:lpstr>Slide 23</vt:lpstr>
      <vt:lpstr>Pembagian Iklim Menurt Mohr</vt:lpstr>
    </vt:vector>
  </TitlesOfParts>
  <Company>itt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erf</dc:creator>
  <cp:lastModifiedBy>Universitas Komputer Indonesia</cp:lastModifiedBy>
  <cp:revision>32</cp:revision>
  <dcterms:created xsi:type="dcterms:W3CDTF">2010-10-01T03:15:54Z</dcterms:created>
  <dcterms:modified xsi:type="dcterms:W3CDTF">2010-10-23T06:18:35Z</dcterms:modified>
</cp:coreProperties>
</file>