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F67368-6056-4F75-BD9B-74189ABEBEFF}" type="datetimeFigureOut">
              <a:rPr lang="en-US" smtClean="0"/>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67368-6056-4F75-BD9B-74189ABEBEFF}" type="datetimeFigureOut">
              <a:rPr lang="en-US" smtClean="0"/>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67368-6056-4F75-BD9B-74189ABEBEFF}" type="datetimeFigureOut">
              <a:rPr lang="en-US" smtClean="0"/>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F67368-6056-4F75-BD9B-74189ABEBEFF}" type="datetimeFigureOut">
              <a:rPr lang="en-US" smtClean="0"/>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F67368-6056-4F75-BD9B-74189ABEBEFF}" type="datetimeFigureOut">
              <a:rPr lang="en-US" smtClean="0"/>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F67368-6056-4F75-BD9B-74189ABEBEFF}" type="datetimeFigureOut">
              <a:rPr lang="en-US" smtClean="0"/>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F67368-6056-4F75-BD9B-74189ABEBEFF}" type="datetimeFigureOut">
              <a:rPr lang="en-US" smtClean="0"/>
              <a:t>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F67368-6056-4F75-BD9B-74189ABEBEFF}" type="datetimeFigureOut">
              <a:rPr lang="en-US" smtClean="0"/>
              <a:t>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67368-6056-4F75-BD9B-74189ABEBEFF}" type="datetimeFigureOut">
              <a:rPr lang="en-US" smtClean="0"/>
              <a:t>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67368-6056-4F75-BD9B-74189ABEBEFF}" type="datetimeFigureOut">
              <a:rPr lang="en-US" smtClean="0"/>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F67368-6056-4F75-BD9B-74189ABEBEFF}" type="datetimeFigureOut">
              <a:rPr lang="en-US" smtClean="0"/>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1ACC9-9522-47F6-9390-EA9FC37199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67368-6056-4F75-BD9B-74189ABEBEFF}" type="datetimeFigureOut">
              <a:rPr lang="en-US" smtClean="0"/>
              <a:t>1/16/2010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1ACC9-9522-47F6-9390-EA9FC37199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audio" Target="../media/audio6.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audio" Target="../media/audio5.wav"/><Relationship Id="rId5" Type="http://schemas.openxmlformats.org/officeDocument/2006/relationships/audio" Target="../media/audio1.wav"/><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214422"/>
            <a:ext cx="7772400" cy="1470025"/>
          </a:xfrm>
        </p:spPr>
        <p:txBody>
          <a:bodyPr>
            <a:normAutofit/>
          </a:bodyPr>
          <a:lstStyle/>
          <a:p>
            <a:r>
              <a:rPr lang="en-US" sz="4000" dirty="0" err="1" smtClean="0"/>
              <a:t>Lembaga</a:t>
            </a:r>
            <a:r>
              <a:rPr lang="en-US" sz="4000" dirty="0" smtClean="0"/>
              <a:t> </a:t>
            </a:r>
            <a:r>
              <a:rPr lang="en-US" sz="4000" dirty="0" err="1" smtClean="0"/>
              <a:t>Tinggi</a:t>
            </a:r>
            <a:r>
              <a:rPr lang="en-US" sz="4000" dirty="0" smtClean="0"/>
              <a:t> Negara </a:t>
            </a:r>
            <a:endParaRPr lang="en-US" sz="4000" dirty="0"/>
          </a:p>
        </p:txBody>
      </p:sp>
      <p:sp>
        <p:nvSpPr>
          <p:cNvPr id="3" name="Subtitle 2"/>
          <p:cNvSpPr>
            <a:spLocks noGrp="1"/>
          </p:cNvSpPr>
          <p:nvPr>
            <p:ph type="subTitle" idx="1"/>
          </p:nvPr>
        </p:nvSpPr>
        <p:spPr/>
        <p:txBody>
          <a:bodyPr>
            <a:normAutofit/>
          </a:bodyPr>
          <a:lstStyle/>
          <a:p>
            <a:pPr algn="r"/>
            <a:r>
              <a:rPr lang="en-US" sz="1800" dirty="0" err="1" smtClean="0"/>
              <a:t>Oleh</a:t>
            </a:r>
            <a:r>
              <a:rPr lang="en-US" sz="1800" dirty="0" smtClean="0"/>
              <a:t>: </a:t>
            </a:r>
          </a:p>
          <a:p>
            <a:pPr algn="r"/>
            <a:r>
              <a:rPr lang="en-US" sz="1800" dirty="0" smtClean="0"/>
              <a:t>Yesi </a:t>
            </a:r>
            <a:r>
              <a:rPr lang="en-US" sz="1800" dirty="0" err="1" smtClean="0"/>
              <a:t>Marince</a:t>
            </a:r>
            <a:r>
              <a:rPr lang="en-US" sz="1800" dirty="0" smtClean="0"/>
              <a:t>, S.IP., </a:t>
            </a:r>
            <a:r>
              <a:rPr lang="en-US" sz="1800" dirty="0" err="1" smtClean="0"/>
              <a:t>M.Si</a:t>
            </a:r>
            <a:endParaRPr lang="en-US" sz="1800" dirty="0" smtClean="0"/>
          </a:p>
          <a:p>
            <a:pPr algn="r"/>
            <a:r>
              <a:rPr lang="en-US" sz="1800" dirty="0" err="1" smtClean="0"/>
              <a:t>Sesi</a:t>
            </a:r>
            <a:r>
              <a:rPr lang="en-US" sz="1800" dirty="0" smtClean="0"/>
              <a:t> 4</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Line 2"/>
          <p:cNvSpPr>
            <a:spLocks noChangeShapeType="1"/>
          </p:cNvSpPr>
          <p:nvPr/>
        </p:nvSpPr>
        <p:spPr bwMode="auto">
          <a:xfrm>
            <a:off x="3482975" y="1871663"/>
            <a:ext cx="0" cy="1481137"/>
          </a:xfrm>
          <a:prstGeom prst="line">
            <a:avLst/>
          </a:prstGeom>
          <a:noFill/>
          <a:ln w="19050">
            <a:solidFill>
              <a:schemeClr val="tx1"/>
            </a:solidFill>
            <a:round/>
            <a:headEnd/>
            <a:tailEnd/>
          </a:ln>
        </p:spPr>
        <p:txBody>
          <a:bodyPr/>
          <a:lstStyle/>
          <a:p>
            <a:endParaRPr lang="en-US"/>
          </a:p>
        </p:txBody>
      </p:sp>
      <p:sp>
        <p:nvSpPr>
          <p:cNvPr id="953413" name="Freeform 69"/>
          <p:cNvSpPr>
            <a:spLocks/>
          </p:cNvSpPr>
          <p:nvPr/>
        </p:nvSpPr>
        <p:spPr bwMode="auto">
          <a:xfrm>
            <a:off x="469900" y="1879600"/>
            <a:ext cx="8153400" cy="1066800"/>
          </a:xfrm>
          <a:custGeom>
            <a:avLst/>
            <a:gdLst/>
            <a:ahLst/>
            <a:cxnLst>
              <a:cxn ang="0">
                <a:pos x="0" y="624"/>
              </a:cxn>
              <a:cxn ang="0">
                <a:pos x="0" y="0"/>
              </a:cxn>
              <a:cxn ang="0">
                <a:pos x="5184" y="0"/>
              </a:cxn>
              <a:cxn ang="0">
                <a:pos x="5184" y="528"/>
              </a:cxn>
            </a:cxnLst>
            <a:rect l="0" t="0" r="r" b="b"/>
            <a:pathLst>
              <a:path w="5184" h="624">
                <a:moveTo>
                  <a:pt x="0" y="624"/>
                </a:moveTo>
                <a:lnTo>
                  <a:pt x="0" y="0"/>
                </a:lnTo>
                <a:lnTo>
                  <a:pt x="5184" y="0"/>
                </a:lnTo>
                <a:lnTo>
                  <a:pt x="5184" y="528"/>
                </a:lnTo>
              </a:path>
            </a:pathLst>
          </a:custGeom>
          <a:noFill/>
          <a:ln w="19050" cap="flat" cmpd="sng">
            <a:solidFill>
              <a:schemeClr val="tx1"/>
            </a:solidFill>
            <a:prstDash val="solid"/>
            <a:round/>
            <a:headEnd/>
            <a:tailEnd/>
          </a:ln>
          <a:effectLst/>
        </p:spPr>
        <p:txBody>
          <a:bodyPr lIns="0" tIns="0" rIns="0" bIns="0">
            <a:spAutoFit/>
          </a:bodyPr>
          <a:lstStyle/>
          <a:p>
            <a:endParaRPr lang="en-US"/>
          </a:p>
        </p:txBody>
      </p:sp>
      <p:sp>
        <p:nvSpPr>
          <p:cNvPr id="953364" name="AutoShape 20"/>
          <p:cNvSpPr>
            <a:spLocks noChangeArrowheads="1"/>
          </p:cNvSpPr>
          <p:nvPr/>
        </p:nvSpPr>
        <p:spPr bwMode="auto">
          <a:xfrm>
            <a:off x="3398838" y="17859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427" name="Text Box 83"/>
          <p:cNvSpPr txBox="1">
            <a:spLocks noChangeArrowheads="1"/>
          </p:cNvSpPr>
          <p:nvPr/>
        </p:nvSpPr>
        <p:spPr bwMode="auto">
          <a:xfrm>
            <a:off x="2725738" y="3233738"/>
            <a:ext cx="838200" cy="407987"/>
          </a:xfrm>
          <a:prstGeom prst="rect">
            <a:avLst/>
          </a:prstGeom>
          <a:solidFill>
            <a:schemeClr val="accent1"/>
          </a:solidFill>
          <a:ln w="19050">
            <a:solidFill>
              <a:srgbClr val="000000"/>
            </a:solidFill>
            <a:miter lim="800000"/>
            <a:headEnd/>
            <a:tailEnd/>
          </a:ln>
        </p:spPr>
        <p:txBody>
          <a:bodyPr lIns="0" tIns="0" rIns="45720" anchor="b"/>
          <a:lstStyle/>
          <a:p>
            <a:pPr algn="r">
              <a:lnSpc>
                <a:spcPct val="64000"/>
              </a:lnSpc>
            </a:pPr>
            <a:endParaRPr lang="id-ID" sz="900" b="1">
              <a:solidFill>
                <a:schemeClr val="tx1"/>
              </a:solidFill>
            </a:endParaRPr>
          </a:p>
          <a:p>
            <a:pPr algn="r">
              <a:lnSpc>
                <a:spcPct val="64000"/>
              </a:lnSpc>
            </a:pPr>
            <a:r>
              <a:rPr lang="id-ID" sz="900" b="1">
                <a:solidFill>
                  <a:schemeClr val="tx1"/>
                </a:solidFill>
              </a:rPr>
              <a:t>TNI/POLRI</a:t>
            </a:r>
          </a:p>
        </p:txBody>
      </p:sp>
      <p:sp>
        <p:nvSpPr>
          <p:cNvPr id="953428" name="Text Box 84"/>
          <p:cNvSpPr txBox="1">
            <a:spLocks noChangeArrowheads="1"/>
          </p:cNvSpPr>
          <p:nvPr/>
        </p:nvSpPr>
        <p:spPr bwMode="auto">
          <a:xfrm>
            <a:off x="2540000" y="3021013"/>
            <a:ext cx="882650" cy="407987"/>
          </a:xfrm>
          <a:prstGeom prst="rect">
            <a:avLst/>
          </a:prstGeom>
          <a:solidFill>
            <a:schemeClr val="accent1"/>
          </a:solidFill>
          <a:ln w="19050">
            <a:solidFill>
              <a:srgbClr val="000000"/>
            </a:solidFill>
            <a:miter lim="800000"/>
            <a:headEnd/>
            <a:tailEnd/>
          </a:ln>
        </p:spPr>
        <p:txBody>
          <a:bodyPr lIns="0" tIns="0" rIns="0" anchor="b"/>
          <a:lstStyle/>
          <a:p>
            <a:pPr algn="r">
              <a:lnSpc>
                <a:spcPct val="64000"/>
              </a:lnSpc>
            </a:pPr>
            <a:endParaRPr lang="id-ID" sz="900" b="1">
              <a:solidFill>
                <a:schemeClr val="tx1"/>
              </a:solidFill>
            </a:endParaRPr>
          </a:p>
          <a:p>
            <a:pPr algn="r">
              <a:lnSpc>
                <a:spcPct val="64000"/>
              </a:lnSpc>
            </a:pPr>
            <a:r>
              <a:rPr lang="id-ID" sz="900" b="1">
                <a:solidFill>
                  <a:schemeClr val="tx1"/>
                </a:solidFill>
              </a:rPr>
              <a:t>dewan pertimbangan</a:t>
            </a:r>
          </a:p>
        </p:txBody>
      </p:sp>
      <p:sp>
        <p:nvSpPr>
          <p:cNvPr id="953429" name="Text Box 85"/>
          <p:cNvSpPr txBox="1">
            <a:spLocks noChangeArrowheads="1"/>
          </p:cNvSpPr>
          <p:nvPr/>
        </p:nvSpPr>
        <p:spPr bwMode="auto">
          <a:xfrm>
            <a:off x="2425700" y="2770188"/>
            <a:ext cx="919163" cy="409575"/>
          </a:xfrm>
          <a:prstGeom prst="rect">
            <a:avLst/>
          </a:prstGeom>
          <a:solidFill>
            <a:schemeClr val="accent1"/>
          </a:solidFill>
          <a:ln w="19050">
            <a:solidFill>
              <a:srgbClr val="000000"/>
            </a:solidFill>
            <a:miter lim="800000"/>
            <a:headEnd/>
            <a:tailEnd/>
          </a:ln>
        </p:spPr>
        <p:txBody>
          <a:bodyPr lIns="0" tIns="0" rIns="45720" anchor="b"/>
          <a:lstStyle/>
          <a:p>
            <a:pPr algn="r">
              <a:lnSpc>
                <a:spcPct val="64000"/>
              </a:lnSpc>
            </a:pPr>
            <a:endParaRPr lang="id-ID" sz="1000" b="1">
              <a:solidFill>
                <a:schemeClr val="tx1"/>
              </a:solidFill>
            </a:endParaRPr>
          </a:p>
          <a:p>
            <a:pPr algn="r">
              <a:lnSpc>
                <a:spcPct val="64000"/>
              </a:lnSpc>
            </a:pPr>
            <a:r>
              <a:rPr lang="id-ID" sz="1000" b="1">
                <a:solidFill>
                  <a:schemeClr val="tx1"/>
                </a:solidFill>
              </a:rPr>
              <a:t>kementerian negara</a:t>
            </a:r>
          </a:p>
        </p:txBody>
      </p:sp>
      <p:sp>
        <p:nvSpPr>
          <p:cNvPr id="953352" name="Line 8"/>
          <p:cNvSpPr>
            <a:spLocks noChangeShapeType="1"/>
          </p:cNvSpPr>
          <p:nvPr/>
        </p:nvSpPr>
        <p:spPr bwMode="auto">
          <a:xfrm>
            <a:off x="2324100" y="1879600"/>
            <a:ext cx="0" cy="3378200"/>
          </a:xfrm>
          <a:prstGeom prst="line">
            <a:avLst/>
          </a:prstGeom>
          <a:noFill/>
          <a:ln w="19050">
            <a:solidFill>
              <a:schemeClr val="tx1"/>
            </a:solidFill>
            <a:round/>
            <a:headEnd/>
            <a:tailEnd/>
          </a:ln>
        </p:spPr>
        <p:txBody>
          <a:bodyPr/>
          <a:lstStyle/>
          <a:p>
            <a:endParaRPr lang="en-US"/>
          </a:p>
        </p:txBody>
      </p:sp>
      <p:sp>
        <p:nvSpPr>
          <p:cNvPr id="953414" name="AutoShape 70"/>
          <p:cNvSpPr>
            <a:spLocks noChangeArrowheads="1"/>
          </p:cNvSpPr>
          <p:nvPr/>
        </p:nvSpPr>
        <p:spPr bwMode="auto">
          <a:xfrm>
            <a:off x="2243138" y="1778000"/>
            <a:ext cx="182562" cy="182563"/>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415" name="Line 71"/>
          <p:cNvSpPr>
            <a:spLocks noChangeShapeType="1"/>
          </p:cNvSpPr>
          <p:nvPr/>
        </p:nvSpPr>
        <p:spPr bwMode="auto">
          <a:xfrm flipH="1">
            <a:off x="7835900" y="1866900"/>
            <a:ext cx="0" cy="549275"/>
          </a:xfrm>
          <a:prstGeom prst="line">
            <a:avLst/>
          </a:prstGeom>
          <a:noFill/>
          <a:ln w="19050">
            <a:solidFill>
              <a:schemeClr val="tx1"/>
            </a:solidFill>
            <a:round/>
            <a:headEnd/>
            <a:tailEnd/>
          </a:ln>
        </p:spPr>
        <p:txBody>
          <a:bodyPr/>
          <a:lstStyle/>
          <a:p>
            <a:endParaRPr lang="en-US"/>
          </a:p>
        </p:txBody>
      </p:sp>
      <p:sp>
        <p:nvSpPr>
          <p:cNvPr id="953348" name="Line 4"/>
          <p:cNvSpPr>
            <a:spLocks noChangeShapeType="1"/>
          </p:cNvSpPr>
          <p:nvPr/>
        </p:nvSpPr>
        <p:spPr bwMode="auto">
          <a:xfrm flipH="1">
            <a:off x="4160838" y="2628900"/>
            <a:ext cx="1235075" cy="0"/>
          </a:xfrm>
          <a:prstGeom prst="line">
            <a:avLst/>
          </a:prstGeom>
          <a:noFill/>
          <a:ln w="19050">
            <a:solidFill>
              <a:schemeClr val="tx1"/>
            </a:solidFill>
            <a:round/>
            <a:headEnd/>
            <a:tailEnd/>
          </a:ln>
        </p:spPr>
        <p:txBody>
          <a:bodyPr/>
          <a:lstStyle/>
          <a:p>
            <a:endParaRPr lang="en-US"/>
          </a:p>
        </p:txBody>
      </p:sp>
      <p:sp>
        <p:nvSpPr>
          <p:cNvPr id="953349" name="Line 5"/>
          <p:cNvSpPr>
            <a:spLocks noChangeShapeType="1"/>
          </p:cNvSpPr>
          <p:nvPr/>
        </p:nvSpPr>
        <p:spPr bwMode="auto">
          <a:xfrm>
            <a:off x="2628900" y="1873250"/>
            <a:ext cx="0" cy="593725"/>
          </a:xfrm>
          <a:prstGeom prst="line">
            <a:avLst/>
          </a:prstGeom>
          <a:noFill/>
          <a:ln w="19050">
            <a:solidFill>
              <a:schemeClr val="tx1"/>
            </a:solidFill>
            <a:round/>
            <a:headEnd/>
            <a:tailEnd/>
          </a:ln>
        </p:spPr>
        <p:txBody>
          <a:bodyPr/>
          <a:lstStyle/>
          <a:p>
            <a:endParaRPr lang="en-US"/>
          </a:p>
        </p:txBody>
      </p:sp>
      <p:sp>
        <p:nvSpPr>
          <p:cNvPr id="953350" name="Line 6"/>
          <p:cNvSpPr>
            <a:spLocks noChangeShapeType="1"/>
          </p:cNvSpPr>
          <p:nvPr/>
        </p:nvSpPr>
        <p:spPr bwMode="auto">
          <a:xfrm>
            <a:off x="3898900" y="1873250"/>
            <a:ext cx="0" cy="547688"/>
          </a:xfrm>
          <a:prstGeom prst="line">
            <a:avLst/>
          </a:prstGeom>
          <a:noFill/>
          <a:ln w="19050">
            <a:solidFill>
              <a:schemeClr val="tx1"/>
            </a:solidFill>
            <a:round/>
            <a:headEnd/>
            <a:tailEnd/>
          </a:ln>
        </p:spPr>
        <p:txBody>
          <a:bodyPr/>
          <a:lstStyle/>
          <a:p>
            <a:endParaRPr lang="en-US"/>
          </a:p>
        </p:txBody>
      </p:sp>
      <p:sp>
        <p:nvSpPr>
          <p:cNvPr id="953351" name="Line 7"/>
          <p:cNvSpPr>
            <a:spLocks noChangeShapeType="1"/>
          </p:cNvSpPr>
          <p:nvPr/>
        </p:nvSpPr>
        <p:spPr bwMode="auto">
          <a:xfrm flipH="1">
            <a:off x="5676900" y="1873250"/>
            <a:ext cx="0" cy="547688"/>
          </a:xfrm>
          <a:prstGeom prst="line">
            <a:avLst/>
          </a:prstGeom>
          <a:noFill/>
          <a:ln w="19050">
            <a:solidFill>
              <a:schemeClr val="tx1"/>
            </a:solidFill>
            <a:round/>
            <a:headEnd/>
            <a:tailEnd/>
          </a:ln>
        </p:spPr>
        <p:txBody>
          <a:bodyPr/>
          <a:lstStyle/>
          <a:p>
            <a:endParaRPr lang="en-US"/>
          </a:p>
        </p:txBody>
      </p:sp>
      <p:sp>
        <p:nvSpPr>
          <p:cNvPr id="953353" name="Line 9"/>
          <p:cNvSpPr>
            <a:spLocks noChangeShapeType="1"/>
          </p:cNvSpPr>
          <p:nvPr/>
        </p:nvSpPr>
        <p:spPr bwMode="auto">
          <a:xfrm>
            <a:off x="7404100" y="2743200"/>
            <a:ext cx="0" cy="1189038"/>
          </a:xfrm>
          <a:prstGeom prst="line">
            <a:avLst/>
          </a:prstGeom>
          <a:noFill/>
          <a:ln w="19050">
            <a:solidFill>
              <a:schemeClr val="tx1"/>
            </a:solidFill>
            <a:round/>
            <a:headEnd/>
            <a:tailEnd/>
          </a:ln>
        </p:spPr>
        <p:txBody>
          <a:bodyPr/>
          <a:lstStyle/>
          <a:p>
            <a:endParaRPr lang="en-US"/>
          </a:p>
        </p:txBody>
      </p:sp>
      <p:sp>
        <p:nvSpPr>
          <p:cNvPr id="953355" name="Line 11"/>
          <p:cNvSpPr>
            <a:spLocks noChangeShapeType="1"/>
          </p:cNvSpPr>
          <p:nvPr/>
        </p:nvSpPr>
        <p:spPr bwMode="auto">
          <a:xfrm>
            <a:off x="1887538" y="1876425"/>
            <a:ext cx="0" cy="958850"/>
          </a:xfrm>
          <a:prstGeom prst="line">
            <a:avLst/>
          </a:prstGeom>
          <a:noFill/>
          <a:ln w="19050">
            <a:solidFill>
              <a:schemeClr val="tx1"/>
            </a:solidFill>
            <a:round/>
            <a:headEnd/>
            <a:tailEnd/>
          </a:ln>
        </p:spPr>
        <p:txBody>
          <a:bodyPr/>
          <a:lstStyle/>
          <a:p>
            <a:endParaRPr lang="en-US"/>
          </a:p>
        </p:txBody>
      </p:sp>
      <p:sp>
        <p:nvSpPr>
          <p:cNvPr id="953356" name="Line 12"/>
          <p:cNvSpPr>
            <a:spLocks noChangeShapeType="1"/>
          </p:cNvSpPr>
          <p:nvPr/>
        </p:nvSpPr>
        <p:spPr bwMode="auto">
          <a:xfrm>
            <a:off x="4783138" y="1473200"/>
            <a:ext cx="0" cy="960438"/>
          </a:xfrm>
          <a:prstGeom prst="line">
            <a:avLst/>
          </a:prstGeom>
          <a:noFill/>
          <a:ln w="19050">
            <a:solidFill>
              <a:schemeClr val="tx1"/>
            </a:solidFill>
            <a:round/>
            <a:headEnd/>
            <a:tailEnd/>
          </a:ln>
        </p:spPr>
        <p:txBody>
          <a:bodyPr/>
          <a:lstStyle/>
          <a:p>
            <a:endParaRPr lang="en-US"/>
          </a:p>
        </p:txBody>
      </p:sp>
      <p:sp>
        <p:nvSpPr>
          <p:cNvPr id="953358" name="Line 14"/>
          <p:cNvSpPr>
            <a:spLocks noChangeShapeType="1"/>
          </p:cNvSpPr>
          <p:nvPr/>
        </p:nvSpPr>
        <p:spPr bwMode="auto">
          <a:xfrm>
            <a:off x="1122363" y="1866900"/>
            <a:ext cx="0" cy="593725"/>
          </a:xfrm>
          <a:prstGeom prst="line">
            <a:avLst/>
          </a:prstGeom>
          <a:noFill/>
          <a:ln w="19050">
            <a:solidFill>
              <a:schemeClr val="tx1"/>
            </a:solidFill>
            <a:round/>
            <a:headEnd/>
            <a:tailEnd/>
          </a:ln>
        </p:spPr>
        <p:txBody>
          <a:bodyPr/>
          <a:lstStyle/>
          <a:p>
            <a:endParaRPr lang="en-US"/>
          </a:p>
        </p:txBody>
      </p:sp>
      <p:sp>
        <p:nvSpPr>
          <p:cNvPr id="953359" name="Line 15"/>
          <p:cNvSpPr>
            <a:spLocks noChangeShapeType="1"/>
          </p:cNvSpPr>
          <p:nvPr/>
        </p:nvSpPr>
        <p:spPr bwMode="auto">
          <a:xfrm flipH="1">
            <a:off x="7023100" y="1876425"/>
            <a:ext cx="0" cy="549275"/>
          </a:xfrm>
          <a:prstGeom prst="line">
            <a:avLst/>
          </a:prstGeom>
          <a:noFill/>
          <a:ln w="19050">
            <a:solidFill>
              <a:schemeClr val="tx1"/>
            </a:solidFill>
            <a:round/>
            <a:headEnd/>
            <a:tailEnd/>
          </a:ln>
        </p:spPr>
        <p:txBody>
          <a:bodyPr/>
          <a:lstStyle/>
          <a:p>
            <a:endParaRPr lang="en-US"/>
          </a:p>
        </p:txBody>
      </p:sp>
      <p:sp>
        <p:nvSpPr>
          <p:cNvPr id="953360" name="Line 16"/>
          <p:cNvSpPr>
            <a:spLocks noChangeShapeType="1"/>
          </p:cNvSpPr>
          <p:nvPr/>
        </p:nvSpPr>
        <p:spPr bwMode="auto">
          <a:xfrm flipH="1">
            <a:off x="1104900" y="2813050"/>
            <a:ext cx="0" cy="1279525"/>
          </a:xfrm>
          <a:prstGeom prst="line">
            <a:avLst/>
          </a:prstGeom>
          <a:noFill/>
          <a:ln w="19050">
            <a:solidFill>
              <a:schemeClr val="tx1"/>
            </a:solidFill>
            <a:round/>
            <a:headEnd/>
            <a:tailEnd/>
          </a:ln>
        </p:spPr>
        <p:txBody>
          <a:bodyPr/>
          <a:lstStyle/>
          <a:p>
            <a:endParaRPr lang="en-US"/>
          </a:p>
        </p:txBody>
      </p:sp>
      <p:sp>
        <p:nvSpPr>
          <p:cNvPr id="953361" name="AutoShape 17"/>
          <p:cNvSpPr>
            <a:spLocks noChangeArrowheads="1"/>
          </p:cNvSpPr>
          <p:nvPr/>
        </p:nvSpPr>
        <p:spPr bwMode="auto">
          <a:xfrm>
            <a:off x="5588000" y="1785938"/>
            <a:ext cx="182563"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2" name="AutoShape 18"/>
          <p:cNvSpPr>
            <a:spLocks noChangeArrowheads="1"/>
          </p:cNvSpPr>
          <p:nvPr/>
        </p:nvSpPr>
        <p:spPr bwMode="auto">
          <a:xfrm>
            <a:off x="4694238" y="17859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3" name="AutoShape 19"/>
          <p:cNvSpPr>
            <a:spLocks noChangeArrowheads="1"/>
          </p:cNvSpPr>
          <p:nvPr/>
        </p:nvSpPr>
        <p:spPr bwMode="auto">
          <a:xfrm>
            <a:off x="3817938" y="17859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id-ID" sz="1800"/>
          </a:p>
        </p:txBody>
      </p:sp>
      <p:sp>
        <p:nvSpPr>
          <p:cNvPr id="953365" name="AutoShape 21"/>
          <p:cNvSpPr>
            <a:spLocks noChangeArrowheads="1"/>
          </p:cNvSpPr>
          <p:nvPr/>
        </p:nvSpPr>
        <p:spPr bwMode="auto">
          <a:xfrm>
            <a:off x="2557463" y="17859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6" name="AutoShape 22"/>
          <p:cNvSpPr>
            <a:spLocks noChangeArrowheads="1"/>
          </p:cNvSpPr>
          <p:nvPr/>
        </p:nvSpPr>
        <p:spPr bwMode="auto">
          <a:xfrm>
            <a:off x="1795463" y="1790700"/>
            <a:ext cx="182562" cy="182563"/>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7" name="AutoShape 23"/>
          <p:cNvSpPr>
            <a:spLocks noChangeArrowheads="1"/>
          </p:cNvSpPr>
          <p:nvPr/>
        </p:nvSpPr>
        <p:spPr bwMode="auto">
          <a:xfrm>
            <a:off x="8529638" y="1781175"/>
            <a:ext cx="182562" cy="182563"/>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8" name="AutoShape 24"/>
          <p:cNvSpPr>
            <a:spLocks noChangeArrowheads="1"/>
          </p:cNvSpPr>
          <p:nvPr/>
        </p:nvSpPr>
        <p:spPr bwMode="auto">
          <a:xfrm>
            <a:off x="7742238" y="17859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69" name="AutoShape 25"/>
          <p:cNvSpPr>
            <a:spLocks noChangeArrowheads="1"/>
          </p:cNvSpPr>
          <p:nvPr/>
        </p:nvSpPr>
        <p:spPr bwMode="auto">
          <a:xfrm>
            <a:off x="6937375" y="1785938"/>
            <a:ext cx="182563"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70" name="AutoShape 26"/>
          <p:cNvSpPr>
            <a:spLocks noChangeArrowheads="1"/>
          </p:cNvSpPr>
          <p:nvPr/>
        </p:nvSpPr>
        <p:spPr bwMode="auto">
          <a:xfrm>
            <a:off x="1023938" y="1781175"/>
            <a:ext cx="182562" cy="182563"/>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71" name="AutoShape 27"/>
          <p:cNvSpPr>
            <a:spLocks noChangeArrowheads="1"/>
          </p:cNvSpPr>
          <p:nvPr/>
        </p:nvSpPr>
        <p:spPr bwMode="auto">
          <a:xfrm>
            <a:off x="381000" y="1776413"/>
            <a:ext cx="182563"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72" name="AutoShape 28"/>
          <p:cNvSpPr>
            <a:spLocks noChangeArrowheads="1"/>
          </p:cNvSpPr>
          <p:nvPr/>
        </p:nvSpPr>
        <p:spPr bwMode="auto">
          <a:xfrm>
            <a:off x="1027113" y="2843213"/>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73" name="AutoShape 29"/>
          <p:cNvSpPr>
            <a:spLocks noChangeArrowheads="1"/>
          </p:cNvSpPr>
          <p:nvPr/>
        </p:nvSpPr>
        <p:spPr bwMode="auto">
          <a:xfrm>
            <a:off x="7318375" y="2838450"/>
            <a:ext cx="182563" cy="182563"/>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374" name="Text Box 30"/>
          <p:cNvSpPr txBox="1">
            <a:spLocks noChangeArrowheads="1"/>
          </p:cNvSpPr>
          <p:nvPr/>
        </p:nvSpPr>
        <p:spPr bwMode="auto">
          <a:xfrm>
            <a:off x="6184900" y="2743200"/>
            <a:ext cx="1084263" cy="917575"/>
          </a:xfrm>
          <a:prstGeom prst="rect">
            <a:avLst/>
          </a:prstGeom>
          <a:solidFill>
            <a:schemeClr val="accent1"/>
          </a:solidFill>
          <a:ln w="19050">
            <a:solidFill>
              <a:srgbClr val="000000"/>
            </a:solidFill>
            <a:miter lim="800000"/>
            <a:headEnd/>
            <a:tailEnd/>
          </a:ln>
        </p:spPr>
        <p:txBody>
          <a:bodyPr/>
          <a:lstStyle/>
          <a:p>
            <a:endParaRPr lang="id-ID" sz="900">
              <a:solidFill>
                <a:schemeClr val="tx1"/>
              </a:solidFill>
            </a:endParaRPr>
          </a:p>
          <a:p>
            <a:r>
              <a:rPr lang="id-ID" sz="900">
                <a:solidFill>
                  <a:schemeClr val="tx1"/>
                </a:solidFill>
              </a:rPr>
              <a:t>badan-badan lain yang fungsinya berkaitan dengan kekuasaan kehakiman</a:t>
            </a:r>
            <a:endParaRPr lang="id-ID" sz="1800">
              <a:solidFill>
                <a:schemeClr val="tx1"/>
              </a:solidFill>
            </a:endParaRPr>
          </a:p>
        </p:txBody>
      </p:sp>
      <p:sp>
        <p:nvSpPr>
          <p:cNvPr id="953375" name="Text Box 31"/>
          <p:cNvSpPr txBox="1">
            <a:spLocks noChangeArrowheads="1"/>
          </p:cNvSpPr>
          <p:nvPr/>
        </p:nvSpPr>
        <p:spPr bwMode="auto">
          <a:xfrm>
            <a:off x="8272463" y="2676525"/>
            <a:ext cx="731837" cy="457200"/>
          </a:xfrm>
          <a:prstGeom prst="rect">
            <a:avLst/>
          </a:prstGeom>
          <a:solidFill>
            <a:schemeClr val="accent1"/>
          </a:solidFill>
          <a:ln w="19050">
            <a:solidFill>
              <a:srgbClr val="000000"/>
            </a:solidFill>
            <a:miter lim="800000"/>
            <a:headEnd/>
            <a:tailEnd/>
          </a:ln>
        </p:spPr>
        <p:txBody>
          <a:bodyPr lIns="0" tIns="36000" rIns="0" bIns="36000" anchor="ctr" anchorCtr="1"/>
          <a:lstStyle/>
          <a:p>
            <a:r>
              <a:rPr lang="id-ID" sz="1800" b="1">
                <a:solidFill>
                  <a:schemeClr val="tx1"/>
                </a:solidFill>
              </a:rPr>
              <a:t>KY</a:t>
            </a:r>
          </a:p>
        </p:txBody>
      </p:sp>
      <p:sp>
        <p:nvSpPr>
          <p:cNvPr id="953376" name="AutoShape 32"/>
          <p:cNvSpPr>
            <a:spLocks noChangeArrowheads="1"/>
          </p:cNvSpPr>
          <p:nvPr/>
        </p:nvSpPr>
        <p:spPr bwMode="auto">
          <a:xfrm>
            <a:off x="3822700" y="990600"/>
            <a:ext cx="1905000" cy="533400"/>
          </a:xfrm>
          <a:prstGeom prst="bevel">
            <a:avLst>
              <a:gd name="adj" fmla="val 12500"/>
            </a:avLst>
          </a:prstGeom>
          <a:solidFill>
            <a:srgbClr val="FF0000"/>
          </a:solidFill>
          <a:ln w="19050">
            <a:noFill/>
            <a:miter lim="800000"/>
            <a:headEnd/>
            <a:tailEnd/>
          </a:ln>
        </p:spPr>
        <p:txBody>
          <a:bodyPr/>
          <a:lstStyle/>
          <a:p>
            <a:r>
              <a:rPr lang="id-ID" sz="2000" b="1">
                <a:solidFill>
                  <a:schemeClr val="tx1"/>
                </a:solidFill>
              </a:rPr>
              <a:t>UUD 1945</a:t>
            </a:r>
          </a:p>
        </p:txBody>
      </p:sp>
      <p:sp>
        <p:nvSpPr>
          <p:cNvPr id="953377" name="Line 33"/>
          <p:cNvSpPr>
            <a:spLocks noChangeShapeType="1"/>
          </p:cNvSpPr>
          <p:nvPr/>
        </p:nvSpPr>
        <p:spPr bwMode="auto">
          <a:xfrm flipV="1">
            <a:off x="-12700" y="3810000"/>
            <a:ext cx="9144000" cy="0"/>
          </a:xfrm>
          <a:prstGeom prst="line">
            <a:avLst/>
          </a:prstGeom>
          <a:noFill/>
          <a:ln w="19050">
            <a:solidFill>
              <a:srgbClr val="33CC33"/>
            </a:solidFill>
            <a:prstDash val="dash"/>
            <a:round/>
            <a:headEnd/>
            <a:tailEnd/>
          </a:ln>
        </p:spPr>
        <p:txBody>
          <a:bodyPr/>
          <a:lstStyle/>
          <a:p>
            <a:endParaRPr lang="en-US"/>
          </a:p>
        </p:txBody>
      </p:sp>
      <p:sp>
        <p:nvSpPr>
          <p:cNvPr id="953385" name="Text Box 41"/>
          <p:cNvSpPr txBox="1">
            <a:spLocks noChangeArrowheads="1"/>
          </p:cNvSpPr>
          <p:nvPr/>
        </p:nvSpPr>
        <p:spPr bwMode="auto">
          <a:xfrm>
            <a:off x="114300" y="2841625"/>
            <a:ext cx="579438" cy="328613"/>
          </a:xfrm>
          <a:prstGeom prst="rect">
            <a:avLst/>
          </a:prstGeom>
          <a:solidFill>
            <a:schemeClr val="accent1"/>
          </a:solidFill>
          <a:ln w="19050">
            <a:solidFill>
              <a:srgbClr val="000000"/>
            </a:solidFill>
            <a:miter lim="800000"/>
            <a:headEnd/>
            <a:tailEnd/>
          </a:ln>
        </p:spPr>
        <p:txBody>
          <a:bodyPr anchor="ctr" anchorCtr="1"/>
          <a:lstStyle/>
          <a:p>
            <a:r>
              <a:rPr lang="id-ID" sz="1600">
                <a:solidFill>
                  <a:schemeClr val="tx1"/>
                </a:solidFill>
              </a:rPr>
              <a:t>kpu</a:t>
            </a:r>
          </a:p>
        </p:txBody>
      </p:sp>
      <p:sp>
        <p:nvSpPr>
          <p:cNvPr id="953386" name="Text Box 42"/>
          <p:cNvSpPr txBox="1">
            <a:spLocks noChangeArrowheads="1"/>
          </p:cNvSpPr>
          <p:nvPr/>
        </p:nvSpPr>
        <p:spPr bwMode="auto">
          <a:xfrm>
            <a:off x="1543050" y="2844800"/>
            <a:ext cx="609600" cy="354013"/>
          </a:xfrm>
          <a:prstGeom prst="rect">
            <a:avLst/>
          </a:prstGeom>
          <a:solidFill>
            <a:schemeClr val="accent1"/>
          </a:solidFill>
          <a:ln w="19050">
            <a:solidFill>
              <a:srgbClr val="000000"/>
            </a:solidFill>
            <a:miter lim="800000"/>
            <a:headEnd/>
            <a:tailEnd/>
          </a:ln>
        </p:spPr>
        <p:txBody>
          <a:bodyPr/>
          <a:lstStyle/>
          <a:p>
            <a:pPr>
              <a:lnSpc>
                <a:spcPct val="80000"/>
              </a:lnSpc>
            </a:pPr>
            <a:r>
              <a:rPr lang="id-ID" sz="1000">
                <a:solidFill>
                  <a:schemeClr val="tx1"/>
                </a:solidFill>
              </a:rPr>
              <a:t>bank sentral</a:t>
            </a:r>
          </a:p>
        </p:txBody>
      </p:sp>
      <p:sp>
        <p:nvSpPr>
          <p:cNvPr id="953387" name="Rectangle 43"/>
          <p:cNvSpPr>
            <a:spLocks noChangeArrowheads="1"/>
          </p:cNvSpPr>
          <p:nvPr/>
        </p:nvSpPr>
        <p:spPr bwMode="auto">
          <a:xfrm rot="21600000">
            <a:off x="3543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DPR</a:t>
            </a:r>
          </a:p>
        </p:txBody>
      </p:sp>
      <p:sp>
        <p:nvSpPr>
          <p:cNvPr id="953388" name="Rectangle 44"/>
          <p:cNvSpPr>
            <a:spLocks noChangeArrowheads="1"/>
          </p:cNvSpPr>
          <p:nvPr/>
        </p:nvSpPr>
        <p:spPr bwMode="auto">
          <a:xfrm rot="21600000">
            <a:off x="5305425"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DPD</a:t>
            </a:r>
          </a:p>
        </p:txBody>
      </p:sp>
      <p:sp>
        <p:nvSpPr>
          <p:cNvPr id="953389" name="Rectangle 45"/>
          <p:cNvSpPr>
            <a:spLocks noChangeArrowheads="1"/>
          </p:cNvSpPr>
          <p:nvPr/>
        </p:nvSpPr>
        <p:spPr bwMode="auto">
          <a:xfrm>
            <a:off x="4432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MPR</a:t>
            </a:r>
          </a:p>
        </p:txBody>
      </p:sp>
      <p:sp>
        <p:nvSpPr>
          <p:cNvPr id="953391" name="Text Box 47"/>
          <p:cNvSpPr txBox="1">
            <a:spLocks noChangeArrowheads="1"/>
          </p:cNvSpPr>
          <p:nvPr/>
        </p:nvSpPr>
        <p:spPr bwMode="auto">
          <a:xfrm>
            <a:off x="76200" y="-25400"/>
            <a:ext cx="8001000" cy="506413"/>
          </a:xfrm>
          <a:prstGeom prst="rect">
            <a:avLst/>
          </a:prstGeom>
          <a:noFill/>
          <a:ln w="9525">
            <a:noFill/>
            <a:miter lim="800000"/>
            <a:headEnd/>
            <a:tailEnd/>
          </a:ln>
        </p:spPr>
        <p:txBody>
          <a:bodyPr/>
          <a:lstStyle/>
          <a:p>
            <a:pPr algn="l"/>
            <a:r>
              <a:rPr lang="id-ID" sz="1800" b="1">
                <a:solidFill>
                  <a:schemeClr val="tx1"/>
                </a:solidFill>
              </a:rPr>
              <a:t>LEMBAGA-LEMBAGA DALAM SISTEM  KETATANEGARAAN</a:t>
            </a:r>
          </a:p>
          <a:p>
            <a:pPr algn="l"/>
            <a:r>
              <a:rPr lang="id-ID" sz="1600" b="1">
                <a:solidFill>
                  <a:schemeClr val="tx1"/>
                </a:solidFill>
              </a:rPr>
              <a:t>menurut UUD Negara Republik Indonesia Tahun 1945</a:t>
            </a:r>
            <a:endParaRPr lang="id-ID" sz="1600">
              <a:solidFill>
                <a:schemeClr val="tx1"/>
              </a:solidFill>
            </a:endParaRPr>
          </a:p>
        </p:txBody>
      </p:sp>
      <p:sp>
        <p:nvSpPr>
          <p:cNvPr id="953392" name="Text Box 48"/>
          <p:cNvSpPr txBox="1">
            <a:spLocks noChangeArrowheads="1"/>
          </p:cNvSpPr>
          <p:nvPr/>
        </p:nvSpPr>
        <p:spPr bwMode="auto">
          <a:xfrm>
            <a:off x="7540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BPK</a:t>
            </a:r>
          </a:p>
        </p:txBody>
      </p:sp>
      <p:sp>
        <p:nvSpPr>
          <p:cNvPr id="953393" name="Text Box 49"/>
          <p:cNvSpPr txBox="1">
            <a:spLocks noChangeArrowheads="1"/>
          </p:cNvSpPr>
          <p:nvPr/>
        </p:nvSpPr>
        <p:spPr bwMode="auto">
          <a:xfrm>
            <a:off x="6718300" y="2405063"/>
            <a:ext cx="731838"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MA</a:t>
            </a:r>
          </a:p>
        </p:txBody>
      </p:sp>
      <p:sp>
        <p:nvSpPr>
          <p:cNvPr id="953394" name="Text Box 50"/>
          <p:cNvSpPr txBox="1">
            <a:spLocks noChangeArrowheads="1"/>
          </p:cNvSpPr>
          <p:nvPr/>
        </p:nvSpPr>
        <p:spPr bwMode="auto">
          <a:xfrm>
            <a:off x="7459663" y="2405063"/>
            <a:ext cx="731837" cy="457200"/>
          </a:xfrm>
          <a:prstGeom prst="rect">
            <a:avLst/>
          </a:prstGeom>
          <a:solidFill>
            <a:schemeClr val="accent1"/>
          </a:solidFill>
          <a:ln w="19050">
            <a:solidFill>
              <a:srgbClr val="000000"/>
            </a:solidFill>
            <a:miter lim="800000"/>
            <a:headEnd/>
            <a:tailEnd/>
          </a:ln>
        </p:spPr>
        <p:txBody>
          <a:bodyPr lIns="0" tIns="0" rIns="0" bIns="0" anchor="ctr" anchorCtr="1"/>
          <a:lstStyle/>
          <a:p>
            <a:r>
              <a:rPr lang="id-ID" sz="1800" b="1">
                <a:solidFill>
                  <a:schemeClr val="tx1"/>
                </a:solidFill>
              </a:rPr>
              <a:t>MK</a:t>
            </a:r>
          </a:p>
        </p:txBody>
      </p:sp>
      <p:sp>
        <p:nvSpPr>
          <p:cNvPr id="953398" name="AutoShape 54"/>
          <p:cNvSpPr>
            <a:spLocks noChangeArrowheads="1"/>
          </p:cNvSpPr>
          <p:nvPr/>
        </p:nvSpPr>
        <p:spPr bwMode="auto">
          <a:xfrm>
            <a:off x="2243138" y="2941638"/>
            <a:ext cx="182562" cy="182562"/>
          </a:xfrm>
          <a:prstGeom prst="star8">
            <a:avLst>
              <a:gd name="adj" fmla="val 38250"/>
            </a:avLst>
          </a:prstGeom>
          <a:solidFill>
            <a:srgbClr val="FF0000"/>
          </a:solidFill>
          <a:ln w="9525">
            <a:solidFill>
              <a:schemeClr val="tx1"/>
            </a:solidFill>
            <a:miter lim="800000"/>
            <a:headEnd/>
            <a:tailEnd/>
          </a:ln>
          <a:effectLst/>
        </p:spPr>
        <p:txBody>
          <a:bodyPr wrap="none" anchor="ctr"/>
          <a:lstStyle/>
          <a:p>
            <a:endParaRPr lang="en-US"/>
          </a:p>
        </p:txBody>
      </p:sp>
      <p:sp>
        <p:nvSpPr>
          <p:cNvPr id="953402" name="Rectangle 58"/>
          <p:cNvSpPr>
            <a:spLocks noChangeArrowheads="1"/>
          </p:cNvSpPr>
          <p:nvPr/>
        </p:nvSpPr>
        <p:spPr bwMode="auto">
          <a:xfrm>
            <a:off x="2219325" y="2419350"/>
            <a:ext cx="866775" cy="457200"/>
          </a:xfrm>
          <a:prstGeom prst="rect">
            <a:avLst/>
          </a:prstGeom>
          <a:solidFill>
            <a:schemeClr val="accent1"/>
          </a:solidFill>
          <a:ln w="19050">
            <a:solidFill>
              <a:srgbClr val="000000"/>
            </a:solidFill>
            <a:miter lim="800000"/>
            <a:headEnd/>
            <a:tailEnd/>
          </a:ln>
        </p:spPr>
        <p:txBody>
          <a:bodyPr lIns="0" rIns="0" bIns="0" anchor="ctr" anchorCtr="1"/>
          <a:lstStyle/>
          <a:p>
            <a:pPr>
              <a:lnSpc>
                <a:spcPct val="65000"/>
              </a:lnSpc>
            </a:pPr>
            <a:r>
              <a:rPr lang="id-ID" sz="1400" b="1">
                <a:solidFill>
                  <a:schemeClr val="tx1"/>
                </a:solidFill>
              </a:rPr>
              <a:t>Presiden</a:t>
            </a:r>
          </a:p>
        </p:txBody>
      </p:sp>
      <p:sp>
        <p:nvSpPr>
          <p:cNvPr id="953411" name="Text Box 67"/>
          <p:cNvSpPr txBox="1">
            <a:spLocks noChangeArrowheads="1"/>
          </p:cNvSpPr>
          <p:nvPr/>
        </p:nvSpPr>
        <p:spPr bwMode="auto">
          <a:xfrm>
            <a:off x="7780338" y="762000"/>
            <a:ext cx="1219200" cy="381000"/>
          </a:xfrm>
          <a:prstGeom prst="rect">
            <a:avLst/>
          </a:prstGeom>
          <a:noFill/>
          <a:ln w="9525">
            <a:noFill/>
            <a:miter lim="800000"/>
            <a:headEnd/>
            <a:tailEnd/>
          </a:ln>
        </p:spPr>
        <p:txBody>
          <a:bodyPr/>
          <a:lstStyle/>
          <a:p>
            <a:pPr algn="r"/>
            <a:r>
              <a:rPr lang="id-ID" sz="2000">
                <a:solidFill>
                  <a:schemeClr val="tx1"/>
                </a:solidFill>
              </a:rPr>
              <a:t>PUSAT</a:t>
            </a:r>
          </a:p>
        </p:txBody>
      </p:sp>
      <p:sp>
        <p:nvSpPr>
          <p:cNvPr id="953412" name="Text Box 68"/>
          <p:cNvSpPr txBox="1">
            <a:spLocks noChangeArrowheads="1"/>
          </p:cNvSpPr>
          <p:nvPr/>
        </p:nvSpPr>
        <p:spPr bwMode="auto">
          <a:xfrm>
            <a:off x="7762875" y="6324600"/>
            <a:ext cx="1236663" cy="304800"/>
          </a:xfrm>
          <a:prstGeom prst="rect">
            <a:avLst/>
          </a:prstGeom>
          <a:noFill/>
          <a:ln w="9525">
            <a:noFill/>
            <a:miter lim="800000"/>
            <a:headEnd/>
            <a:tailEnd/>
          </a:ln>
        </p:spPr>
        <p:txBody>
          <a:bodyPr/>
          <a:lstStyle/>
          <a:p>
            <a:pPr algn="r"/>
            <a:r>
              <a:rPr lang="id-ID" sz="2000">
                <a:solidFill>
                  <a:schemeClr val="tx1"/>
                </a:solidFill>
              </a:rPr>
              <a:t>DAERAH</a:t>
            </a:r>
          </a:p>
        </p:txBody>
      </p:sp>
      <p:sp>
        <p:nvSpPr>
          <p:cNvPr id="953416" name="Text Box 72"/>
          <p:cNvSpPr txBox="1">
            <a:spLocks noChangeArrowheads="1"/>
          </p:cNvSpPr>
          <p:nvPr/>
        </p:nvSpPr>
        <p:spPr bwMode="auto">
          <a:xfrm>
            <a:off x="7150100" y="52451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TUN</a:t>
            </a:r>
          </a:p>
        </p:txBody>
      </p:sp>
      <p:sp>
        <p:nvSpPr>
          <p:cNvPr id="953417" name="Text Box 73"/>
          <p:cNvSpPr txBox="1">
            <a:spLocks noChangeArrowheads="1"/>
          </p:cNvSpPr>
          <p:nvPr/>
        </p:nvSpPr>
        <p:spPr bwMode="auto">
          <a:xfrm>
            <a:off x="6972300" y="48006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Militer</a:t>
            </a:r>
          </a:p>
        </p:txBody>
      </p:sp>
      <p:sp>
        <p:nvSpPr>
          <p:cNvPr id="953418" name="Text Box 74"/>
          <p:cNvSpPr txBox="1">
            <a:spLocks noChangeArrowheads="1"/>
          </p:cNvSpPr>
          <p:nvPr/>
        </p:nvSpPr>
        <p:spPr bwMode="auto">
          <a:xfrm>
            <a:off x="6807200" y="43688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Agama</a:t>
            </a:r>
          </a:p>
        </p:txBody>
      </p:sp>
      <p:sp>
        <p:nvSpPr>
          <p:cNvPr id="953419" name="Text Box 75"/>
          <p:cNvSpPr txBox="1">
            <a:spLocks noChangeArrowheads="1"/>
          </p:cNvSpPr>
          <p:nvPr/>
        </p:nvSpPr>
        <p:spPr bwMode="auto">
          <a:xfrm>
            <a:off x="6642100" y="3937000"/>
            <a:ext cx="1447800" cy="520700"/>
          </a:xfrm>
          <a:prstGeom prst="rect">
            <a:avLst/>
          </a:prstGeom>
          <a:solidFill>
            <a:schemeClr val="accent1"/>
          </a:solidFill>
          <a:ln w="19050">
            <a:solidFill>
              <a:srgbClr val="000000"/>
            </a:solidFill>
            <a:miter lim="800000"/>
            <a:headEnd/>
            <a:tailEnd/>
          </a:ln>
        </p:spPr>
        <p:txBody>
          <a:bodyPr anchor="b" anchorCtr="1"/>
          <a:lstStyle/>
          <a:p>
            <a:r>
              <a:rPr lang="id-ID">
                <a:solidFill>
                  <a:schemeClr val="tx1"/>
                </a:solidFill>
              </a:rPr>
              <a:t>Lingkungan Peradilan </a:t>
            </a:r>
            <a:r>
              <a:rPr lang="id-ID" b="1">
                <a:solidFill>
                  <a:schemeClr val="tx1"/>
                </a:solidFill>
              </a:rPr>
              <a:t>Umum</a:t>
            </a:r>
          </a:p>
        </p:txBody>
      </p:sp>
      <p:sp>
        <p:nvSpPr>
          <p:cNvPr id="953420" name="Text Box 76"/>
          <p:cNvSpPr txBox="1">
            <a:spLocks noChangeArrowheads="1"/>
          </p:cNvSpPr>
          <p:nvPr/>
        </p:nvSpPr>
        <p:spPr bwMode="auto">
          <a:xfrm>
            <a:off x="642938" y="3956050"/>
            <a:ext cx="914400" cy="444500"/>
          </a:xfrm>
          <a:prstGeom prst="rect">
            <a:avLst/>
          </a:prstGeom>
          <a:solidFill>
            <a:schemeClr val="accent1"/>
          </a:solidFill>
          <a:ln w="19050">
            <a:solidFill>
              <a:srgbClr val="000000"/>
            </a:solidFill>
            <a:miter lim="800000"/>
            <a:headEnd/>
            <a:tailEnd/>
          </a:ln>
        </p:spPr>
        <p:txBody>
          <a:bodyPr/>
          <a:lstStyle/>
          <a:p>
            <a:r>
              <a:rPr lang="id-ID" sz="1000">
                <a:solidFill>
                  <a:schemeClr val="tx1"/>
                </a:solidFill>
              </a:rPr>
              <a:t>Perwakilan BPK Provinsi</a:t>
            </a:r>
          </a:p>
        </p:txBody>
      </p:sp>
      <p:sp>
        <p:nvSpPr>
          <p:cNvPr id="953421" name="Text Box 77"/>
          <p:cNvSpPr txBox="1">
            <a:spLocks noChangeArrowheads="1"/>
          </p:cNvSpPr>
          <p:nvPr/>
        </p:nvSpPr>
        <p:spPr bwMode="auto">
          <a:xfrm>
            <a:off x="1614488" y="3962400"/>
            <a:ext cx="1447800" cy="381000"/>
          </a:xfrm>
          <a:prstGeom prst="rect">
            <a:avLst/>
          </a:prstGeom>
          <a:solidFill>
            <a:schemeClr val="accent1"/>
          </a:solidFill>
          <a:ln w="19050">
            <a:solidFill>
              <a:srgbClr val="000000"/>
            </a:solidFill>
            <a:miter lim="800000"/>
            <a:headEnd/>
            <a:tailEnd/>
          </a:ln>
        </p:spPr>
        <p:txBody>
          <a:bodyPr/>
          <a:lstStyle/>
          <a:p>
            <a:r>
              <a:rPr lang="id-ID" sz="1000">
                <a:solidFill>
                  <a:schemeClr val="tx1"/>
                </a:solidFill>
              </a:rPr>
              <a:t>Pemerintahan Daerah  Provinsi</a:t>
            </a:r>
          </a:p>
        </p:txBody>
      </p:sp>
      <p:sp>
        <p:nvSpPr>
          <p:cNvPr id="953422" name="Text Box 78"/>
          <p:cNvSpPr txBox="1">
            <a:spLocks noChangeArrowheads="1"/>
          </p:cNvSpPr>
          <p:nvPr/>
        </p:nvSpPr>
        <p:spPr bwMode="auto">
          <a:xfrm>
            <a:off x="2324100" y="4343400"/>
            <a:ext cx="738188" cy="307975"/>
          </a:xfrm>
          <a:prstGeom prst="rect">
            <a:avLst/>
          </a:prstGeom>
          <a:solidFill>
            <a:schemeClr val="accent1"/>
          </a:solidFill>
          <a:ln w="19050">
            <a:solidFill>
              <a:srgbClr val="000000"/>
            </a:solidFill>
            <a:miter lim="800000"/>
            <a:headEnd/>
            <a:tailEnd/>
          </a:ln>
        </p:spPr>
        <p:txBody>
          <a:bodyPr lIns="36000" tIns="36000" rIns="36000" bIns="36000"/>
          <a:lstStyle/>
          <a:p>
            <a:r>
              <a:rPr lang="id-ID" sz="1000">
                <a:solidFill>
                  <a:schemeClr val="tx1"/>
                </a:solidFill>
              </a:rPr>
              <a:t>DPRD</a:t>
            </a:r>
          </a:p>
        </p:txBody>
      </p:sp>
      <p:sp>
        <p:nvSpPr>
          <p:cNvPr id="953423" name="Text Box 79"/>
          <p:cNvSpPr txBox="1">
            <a:spLocks noChangeArrowheads="1"/>
          </p:cNvSpPr>
          <p:nvPr/>
        </p:nvSpPr>
        <p:spPr bwMode="auto">
          <a:xfrm>
            <a:off x="1614488" y="4343400"/>
            <a:ext cx="709612" cy="307975"/>
          </a:xfrm>
          <a:prstGeom prst="rect">
            <a:avLst/>
          </a:prstGeom>
          <a:solidFill>
            <a:schemeClr val="accent1"/>
          </a:solidFill>
          <a:ln w="19050">
            <a:solidFill>
              <a:srgbClr val="000000"/>
            </a:solidFill>
            <a:miter lim="800000"/>
            <a:headEnd/>
            <a:tailEnd/>
          </a:ln>
        </p:spPr>
        <p:txBody>
          <a:bodyPr lIns="36000" tIns="36000" rIns="36000" bIns="36000"/>
          <a:lstStyle/>
          <a:p>
            <a:r>
              <a:rPr lang="id-ID" sz="1000">
                <a:solidFill>
                  <a:schemeClr val="tx1"/>
                </a:solidFill>
              </a:rPr>
              <a:t>Gubernur</a:t>
            </a:r>
          </a:p>
        </p:txBody>
      </p:sp>
      <p:sp>
        <p:nvSpPr>
          <p:cNvPr id="953424" name="Text Box 80"/>
          <p:cNvSpPr txBox="1">
            <a:spLocks noChangeArrowheads="1"/>
          </p:cNvSpPr>
          <p:nvPr/>
        </p:nvSpPr>
        <p:spPr bwMode="auto">
          <a:xfrm>
            <a:off x="1638300" y="5184775"/>
            <a:ext cx="1447800" cy="381000"/>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Pemerintahan Daerah Kabupaten/Kota</a:t>
            </a:r>
          </a:p>
        </p:txBody>
      </p:sp>
      <p:sp>
        <p:nvSpPr>
          <p:cNvPr id="953425" name="Text Box 81"/>
          <p:cNvSpPr txBox="1">
            <a:spLocks noChangeArrowheads="1"/>
          </p:cNvSpPr>
          <p:nvPr/>
        </p:nvSpPr>
        <p:spPr bwMode="auto">
          <a:xfrm>
            <a:off x="2324100" y="5565775"/>
            <a:ext cx="7620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DPRD</a:t>
            </a:r>
          </a:p>
        </p:txBody>
      </p:sp>
      <p:sp>
        <p:nvSpPr>
          <p:cNvPr id="953426" name="Text Box 82"/>
          <p:cNvSpPr txBox="1">
            <a:spLocks noChangeArrowheads="1"/>
          </p:cNvSpPr>
          <p:nvPr/>
        </p:nvSpPr>
        <p:spPr bwMode="auto">
          <a:xfrm>
            <a:off x="1638300" y="5565775"/>
            <a:ext cx="685800" cy="377825"/>
          </a:xfrm>
          <a:prstGeom prst="rect">
            <a:avLst/>
          </a:prstGeom>
          <a:solidFill>
            <a:schemeClr val="accent1"/>
          </a:solidFill>
          <a:ln w="19050">
            <a:solidFill>
              <a:srgbClr val="000000"/>
            </a:solidFill>
            <a:miter lim="800000"/>
            <a:headEnd/>
            <a:tailEnd/>
          </a:ln>
        </p:spPr>
        <p:txBody>
          <a:bodyPr lIns="36000" tIns="36000" rIns="36000" bIns="36000" anchor="ctr" anchorCtr="1"/>
          <a:lstStyle/>
          <a:p>
            <a:r>
              <a:rPr lang="id-ID" sz="1000">
                <a:solidFill>
                  <a:schemeClr val="tx1"/>
                </a:solidFill>
              </a:rPr>
              <a:t>Bupati/</a:t>
            </a:r>
          </a:p>
          <a:p>
            <a:r>
              <a:rPr lang="id-ID" sz="1000">
                <a:solidFill>
                  <a:schemeClr val="tx1"/>
                </a:solidFill>
              </a:rPr>
              <a:t>Walikota</a:t>
            </a:r>
          </a:p>
        </p:txBody>
      </p:sp>
      <p:sp>
        <p:nvSpPr>
          <p:cNvPr id="953430" name="Text Box 86"/>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en-US" sz="2000">
                <a:latin typeface="Arial Rounded MT Bold" pitchFamily="34" charset="0"/>
              </a:rPr>
              <a:t>5</a:t>
            </a:r>
            <a:endParaRPr lang="id-ID" sz="2000">
              <a:latin typeface="Arial Rounded MT Bold"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3.33333E-6 -0.06104 L 3.33333E-6 0.10543 " pathEditMode="relative" rAng="0" ptsTypes="AA">
                                      <p:cBhvr>
                                        <p:cTn id="6" dur="5000" fill="hold"/>
                                        <p:tgtEl>
                                          <p:spTgt spid="953362"/>
                                        </p:tgtEl>
                                        <p:attrNameLst>
                                          <p:attrName>ppt_x</p:attrName>
                                          <p:attrName>ppt_y</p:attrName>
                                        </p:attrNameLst>
                                      </p:cBhvr>
                                      <p:rCtr x="0" y="83"/>
                                    </p:animMotion>
                                  </p:childTnLst>
                                  <p:subTnLst>
                                    <p:set>
                                      <p:cBhvr override="childStyle">
                                        <p:cTn dur="1" fill="hold" display="0" masterRel="sameClick" afterEffect="1">
                                          <p:stCondLst>
                                            <p:cond evt="end" delay="0">
                                              <p:tn val="5"/>
                                            </p:cond>
                                          </p:stCondLst>
                                        </p:cTn>
                                        <p:tgtEl>
                                          <p:spTgt spid="953362"/>
                                        </p:tgtEl>
                                        <p:attrNameLst>
                                          <p:attrName>style.visibility</p:attrName>
                                        </p:attrNameLst>
                                      </p:cBhvr>
                                      <p:to>
                                        <p:strVal val="hidden"/>
                                      </p:to>
                                    </p:set>
                                    <p:audio>
                                      <p:cMediaNode vol="100000">
                                        <p:cTn display="0" masterRel="sameClick">
                                          <p:stCondLst>
                                            <p:cond evt="begin" delay="0">
                                              <p:tn val="5"/>
                                            </p:cond>
                                          </p:stCondLst>
                                          <p:endCondLst>
                                            <p:cond evt="onStopAudio" delay="0">
                                              <p:tgtEl>
                                                <p:sldTgt/>
                                              </p:tgtEl>
                                            </p:cond>
                                          </p:endCondLst>
                                        </p:cTn>
                                        <p:tgtEl>
                                          <p:sndTgt r:embed="rId2" name="chimes.wav" builtIn="1"/>
                                        </p:tgtEl>
                                      </p:cMediaNode>
                                    </p:audio>
                                  </p:subTnLst>
                                </p:cTn>
                              </p:par>
                              <p:par>
                                <p:cTn id="7" presetID="0" presetClass="path" presetSubtype="0" accel="50000" decel="50000" fill="hold" grpId="0" nodeType="withEffect">
                                  <p:stCondLst>
                                    <p:cond delay="0"/>
                                  </p:stCondLst>
                                  <p:childTnLst>
                                    <p:animMotion origin="layout" path="M -0.09462 -0.06106 L -0.09462 -0.00093 L 0.00052 -0.00093 L 0.00052 0.10407 L -0.0934 0.10407 " pathEditMode="relative" rAng="0" ptsTypes="AAAAA">
                                      <p:cBhvr>
                                        <p:cTn id="8" dur="5000" fill="hold"/>
                                        <p:tgtEl>
                                          <p:spTgt spid="953361"/>
                                        </p:tgtEl>
                                        <p:attrNameLst>
                                          <p:attrName>ppt_x</p:attrName>
                                          <p:attrName>ppt_y</p:attrName>
                                        </p:attrNameLst>
                                      </p:cBhvr>
                                      <p:rCtr x="48" y="83"/>
                                    </p:animMotion>
                                  </p:childTnLst>
                                  <p:subTnLst>
                                    <p:set>
                                      <p:cBhvr override="childStyle">
                                        <p:cTn dur="1" fill="hold" display="0" masterRel="sameClick" afterEffect="1">
                                          <p:stCondLst>
                                            <p:cond evt="end" delay="0">
                                              <p:tn val="7"/>
                                            </p:cond>
                                          </p:stCondLst>
                                        </p:cTn>
                                        <p:tgtEl>
                                          <p:spTgt spid="953361"/>
                                        </p:tgtEl>
                                        <p:attrNameLst>
                                          <p:attrName>style.visibility</p:attrName>
                                        </p:attrNameLst>
                                      </p:cBhvr>
                                      <p:to>
                                        <p:strVal val="hidden"/>
                                      </p:to>
                                    </p:set>
                                    <p:audio>
                                      <p:cMediaNode vol="100000">
                                        <p:cTn display="0" masterRel="sameClick">
                                          <p:stCondLst>
                                            <p:cond evt="begin" delay="0">
                                              <p:tn val="7"/>
                                            </p:cond>
                                          </p:stCondLst>
                                          <p:endCondLst>
                                            <p:cond evt="onStopAudio" delay="0">
                                              <p:tgtEl>
                                                <p:sldTgt/>
                                              </p:tgtEl>
                                            </p:cond>
                                          </p:endCondLst>
                                        </p:cTn>
                                        <p:tgtEl>
                                          <p:sndTgt r:embed="rId2" name="chimes.wav" builtIn="1"/>
                                        </p:tgtEl>
                                      </p:cMediaNode>
                                    </p:audio>
                                  </p:subTnLst>
                                </p:cTn>
                              </p:par>
                              <p:par>
                                <p:cTn id="9" presetID="0" presetClass="path" presetSubtype="0" accel="50000" decel="50000" fill="hold" grpId="0" nodeType="withEffect">
                                  <p:stCondLst>
                                    <p:cond delay="0"/>
                                  </p:stCondLst>
                                  <p:childTnLst>
                                    <p:animMotion origin="layout" path="M 0.09895 -0.05851 L 0.09895 -0.00139 L -0.00138 -0.00139 L -0.00138 0.10199 L 0.09895 0.10199 " pathEditMode="relative" rAng="0" ptsTypes="AAAAA">
                                      <p:cBhvr>
                                        <p:cTn id="10" dur="5000" fill="hold"/>
                                        <p:tgtEl>
                                          <p:spTgt spid="953363"/>
                                        </p:tgtEl>
                                        <p:attrNameLst>
                                          <p:attrName>ppt_x</p:attrName>
                                          <p:attrName>ppt_y</p:attrName>
                                        </p:attrNameLst>
                                      </p:cBhvr>
                                      <p:rCtr x="-50" y="80"/>
                                    </p:animMotion>
                                  </p:childTnLst>
                                  <p:subTnLst>
                                    <p:set>
                                      <p:cBhvr override="childStyle">
                                        <p:cTn dur="1" fill="hold" display="0" masterRel="sameClick" afterEffect="1">
                                          <p:stCondLst>
                                            <p:cond evt="end" delay="0">
                                              <p:tn val="9"/>
                                            </p:cond>
                                          </p:stCondLst>
                                        </p:cTn>
                                        <p:tgtEl>
                                          <p:spTgt spid="953363"/>
                                        </p:tgtEl>
                                        <p:attrNameLst>
                                          <p:attrName>style.visibility</p:attrName>
                                        </p:attrNameLst>
                                      </p:cBhvr>
                                      <p:to>
                                        <p:strVal val="hidden"/>
                                      </p:to>
                                    </p:set>
                                    <p:audio>
                                      <p:cMediaNode vol="100000">
                                        <p:cTn display="0" masterRel="sameClick">
                                          <p:stCondLst>
                                            <p:cond evt="begin" delay="0">
                                              <p:tn val="9"/>
                                            </p:cond>
                                          </p:stCondLst>
                                          <p:endCondLst>
                                            <p:cond evt="onStopAudio" delay="0">
                                              <p:tgtEl>
                                                <p:sldTgt/>
                                              </p:tgtEl>
                                            </p:cond>
                                          </p:endCondLst>
                                        </p:cTn>
                                        <p:tgtEl>
                                          <p:sndTgt r:embed="rId2" name="chimes.wav" builtIn="1"/>
                                        </p:tgtEl>
                                      </p:cMediaNode>
                                    </p:audio>
                                  </p:subTnLst>
                                </p:cTn>
                              </p:par>
                              <p:par>
                                <p:cTn id="11" presetID="0" presetClass="path" presetSubtype="0" accel="50000" decel="50000" fill="hold" grpId="0" nodeType="withEffect">
                                  <p:stCondLst>
                                    <p:cond delay="0"/>
                                  </p:stCondLst>
                                  <p:childTnLst>
                                    <p:animMotion origin="layout" path="M 0.13698 -0.05412 L 0.13698 -0.00092 L -0.00139 -0.00092 L -0.00139 0.2123 " pathEditMode="relative" rAng="0" ptsTypes="AAAA">
                                      <p:cBhvr>
                                        <p:cTn id="12" dur="5000" fill="hold"/>
                                        <p:tgtEl>
                                          <p:spTgt spid="953364"/>
                                        </p:tgtEl>
                                        <p:attrNameLst>
                                          <p:attrName>ppt_x</p:attrName>
                                          <p:attrName>ppt_y</p:attrName>
                                        </p:attrNameLst>
                                      </p:cBhvr>
                                      <p:rCtr x="-69" y="133"/>
                                    </p:animMotion>
                                  </p:childTnLst>
                                  <p:subTnLst>
                                    <p:set>
                                      <p:cBhvr override="childStyle">
                                        <p:cTn dur="1" fill="hold" display="0" masterRel="sameClick" afterEffect="1">
                                          <p:stCondLst>
                                            <p:cond evt="end" delay="0">
                                              <p:tn val="11"/>
                                            </p:cond>
                                          </p:stCondLst>
                                        </p:cTn>
                                        <p:tgtEl>
                                          <p:spTgt spid="953364"/>
                                        </p:tgtEl>
                                        <p:attrNameLst>
                                          <p:attrName>style.visibility</p:attrName>
                                        </p:attrNameLst>
                                      </p:cBhvr>
                                      <p:to>
                                        <p:strVal val="hidden"/>
                                      </p:to>
                                    </p:set>
                                    <p:audio>
                                      <p:cMediaNode vol="100000">
                                        <p:cTn display="0" masterRel="sameClick">
                                          <p:stCondLst>
                                            <p:cond evt="begin" delay="0">
                                              <p:tn val="11"/>
                                            </p:cond>
                                          </p:stCondLst>
                                          <p:endCondLst>
                                            <p:cond evt="onStopAudio" delay="0">
                                              <p:tgtEl>
                                                <p:sldTgt/>
                                              </p:tgtEl>
                                            </p:cond>
                                          </p:endCondLst>
                                        </p:cTn>
                                        <p:tgtEl>
                                          <p:sndTgt r:embed="rId2" name="chimes.wav" builtIn="1"/>
                                        </p:tgtEl>
                                      </p:cMediaNode>
                                    </p:audio>
                                  </p:subTnLst>
                                </p:cTn>
                              </p:par>
                              <p:par>
                                <p:cTn id="13" presetID="0" presetClass="path" presetSubtype="0" accel="50000" decel="50000" fill="hold" grpId="0" nodeType="withEffect">
                                  <p:stCondLst>
                                    <p:cond delay="0"/>
                                  </p:stCondLst>
                                  <p:childTnLst>
                                    <p:animMotion origin="layout" path="M 0.22761 -0.06058 L 0.22761 -0.00139 L -0.00104 -0.00139 L -0.00104 0.09595 " pathEditMode="relative" ptsTypes="AAAA">
                                      <p:cBhvr>
                                        <p:cTn id="14" dur="5000" fill="hold"/>
                                        <p:tgtEl>
                                          <p:spTgt spid="953365"/>
                                        </p:tgtEl>
                                        <p:attrNameLst>
                                          <p:attrName>ppt_x</p:attrName>
                                          <p:attrName>ppt_y</p:attrName>
                                        </p:attrNameLst>
                                      </p:cBhvr>
                                    </p:animMotion>
                                  </p:childTnLst>
                                  <p:subTnLst>
                                    <p:set>
                                      <p:cBhvr override="childStyle">
                                        <p:cTn dur="1" fill="hold" display="0" masterRel="sameClick" afterEffect="1">
                                          <p:stCondLst>
                                            <p:cond evt="end" delay="0">
                                              <p:tn val="13"/>
                                            </p:cond>
                                          </p:stCondLst>
                                        </p:cTn>
                                        <p:tgtEl>
                                          <p:spTgt spid="953365"/>
                                        </p:tgtEl>
                                        <p:attrNameLst>
                                          <p:attrName>style.visibility</p:attrName>
                                        </p:attrNameLst>
                                      </p:cBhvr>
                                      <p:to>
                                        <p:strVal val="hidden"/>
                                      </p:to>
                                    </p:set>
                                    <p:audio>
                                      <p:cMediaNode vol="100000">
                                        <p:cTn display="0" masterRel="sameClick">
                                          <p:stCondLst>
                                            <p:cond evt="begin" delay="0">
                                              <p:tn val="13"/>
                                            </p:cond>
                                          </p:stCondLst>
                                          <p:endCondLst>
                                            <p:cond evt="onStopAudio" delay="0">
                                              <p:tgtEl>
                                                <p:sldTgt/>
                                              </p:tgtEl>
                                            </p:cond>
                                          </p:endCondLst>
                                        </p:cTn>
                                        <p:tgtEl>
                                          <p:sndTgt r:embed="rId2" name="chimes.wav" builtIn="1"/>
                                        </p:tgtEl>
                                      </p:cMediaNode>
                                    </p:audio>
                                  </p:subTnLst>
                                </p:cTn>
                              </p:par>
                              <p:par>
                                <p:cTn id="15" presetID="0" presetClass="path" presetSubtype="0" accel="50000" decel="50000" fill="hold" grpId="0" nodeType="withEffect">
                                  <p:stCondLst>
                                    <p:cond delay="0"/>
                                  </p:stCondLst>
                                  <p:childTnLst>
                                    <p:animMotion origin="layout" path="M 0.31094 -0.05919 L 0.31094 -0.00208 L -0.00018 -0.00208 L -0.00018 0.16717 " pathEditMode="relative" ptsTypes="AAAA">
                                      <p:cBhvr>
                                        <p:cTn id="16" dur="5000" fill="hold"/>
                                        <p:tgtEl>
                                          <p:spTgt spid="953366"/>
                                        </p:tgtEl>
                                        <p:attrNameLst>
                                          <p:attrName>ppt_x</p:attrName>
                                          <p:attrName>ppt_y</p:attrName>
                                        </p:attrNameLst>
                                      </p:cBhvr>
                                    </p:animMotion>
                                  </p:childTnLst>
                                  <p:subTnLst>
                                    <p:set>
                                      <p:cBhvr override="childStyle">
                                        <p:cTn dur="1" fill="hold" display="0" masterRel="sameClick" afterEffect="1">
                                          <p:stCondLst>
                                            <p:cond evt="end" delay="0">
                                              <p:tn val="15"/>
                                            </p:cond>
                                          </p:stCondLst>
                                        </p:cTn>
                                        <p:tgtEl>
                                          <p:spTgt spid="953366"/>
                                        </p:tgtEl>
                                        <p:attrNameLst>
                                          <p:attrName>style.visibility</p:attrName>
                                        </p:attrNameLst>
                                      </p:cBhvr>
                                      <p:to>
                                        <p:strVal val="hidden"/>
                                      </p:to>
                                    </p:set>
                                    <p:audio>
                                      <p:cMediaNode vol="100000">
                                        <p:cTn display="0" masterRel="sameClick">
                                          <p:stCondLst>
                                            <p:cond evt="begin" delay="0">
                                              <p:tn val="15"/>
                                            </p:cond>
                                          </p:stCondLst>
                                          <p:endCondLst>
                                            <p:cond evt="onStopAudio" delay="0">
                                              <p:tgtEl>
                                                <p:sldTgt/>
                                              </p:tgtEl>
                                            </p:cond>
                                          </p:endCondLst>
                                        </p:cTn>
                                        <p:tgtEl>
                                          <p:sndTgt r:embed="rId2" name="chimes.wav" builtIn="1"/>
                                        </p:tgtEl>
                                      </p:cMediaNode>
                                    </p:audio>
                                  </p:subTnLst>
                                </p:cTn>
                              </p:par>
                              <p:par>
                                <p:cTn id="17" presetID="0" presetClass="path" presetSubtype="0" accel="50000" decel="50000" fill="hold" grpId="0" nodeType="withEffect">
                                  <p:stCondLst>
                                    <p:cond delay="0"/>
                                  </p:stCondLst>
                                  <p:childTnLst>
                                    <p:animMotion origin="layout" path="M 0.39688 -0.05781 L 0.39688 -0.00069 L 0.00053 -0.00277 L 0.00053 0.0902 " pathEditMode="relative" rAng="0" ptsTypes="AAAA">
                                      <p:cBhvr>
                                        <p:cTn id="18" dur="5000" fill="hold"/>
                                        <p:tgtEl>
                                          <p:spTgt spid="953370"/>
                                        </p:tgtEl>
                                        <p:attrNameLst>
                                          <p:attrName>ppt_x</p:attrName>
                                          <p:attrName>ppt_y</p:attrName>
                                        </p:attrNameLst>
                                      </p:cBhvr>
                                      <p:rCtr x="-198" y="74"/>
                                    </p:animMotion>
                                  </p:childTnLst>
                                  <p:subTnLst>
                                    <p:set>
                                      <p:cBhvr override="childStyle">
                                        <p:cTn dur="1" fill="hold" display="0" masterRel="sameClick" afterEffect="1">
                                          <p:stCondLst>
                                            <p:cond evt="end" delay="0">
                                              <p:tn val="17"/>
                                            </p:cond>
                                          </p:stCondLst>
                                        </p:cTn>
                                        <p:tgtEl>
                                          <p:spTgt spid="953370"/>
                                        </p:tgtEl>
                                        <p:attrNameLst>
                                          <p:attrName>style.visibility</p:attrName>
                                        </p:attrNameLst>
                                      </p:cBhvr>
                                      <p:to>
                                        <p:strVal val="hidden"/>
                                      </p:to>
                                    </p:set>
                                    <p:audio>
                                      <p:cMediaNode vol="100000">
                                        <p:cTn display="0" masterRel="sameClick">
                                          <p:stCondLst>
                                            <p:cond evt="begin" delay="0">
                                              <p:tn val="17"/>
                                            </p:cond>
                                          </p:stCondLst>
                                          <p:endCondLst>
                                            <p:cond evt="onStopAudio" delay="0">
                                              <p:tgtEl>
                                                <p:sldTgt/>
                                              </p:tgtEl>
                                            </p:cond>
                                          </p:endCondLst>
                                        </p:cTn>
                                        <p:tgtEl>
                                          <p:sndTgt r:embed="rId2" name="chimes.wav" builtIn="1"/>
                                        </p:tgtEl>
                                      </p:cMediaNode>
                                    </p:audio>
                                  </p:subTnLst>
                                </p:cTn>
                              </p:par>
                              <p:par>
                                <p:cTn id="19" presetID="0" presetClass="path" presetSubtype="0" accel="50000" decel="50000" fill="hold" grpId="0" nodeType="withEffect">
                                  <p:stCondLst>
                                    <p:cond delay="0"/>
                                  </p:stCondLst>
                                  <p:childTnLst>
                                    <p:animMotion origin="layout" path="M 0.47032 -0.0592 L 0.47032 -3.9778E-7 L -0.00104 -0.00208 L -0.00104 0.16281 " pathEditMode="relative" rAng="0" ptsTypes="AAAA">
                                      <p:cBhvr>
                                        <p:cTn id="20" dur="5000" fill="hold"/>
                                        <p:tgtEl>
                                          <p:spTgt spid="953371"/>
                                        </p:tgtEl>
                                        <p:attrNameLst>
                                          <p:attrName>ppt_x</p:attrName>
                                          <p:attrName>ppt_y</p:attrName>
                                        </p:attrNameLst>
                                      </p:cBhvr>
                                      <p:rCtr x="-236" y="111"/>
                                    </p:animMotion>
                                  </p:childTnLst>
                                  <p:subTnLst>
                                    <p:set>
                                      <p:cBhvr override="childStyle">
                                        <p:cTn dur="1" fill="hold" display="0" masterRel="sameClick" afterEffect="1">
                                          <p:stCondLst>
                                            <p:cond evt="end" delay="0">
                                              <p:tn val="19"/>
                                            </p:cond>
                                          </p:stCondLst>
                                        </p:cTn>
                                        <p:tgtEl>
                                          <p:spTgt spid="953371"/>
                                        </p:tgtEl>
                                        <p:attrNameLst>
                                          <p:attrName>style.visibility</p:attrName>
                                        </p:attrNameLst>
                                      </p:cBhvr>
                                      <p:to>
                                        <p:strVal val="hidden"/>
                                      </p:to>
                                    </p:set>
                                    <p:audio>
                                      <p:cMediaNode vol="100000">
                                        <p:cTn display="0" masterRel="sameClick">
                                          <p:stCondLst>
                                            <p:cond evt="begin" delay="0">
                                              <p:tn val="19"/>
                                            </p:cond>
                                          </p:stCondLst>
                                          <p:endCondLst>
                                            <p:cond evt="onStopAudio" delay="0">
                                              <p:tgtEl>
                                                <p:sldTgt/>
                                              </p:tgtEl>
                                            </p:cond>
                                          </p:endCondLst>
                                        </p:cTn>
                                        <p:tgtEl>
                                          <p:sndTgt r:embed="rId2" name="chimes.wav" builtIn="1"/>
                                        </p:tgtEl>
                                      </p:cMediaNode>
                                    </p:audio>
                                  </p:subTnLst>
                                </p:cTn>
                              </p:par>
                              <p:par>
                                <p:cTn id="21" presetID="0" presetClass="path" presetSubtype="0" accel="50000" decel="50000" fill="hold" grpId="0" nodeType="withEffect">
                                  <p:stCondLst>
                                    <p:cond delay="0"/>
                                  </p:stCondLst>
                                  <p:childTnLst>
                                    <p:animMotion origin="layout" path="M 0.26632 -0.06041 L 0.26632 -0.00208 L 0.00139 -0.00208 L 0.00139 0.09422 " pathEditMode="relative" rAng="0" ptsTypes="AAAA">
                                      <p:cBhvr>
                                        <p:cTn id="22" dur="5000" fill="hold"/>
                                        <p:tgtEl>
                                          <p:spTgt spid="953414"/>
                                        </p:tgtEl>
                                        <p:attrNameLst>
                                          <p:attrName>ppt_x</p:attrName>
                                          <p:attrName>ppt_y</p:attrName>
                                        </p:attrNameLst>
                                      </p:cBhvr>
                                      <p:rCtr x="-132" y="77"/>
                                    </p:animMotion>
                                  </p:childTnLst>
                                  <p:subTnLst>
                                    <p:set>
                                      <p:cBhvr override="childStyle">
                                        <p:cTn dur="1" fill="hold" display="0" masterRel="sameClick" afterEffect="1">
                                          <p:stCondLst>
                                            <p:cond evt="end" delay="0">
                                              <p:tn val="21"/>
                                            </p:cond>
                                          </p:stCondLst>
                                        </p:cTn>
                                        <p:tgtEl>
                                          <p:spTgt spid="953414"/>
                                        </p:tgtEl>
                                        <p:attrNameLst>
                                          <p:attrName>style.visibility</p:attrName>
                                        </p:attrNameLst>
                                      </p:cBhvr>
                                      <p:to>
                                        <p:strVal val="hidden"/>
                                      </p:to>
                                    </p:set>
                                    <p:audio>
                                      <p:cMediaNode vol="100000">
                                        <p:cTn display="0" masterRel="sameClick">
                                          <p:stCondLst>
                                            <p:cond evt="begin" delay="0">
                                              <p:tn val="21"/>
                                            </p:cond>
                                          </p:stCondLst>
                                          <p:endCondLst>
                                            <p:cond evt="onStopAudio" delay="0">
                                              <p:tgtEl>
                                                <p:sldTgt/>
                                              </p:tgtEl>
                                            </p:cond>
                                          </p:endCondLst>
                                        </p:cTn>
                                        <p:tgtEl>
                                          <p:sndTgt r:embed="rId2" name="chimes.wav" builtIn="1"/>
                                        </p:tgtEl>
                                      </p:cMediaNode>
                                    </p:audio>
                                  </p:subTnLst>
                                </p:cTn>
                              </p:par>
                              <p:par>
                                <p:cTn id="23" presetID="0" presetClass="path" presetSubtype="0" accel="50000" decel="50000" fill="hold" grpId="0" nodeType="withEffect">
                                  <p:stCondLst>
                                    <p:cond delay="0"/>
                                  </p:stCondLst>
                                  <p:childTnLst>
                                    <p:animMotion origin="layout" path="M -0.24583 -0.06058 L -0.24583 -0.00139 L 0.00017 -0.00139 L 0.00017 0.09803 " pathEditMode="relative" ptsTypes="AAAA">
                                      <p:cBhvr>
                                        <p:cTn id="24" dur="5000" fill="hold"/>
                                        <p:tgtEl>
                                          <p:spTgt spid="953369"/>
                                        </p:tgtEl>
                                        <p:attrNameLst>
                                          <p:attrName>ppt_x</p:attrName>
                                          <p:attrName>ppt_y</p:attrName>
                                        </p:attrNameLst>
                                      </p:cBhvr>
                                    </p:animMotion>
                                  </p:childTnLst>
                                  <p:subTnLst>
                                    <p:set>
                                      <p:cBhvr override="childStyle">
                                        <p:cTn dur="1" fill="hold" display="0" masterRel="sameClick" afterEffect="1">
                                          <p:stCondLst>
                                            <p:cond evt="end" delay="0">
                                              <p:tn val="23"/>
                                            </p:cond>
                                          </p:stCondLst>
                                        </p:cTn>
                                        <p:tgtEl>
                                          <p:spTgt spid="953369"/>
                                        </p:tgtEl>
                                        <p:attrNameLst>
                                          <p:attrName>style.visibility</p:attrName>
                                        </p:attrNameLst>
                                      </p:cBhvr>
                                      <p:to>
                                        <p:strVal val="hidden"/>
                                      </p:to>
                                    </p:set>
                                    <p:audio>
                                      <p:cMediaNode vol="100000">
                                        <p:cTn display="0" masterRel="sameClick">
                                          <p:stCondLst>
                                            <p:cond evt="begin" delay="0">
                                              <p:tn val="23"/>
                                            </p:cond>
                                          </p:stCondLst>
                                          <p:endCondLst>
                                            <p:cond evt="onStopAudio" delay="0">
                                              <p:tgtEl>
                                                <p:sldTgt/>
                                              </p:tgtEl>
                                            </p:cond>
                                          </p:endCondLst>
                                        </p:cTn>
                                        <p:tgtEl>
                                          <p:sndTgt r:embed="rId2" name="chimes.wav" builtIn="1"/>
                                        </p:tgtEl>
                                      </p:cMediaNode>
                                    </p:audio>
                                  </p:subTnLst>
                                </p:cTn>
                              </p:par>
                              <p:par>
                                <p:cTn id="25" presetID="0" presetClass="path" presetSubtype="0" accel="50000" decel="50000" fill="hold" grpId="0" nodeType="withEffect">
                                  <p:stCondLst>
                                    <p:cond delay="0"/>
                                  </p:stCondLst>
                                  <p:childTnLst>
                                    <p:animMotion origin="layout" path="M -0.33559 -0.0585 L -0.33559 -0.00139 L -0.00052 -0.00139 L -0.00052 0.09179 " pathEditMode="relative" ptsTypes="AAAA">
                                      <p:cBhvr>
                                        <p:cTn id="26" dur="5000" fill="hold"/>
                                        <p:tgtEl>
                                          <p:spTgt spid="953368"/>
                                        </p:tgtEl>
                                        <p:attrNameLst>
                                          <p:attrName>ppt_x</p:attrName>
                                          <p:attrName>ppt_y</p:attrName>
                                        </p:attrNameLst>
                                      </p:cBhvr>
                                    </p:animMotion>
                                  </p:childTnLst>
                                  <p:subTnLst>
                                    <p:set>
                                      <p:cBhvr override="childStyle">
                                        <p:cTn dur="1" fill="hold" display="0" masterRel="sameClick" afterEffect="1">
                                          <p:stCondLst>
                                            <p:cond evt="end" delay="0">
                                              <p:tn val="25"/>
                                            </p:cond>
                                          </p:stCondLst>
                                        </p:cTn>
                                        <p:tgtEl>
                                          <p:spTgt spid="953368"/>
                                        </p:tgtEl>
                                        <p:attrNameLst>
                                          <p:attrName>style.visibility</p:attrName>
                                        </p:attrNameLst>
                                      </p:cBhvr>
                                      <p:to>
                                        <p:strVal val="hidden"/>
                                      </p:to>
                                    </p:set>
                                    <p:audio>
                                      <p:cMediaNode vol="100000">
                                        <p:cTn display="0" masterRel="sameClick">
                                          <p:stCondLst>
                                            <p:cond evt="begin" delay="0">
                                              <p:tn val="25"/>
                                            </p:cond>
                                          </p:stCondLst>
                                          <p:endCondLst>
                                            <p:cond evt="onStopAudio" delay="0">
                                              <p:tgtEl>
                                                <p:sldTgt/>
                                              </p:tgtEl>
                                            </p:cond>
                                          </p:endCondLst>
                                        </p:cTn>
                                        <p:tgtEl>
                                          <p:sndTgt r:embed="rId2" name="chimes.wav" builtIn="1"/>
                                        </p:tgtEl>
                                      </p:cMediaNode>
                                    </p:audio>
                                  </p:subTnLst>
                                </p:cTn>
                              </p:par>
                              <p:par>
                                <p:cTn id="27" presetID="0" presetClass="path" presetSubtype="0" accel="50000" decel="50000" fill="hold" grpId="0" nodeType="withEffect">
                                  <p:stCondLst>
                                    <p:cond delay="0"/>
                                  </p:stCondLst>
                                  <p:childTnLst>
                                    <p:animMotion origin="layout" path="M -0.42291 -0.05996 L -0.42465 -0.0007 L -0.00156 -0.0007 L 0.00018 0.14097 " pathEditMode="relative" rAng="0" ptsTypes="AAAA">
                                      <p:cBhvr>
                                        <p:cTn id="28" dur="5000" fill="hold"/>
                                        <p:tgtEl>
                                          <p:spTgt spid="953367"/>
                                        </p:tgtEl>
                                        <p:attrNameLst>
                                          <p:attrName>ppt_x</p:attrName>
                                          <p:attrName>ppt_y</p:attrName>
                                        </p:attrNameLst>
                                      </p:cBhvr>
                                      <p:rCtr x="211" y="100"/>
                                    </p:animMotion>
                                  </p:childTnLst>
                                  <p:subTnLst>
                                    <p:set>
                                      <p:cBhvr override="childStyle">
                                        <p:cTn dur="1" fill="hold" display="0" masterRel="sameClick" afterEffect="1">
                                          <p:stCondLst>
                                            <p:cond evt="end" delay="0">
                                              <p:tn val="27"/>
                                            </p:cond>
                                          </p:stCondLst>
                                        </p:cTn>
                                        <p:tgtEl>
                                          <p:spTgt spid="953367"/>
                                        </p:tgtEl>
                                        <p:attrNameLst>
                                          <p:attrName>style.visibility</p:attrName>
                                        </p:attrNameLst>
                                      </p:cBhvr>
                                      <p:to>
                                        <p:strVal val="hidden"/>
                                      </p:to>
                                    </p:set>
                                    <p:audio>
                                      <p:cMediaNode vol="100000">
                                        <p:cTn display="0" masterRel="sameClick">
                                          <p:stCondLst>
                                            <p:cond evt="begin" delay="0">
                                              <p:tn val="27"/>
                                            </p:cond>
                                          </p:stCondLst>
                                          <p:endCondLst>
                                            <p:cond evt="onStopAudio" delay="0">
                                              <p:tgtEl>
                                                <p:sldTgt/>
                                              </p:tgtEl>
                                            </p:cond>
                                          </p:endCondLst>
                                        </p:cTn>
                                        <p:tgtEl>
                                          <p:sndTgt r:embed="rId2" name="chimes.wav" builtIn="1"/>
                                        </p:tgtEl>
                                      </p:cMediaNode>
                                    </p:audio>
                                  </p:subTnLst>
                                </p:cTn>
                              </p:par>
                            </p:childTnLst>
                          </p:cTn>
                        </p:par>
                        <p:par>
                          <p:cTn id="29" fill="hold">
                            <p:stCondLst>
                              <p:cond delay="5000"/>
                            </p:stCondLst>
                            <p:childTnLst>
                              <p:par>
                                <p:cTn id="30" presetID="1" presetClass="emph" presetSubtype="6" fill="hold" nodeType="afterEffect">
                                  <p:stCondLst>
                                    <p:cond delay="0"/>
                                  </p:stCondLst>
                                  <p:childTnLst>
                                    <p:animClr clrSpc="hsl" dir="cw">
                                      <p:cBhvr>
                                        <p:cTn id="31" dur="2000" fill="hold"/>
                                        <p:tgtEl>
                                          <p:spTgt spid="953392"/>
                                        </p:tgtEl>
                                        <p:attrNameLst>
                                          <p:attrName>fillcolor</p:attrName>
                                        </p:attrNameLst>
                                      </p:cBhvr>
                                      <p:to>
                                        <a:srgbClr val="0066FF"/>
                                      </p:to>
                                    </p:animClr>
                                    <p:set>
                                      <p:cBhvr>
                                        <p:cTn id="32" dur="2000" fill="hold"/>
                                        <p:tgtEl>
                                          <p:spTgt spid="953392"/>
                                        </p:tgtEl>
                                        <p:attrNameLst>
                                          <p:attrName>fill.type</p:attrName>
                                        </p:attrNameLst>
                                      </p:cBhvr>
                                      <p:to>
                                        <p:strVal val="solid"/>
                                      </p:to>
                                    </p:set>
                                    <p:set>
                                      <p:cBhvr>
                                        <p:cTn id="33" dur="2000" fill="hold"/>
                                        <p:tgtEl>
                                          <p:spTgt spid="953392"/>
                                        </p:tgtEl>
                                        <p:attrNameLst>
                                          <p:attrName>fill.on</p:attrName>
                                        </p:attrNameLst>
                                      </p:cBhvr>
                                      <p:to>
                                        <p:strVal val="true"/>
                                      </p:to>
                                    </p:set>
                                  </p:childTnLst>
                                </p:cTn>
                              </p:par>
                              <p:par>
                                <p:cTn id="34" presetID="1" presetClass="emph" presetSubtype="6" fill="hold" nodeType="withEffect">
                                  <p:stCondLst>
                                    <p:cond delay="0"/>
                                  </p:stCondLst>
                                  <p:childTnLst>
                                    <p:animClr clrSpc="hsl" dir="cw">
                                      <p:cBhvr>
                                        <p:cTn id="35" dur="2000" fill="hold"/>
                                        <p:tgtEl>
                                          <p:spTgt spid="953402"/>
                                        </p:tgtEl>
                                        <p:attrNameLst>
                                          <p:attrName>fillcolor</p:attrName>
                                        </p:attrNameLst>
                                      </p:cBhvr>
                                      <p:to>
                                        <a:srgbClr val="0066FF"/>
                                      </p:to>
                                    </p:animClr>
                                    <p:set>
                                      <p:cBhvr>
                                        <p:cTn id="36" dur="2000" fill="hold"/>
                                        <p:tgtEl>
                                          <p:spTgt spid="953402"/>
                                        </p:tgtEl>
                                        <p:attrNameLst>
                                          <p:attrName>fill.type</p:attrName>
                                        </p:attrNameLst>
                                      </p:cBhvr>
                                      <p:to>
                                        <p:strVal val="solid"/>
                                      </p:to>
                                    </p:set>
                                    <p:set>
                                      <p:cBhvr>
                                        <p:cTn id="37" dur="2000" fill="hold"/>
                                        <p:tgtEl>
                                          <p:spTgt spid="953402"/>
                                        </p:tgtEl>
                                        <p:attrNameLst>
                                          <p:attrName>fill.on</p:attrName>
                                        </p:attrNameLst>
                                      </p:cBhvr>
                                      <p:to>
                                        <p:strVal val="true"/>
                                      </p:to>
                                    </p:set>
                                  </p:childTnLst>
                                </p:cTn>
                              </p:par>
                              <p:par>
                                <p:cTn id="38" presetID="1" presetClass="emph" presetSubtype="6" fill="hold" nodeType="withEffect">
                                  <p:stCondLst>
                                    <p:cond delay="0"/>
                                  </p:stCondLst>
                                  <p:childTnLst>
                                    <p:animClr clrSpc="hsl" dir="cw">
                                      <p:cBhvr>
                                        <p:cTn id="39" dur="2000" fill="hold"/>
                                        <p:tgtEl>
                                          <p:spTgt spid="953387"/>
                                        </p:tgtEl>
                                        <p:attrNameLst>
                                          <p:attrName>fillcolor</p:attrName>
                                        </p:attrNameLst>
                                      </p:cBhvr>
                                      <p:to>
                                        <a:srgbClr val="0066FF"/>
                                      </p:to>
                                    </p:animClr>
                                    <p:set>
                                      <p:cBhvr>
                                        <p:cTn id="40" dur="2000" fill="hold"/>
                                        <p:tgtEl>
                                          <p:spTgt spid="953387"/>
                                        </p:tgtEl>
                                        <p:attrNameLst>
                                          <p:attrName>fill.type</p:attrName>
                                        </p:attrNameLst>
                                      </p:cBhvr>
                                      <p:to>
                                        <p:strVal val="solid"/>
                                      </p:to>
                                    </p:set>
                                    <p:set>
                                      <p:cBhvr>
                                        <p:cTn id="41" dur="2000" fill="hold"/>
                                        <p:tgtEl>
                                          <p:spTgt spid="953387"/>
                                        </p:tgtEl>
                                        <p:attrNameLst>
                                          <p:attrName>fill.on</p:attrName>
                                        </p:attrNameLst>
                                      </p:cBhvr>
                                      <p:to>
                                        <p:strVal val="true"/>
                                      </p:to>
                                    </p:set>
                                  </p:childTnLst>
                                </p:cTn>
                              </p:par>
                              <p:par>
                                <p:cTn id="42" presetID="1" presetClass="emph" presetSubtype="6" fill="hold" nodeType="withEffect">
                                  <p:stCondLst>
                                    <p:cond delay="0"/>
                                  </p:stCondLst>
                                  <p:childTnLst>
                                    <p:animClr clrSpc="hsl" dir="cw">
                                      <p:cBhvr>
                                        <p:cTn id="43" dur="2000" fill="hold"/>
                                        <p:tgtEl>
                                          <p:spTgt spid="953389"/>
                                        </p:tgtEl>
                                        <p:attrNameLst>
                                          <p:attrName>fillcolor</p:attrName>
                                        </p:attrNameLst>
                                      </p:cBhvr>
                                      <p:to>
                                        <a:srgbClr val="0066FF"/>
                                      </p:to>
                                    </p:animClr>
                                    <p:set>
                                      <p:cBhvr>
                                        <p:cTn id="44" dur="2000" fill="hold"/>
                                        <p:tgtEl>
                                          <p:spTgt spid="953389"/>
                                        </p:tgtEl>
                                        <p:attrNameLst>
                                          <p:attrName>fill.type</p:attrName>
                                        </p:attrNameLst>
                                      </p:cBhvr>
                                      <p:to>
                                        <p:strVal val="solid"/>
                                      </p:to>
                                    </p:set>
                                    <p:set>
                                      <p:cBhvr>
                                        <p:cTn id="45" dur="2000" fill="hold"/>
                                        <p:tgtEl>
                                          <p:spTgt spid="953389"/>
                                        </p:tgtEl>
                                        <p:attrNameLst>
                                          <p:attrName>fill.on</p:attrName>
                                        </p:attrNameLst>
                                      </p:cBhvr>
                                      <p:to>
                                        <p:strVal val="true"/>
                                      </p:to>
                                    </p:set>
                                  </p:childTnLst>
                                </p:cTn>
                              </p:par>
                              <p:par>
                                <p:cTn id="46" presetID="1" presetClass="emph" presetSubtype="6" fill="hold" nodeType="withEffect">
                                  <p:stCondLst>
                                    <p:cond delay="0"/>
                                  </p:stCondLst>
                                  <p:childTnLst>
                                    <p:animClr clrSpc="hsl" dir="cw">
                                      <p:cBhvr>
                                        <p:cTn id="47" dur="2000" fill="hold"/>
                                        <p:tgtEl>
                                          <p:spTgt spid="953388"/>
                                        </p:tgtEl>
                                        <p:attrNameLst>
                                          <p:attrName>fillcolor</p:attrName>
                                        </p:attrNameLst>
                                      </p:cBhvr>
                                      <p:to>
                                        <a:srgbClr val="0066FF"/>
                                      </p:to>
                                    </p:animClr>
                                    <p:set>
                                      <p:cBhvr>
                                        <p:cTn id="48" dur="2000" fill="hold"/>
                                        <p:tgtEl>
                                          <p:spTgt spid="953388"/>
                                        </p:tgtEl>
                                        <p:attrNameLst>
                                          <p:attrName>fill.type</p:attrName>
                                        </p:attrNameLst>
                                      </p:cBhvr>
                                      <p:to>
                                        <p:strVal val="solid"/>
                                      </p:to>
                                    </p:set>
                                    <p:set>
                                      <p:cBhvr>
                                        <p:cTn id="49" dur="2000" fill="hold"/>
                                        <p:tgtEl>
                                          <p:spTgt spid="953388"/>
                                        </p:tgtEl>
                                        <p:attrNameLst>
                                          <p:attrName>fill.on</p:attrName>
                                        </p:attrNameLst>
                                      </p:cBhvr>
                                      <p:to>
                                        <p:strVal val="true"/>
                                      </p:to>
                                    </p:set>
                                  </p:childTnLst>
                                </p:cTn>
                              </p:par>
                              <p:par>
                                <p:cTn id="50" presetID="1" presetClass="emph" presetSubtype="6" fill="hold" nodeType="withEffect">
                                  <p:stCondLst>
                                    <p:cond delay="0"/>
                                  </p:stCondLst>
                                  <p:childTnLst>
                                    <p:animClr clrSpc="hsl" dir="cw">
                                      <p:cBhvr>
                                        <p:cTn id="51" dur="2000" fill="hold"/>
                                        <p:tgtEl>
                                          <p:spTgt spid="953393"/>
                                        </p:tgtEl>
                                        <p:attrNameLst>
                                          <p:attrName>fillcolor</p:attrName>
                                        </p:attrNameLst>
                                      </p:cBhvr>
                                      <p:to>
                                        <a:srgbClr val="0066FF"/>
                                      </p:to>
                                    </p:animClr>
                                    <p:set>
                                      <p:cBhvr>
                                        <p:cTn id="52" dur="2000" fill="hold"/>
                                        <p:tgtEl>
                                          <p:spTgt spid="953393"/>
                                        </p:tgtEl>
                                        <p:attrNameLst>
                                          <p:attrName>fill.type</p:attrName>
                                        </p:attrNameLst>
                                      </p:cBhvr>
                                      <p:to>
                                        <p:strVal val="solid"/>
                                      </p:to>
                                    </p:set>
                                    <p:set>
                                      <p:cBhvr>
                                        <p:cTn id="53" dur="2000" fill="hold"/>
                                        <p:tgtEl>
                                          <p:spTgt spid="953393"/>
                                        </p:tgtEl>
                                        <p:attrNameLst>
                                          <p:attrName>fill.on</p:attrName>
                                        </p:attrNameLst>
                                      </p:cBhvr>
                                      <p:to>
                                        <p:strVal val="true"/>
                                      </p:to>
                                    </p:set>
                                  </p:childTnLst>
                                </p:cTn>
                              </p:par>
                              <p:par>
                                <p:cTn id="54" presetID="1" presetClass="emph" presetSubtype="6" fill="hold" nodeType="withEffect">
                                  <p:stCondLst>
                                    <p:cond delay="0"/>
                                  </p:stCondLst>
                                  <p:childTnLst>
                                    <p:animClr clrSpc="hsl" dir="cw">
                                      <p:cBhvr>
                                        <p:cTn id="55" dur="2000" fill="hold"/>
                                        <p:tgtEl>
                                          <p:spTgt spid="953394"/>
                                        </p:tgtEl>
                                        <p:attrNameLst>
                                          <p:attrName>fillcolor</p:attrName>
                                        </p:attrNameLst>
                                      </p:cBhvr>
                                      <p:to>
                                        <a:srgbClr val="0066FF"/>
                                      </p:to>
                                    </p:animClr>
                                    <p:set>
                                      <p:cBhvr>
                                        <p:cTn id="56" dur="2000" fill="hold"/>
                                        <p:tgtEl>
                                          <p:spTgt spid="953394"/>
                                        </p:tgtEl>
                                        <p:attrNameLst>
                                          <p:attrName>fill.type</p:attrName>
                                        </p:attrNameLst>
                                      </p:cBhvr>
                                      <p:to>
                                        <p:strVal val="solid"/>
                                      </p:to>
                                    </p:set>
                                    <p:set>
                                      <p:cBhvr>
                                        <p:cTn id="57" dur="2000" fill="hold"/>
                                        <p:tgtEl>
                                          <p:spTgt spid="953394"/>
                                        </p:tgtEl>
                                        <p:attrNameLst>
                                          <p:attrName>fill.on</p:attrName>
                                        </p:attrNameLst>
                                      </p:cBhvr>
                                      <p:to>
                                        <p:strVal val="true"/>
                                      </p:to>
                                    </p:set>
                                  </p:childTnLst>
                                </p:cTn>
                              </p:par>
                              <p:par>
                                <p:cTn id="58" presetID="1" presetClass="emph" presetSubtype="10" fill="hold" nodeType="withEffect">
                                  <p:stCondLst>
                                    <p:cond delay="0"/>
                                  </p:stCondLst>
                                  <p:childTnLst>
                                    <p:animClr clrSpc="hsl" dir="ccw">
                                      <p:cBhvr>
                                        <p:cTn id="59" dur="2000" fill="hold"/>
                                        <p:tgtEl>
                                          <p:spTgt spid="953385"/>
                                        </p:tgtEl>
                                        <p:attrNameLst>
                                          <p:attrName>fillcolor</p:attrName>
                                        </p:attrNameLst>
                                      </p:cBhvr>
                                      <p:to>
                                        <a:srgbClr val="008000"/>
                                      </p:to>
                                    </p:animClr>
                                    <p:set>
                                      <p:cBhvr>
                                        <p:cTn id="60" dur="2000" fill="hold"/>
                                        <p:tgtEl>
                                          <p:spTgt spid="953385"/>
                                        </p:tgtEl>
                                        <p:attrNameLst>
                                          <p:attrName>fill.type</p:attrName>
                                        </p:attrNameLst>
                                      </p:cBhvr>
                                      <p:to>
                                        <p:strVal val="solid"/>
                                      </p:to>
                                    </p:set>
                                    <p:set>
                                      <p:cBhvr>
                                        <p:cTn id="61" dur="2000" fill="hold"/>
                                        <p:tgtEl>
                                          <p:spTgt spid="953385"/>
                                        </p:tgtEl>
                                        <p:attrNameLst>
                                          <p:attrName>fill.on</p:attrName>
                                        </p:attrNameLst>
                                      </p:cBhvr>
                                      <p:to>
                                        <p:strVal val="true"/>
                                      </p:to>
                                    </p:set>
                                  </p:childTnLst>
                                </p:cTn>
                              </p:par>
                              <p:par>
                                <p:cTn id="62" presetID="1" presetClass="emph" presetSubtype="10" fill="hold" nodeType="withEffect">
                                  <p:stCondLst>
                                    <p:cond delay="0"/>
                                  </p:stCondLst>
                                  <p:childTnLst>
                                    <p:animClr clrSpc="hsl" dir="ccw">
                                      <p:cBhvr>
                                        <p:cTn id="63" dur="2000" fill="hold"/>
                                        <p:tgtEl>
                                          <p:spTgt spid="953386"/>
                                        </p:tgtEl>
                                        <p:attrNameLst>
                                          <p:attrName>fillcolor</p:attrName>
                                        </p:attrNameLst>
                                      </p:cBhvr>
                                      <p:to>
                                        <a:srgbClr val="008000"/>
                                      </p:to>
                                    </p:animClr>
                                    <p:set>
                                      <p:cBhvr>
                                        <p:cTn id="64" dur="2000" fill="hold"/>
                                        <p:tgtEl>
                                          <p:spTgt spid="953386"/>
                                        </p:tgtEl>
                                        <p:attrNameLst>
                                          <p:attrName>fill.type</p:attrName>
                                        </p:attrNameLst>
                                      </p:cBhvr>
                                      <p:to>
                                        <p:strVal val="solid"/>
                                      </p:to>
                                    </p:set>
                                    <p:set>
                                      <p:cBhvr>
                                        <p:cTn id="65" dur="2000" fill="hold"/>
                                        <p:tgtEl>
                                          <p:spTgt spid="953386"/>
                                        </p:tgtEl>
                                        <p:attrNameLst>
                                          <p:attrName>fill.on</p:attrName>
                                        </p:attrNameLst>
                                      </p:cBhvr>
                                      <p:to>
                                        <p:strVal val="true"/>
                                      </p:to>
                                    </p:set>
                                  </p:childTnLst>
                                </p:cTn>
                              </p:par>
                              <p:par>
                                <p:cTn id="66" presetID="1" presetClass="emph" presetSubtype="10" fill="hold" nodeType="withEffect">
                                  <p:stCondLst>
                                    <p:cond delay="0"/>
                                  </p:stCondLst>
                                  <p:childTnLst>
                                    <p:animClr clrSpc="hsl" dir="ccw">
                                      <p:cBhvr>
                                        <p:cTn id="67" dur="2000" fill="hold"/>
                                        <p:tgtEl>
                                          <p:spTgt spid="953375"/>
                                        </p:tgtEl>
                                        <p:attrNameLst>
                                          <p:attrName>fillcolor</p:attrName>
                                        </p:attrNameLst>
                                      </p:cBhvr>
                                      <p:to>
                                        <a:srgbClr val="008000"/>
                                      </p:to>
                                    </p:animClr>
                                    <p:set>
                                      <p:cBhvr>
                                        <p:cTn id="68" dur="2000" fill="hold"/>
                                        <p:tgtEl>
                                          <p:spTgt spid="953375"/>
                                        </p:tgtEl>
                                        <p:attrNameLst>
                                          <p:attrName>fill.type</p:attrName>
                                        </p:attrNameLst>
                                      </p:cBhvr>
                                      <p:to>
                                        <p:strVal val="solid"/>
                                      </p:to>
                                    </p:set>
                                    <p:set>
                                      <p:cBhvr>
                                        <p:cTn id="69" dur="2000" fill="hold"/>
                                        <p:tgtEl>
                                          <p:spTgt spid="953375"/>
                                        </p:tgtEl>
                                        <p:attrNameLst>
                                          <p:attrName>fill.on</p:attrName>
                                        </p:attrNameLst>
                                      </p:cBhvr>
                                      <p:to>
                                        <p:strVal val="true"/>
                                      </p:to>
                                    </p:set>
                                  </p:childTnLst>
                                </p:cTn>
                              </p:par>
                              <p:par>
                                <p:cTn id="70" presetID="1" presetClass="emph" presetSubtype="10" fill="hold" nodeType="withEffect">
                                  <p:stCondLst>
                                    <p:cond delay="0"/>
                                  </p:stCondLst>
                                  <p:childTnLst>
                                    <p:animClr clrSpc="hsl" dir="ccw">
                                      <p:cBhvr>
                                        <p:cTn id="71" dur="2000" fill="hold"/>
                                        <p:tgtEl>
                                          <p:spTgt spid="953374"/>
                                        </p:tgtEl>
                                        <p:attrNameLst>
                                          <p:attrName>fillcolor</p:attrName>
                                        </p:attrNameLst>
                                      </p:cBhvr>
                                      <p:to>
                                        <a:srgbClr val="008000"/>
                                      </p:to>
                                    </p:animClr>
                                    <p:set>
                                      <p:cBhvr>
                                        <p:cTn id="72" dur="2000" fill="hold"/>
                                        <p:tgtEl>
                                          <p:spTgt spid="953374"/>
                                        </p:tgtEl>
                                        <p:attrNameLst>
                                          <p:attrName>fill.type</p:attrName>
                                        </p:attrNameLst>
                                      </p:cBhvr>
                                      <p:to>
                                        <p:strVal val="solid"/>
                                      </p:to>
                                    </p:set>
                                    <p:set>
                                      <p:cBhvr>
                                        <p:cTn id="73" dur="2000" fill="hold"/>
                                        <p:tgtEl>
                                          <p:spTgt spid="953374"/>
                                        </p:tgtEl>
                                        <p:attrNameLst>
                                          <p:attrName>fill.on</p:attrName>
                                        </p:attrNameLst>
                                      </p:cBhvr>
                                      <p:to>
                                        <p:strVal val="true"/>
                                      </p:to>
                                    </p:set>
                                  </p:childTnLst>
                                </p:cTn>
                              </p:par>
                              <p:par>
                                <p:cTn id="74" presetID="1" presetClass="emph" presetSubtype="2" fill="hold" nodeType="withEffect">
                                  <p:stCondLst>
                                    <p:cond delay="0"/>
                                  </p:stCondLst>
                                  <p:childTnLst>
                                    <p:animClr clrSpc="rgb" dir="cw">
                                      <p:cBhvr>
                                        <p:cTn id="75" dur="2000" fill="hold"/>
                                        <p:tgtEl>
                                          <p:spTgt spid="953429"/>
                                        </p:tgtEl>
                                        <p:attrNameLst>
                                          <p:attrName>fillcolor</p:attrName>
                                        </p:attrNameLst>
                                      </p:cBhvr>
                                      <p:to>
                                        <a:srgbClr val="008000"/>
                                      </p:to>
                                    </p:animClr>
                                    <p:set>
                                      <p:cBhvr>
                                        <p:cTn id="76" dur="2000" fill="hold"/>
                                        <p:tgtEl>
                                          <p:spTgt spid="953429"/>
                                        </p:tgtEl>
                                        <p:attrNameLst>
                                          <p:attrName>fill.type</p:attrName>
                                        </p:attrNameLst>
                                      </p:cBhvr>
                                      <p:to>
                                        <p:strVal val="solid"/>
                                      </p:to>
                                    </p:set>
                                    <p:set>
                                      <p:cBhvr>
                                        <p:cTn id="77" dur="2000" fill="hold"/>
                                        <p:tgtEl>
                                          <p:spTgt spid="953429"/>
                                        </p:tgtEl>
                                        <p:attrNameLst>
                                          <p:attrName>fill.on</p:attrName>
                                        </p:attrNameLst>
                                      </p:cBhvr>
                                      <p:to>
                                        <p:strVal val="true"/>
                                      </p:to>
                                    </p:set>
                                  </p:childTnLst>
                                </p:cTn>
                              </p:par>
                              <p:par>
                                <p:cTn id="78" presetID="1" presetClass="emph" presetSubtype="2" fill="hold" nodeType="withEffect">
                                  <p:stCondLst>
                                    <p:cond delay="0"/>
                                  </p:stCondLst>
                                  <p:childTnLst>
                                    <p:animClr clrSpc="rgb" dir="cw">
                                      <p:cBhvr>
                                        <p:cTn id="79" dur="2000" fill="hold"/>
                                        <p:tgtEl>
                                          <p:spTgt spid="953428"/>
                                        </p:tgtEl>
                                        <p:attrNameLst>
                                          <p:attrName>fillcolor</p:attrName>
                                        </p:attrNameLst>
                                      </p:cBhvr>
                                      <p:to>
                                        <a:srgbClr val="008000"/>
                                      </p:to>
                                    </p:animClr>
                                    <p:set>
                                      <p:cBhvr>
                                        <p:cTn id="80" dur="2000" fill="hold"/>
                                        <p:tgtEl>
                                          <p:spTgt spid="953428"/>
                                        </p:tgtEl>
                                        <p:attrNameLst>
                                          <p:attrName>fill.type</p:attrName>
                                        </p:attrNameLst>
                                      </p:cBhvr>
                                      <p:to>
                                        <p:strVal val="solid"/>
                                      </p:to>
                                    </p:set>
                                    <p:set>
                                      <p:cBhvr>
                                        <p:cTn id="81" dur="2000" fill="hold"/>
                                        <p:tgtEl>
                                          <p:spTgt spid="953428"/>
                                        </p:tgtEl>
                                        <p:attrNameLst>
                                          <p:attrName>fill.on</p:attrName>
                                        </p:attrNameLst>
                                      </p:cBhvr>
                                      <p:to>
                                        <p:strVal val="true"/>
                                      </p:to>
                                    </p:set>
                                  </p:childTnLst>
                                </p:cTn>
                              </p:par>
                              <p:par>
                                <p:cTn id="82" presetID="1" presetClass="emph" presetSubtype="2" fill="hold" nodeType="withEffect">
                                  <p:stCondLst>
                                    <p:cond delay="0"/>
                                  </p:stCondLst>
                                  <p:childTnLst>
                                    <p:animClr clrSpc="rgb" dir="cw">
                                      <p:cBhvr>
                                        <p:cTn id="83" dur="2000" fill="hold"/>
                                        <p:tgtEl>
                                          <p:spTgt spid="953427"/>
                                        </p:tgtEl>
                                        <p:attrNameLst>
                                          <p:attrName>fillcolor</p:attrName>
                                        </p:attrNameLst>
                                      </p:cBhvr>
                                      <p:to>
                                        <a:srgbClr val="008000"/>
                                      </p:to>
                                    </p:animClr>
                                    <p:set>
                                      <p:cBhvr>
                                        <p:cTn id="84" dur="2000" fill="hold"/>
                                        <p:tgtEl>
                                          <p:spTgt spid="953427"/>
                                        </p:tgtEl>
                                        <p:attrNameLst>
                                          <p:attrName>fill.type</p:attrName>
                                        </p:attrNameLst>
                                      </p:cBhvr>
                                      <p:to>
                                        <p:strVal val="solid"/>
                                      </p:to>
                                    </p:set>
                                    <p:set>
                                      <p:cBhvr>
                                        <p:cTn id="85" dur="2000" fill="hold"/>
                                        <p:tgtEl>
                                          <p:spTgt spid="953427"/>
                                        </p:tgtEl>
                                        <p:attrNameLst>
                                          <p:attrName>fill.on</p:attrName>
                                        </p:attrNameLst>
                                      </p:cBhvr>
                                      <p:to>
                                        <p:strVal val="true"/>
                                      </p:to>
                                    </p:set>
                                  </p:childTnLst>
                                </p:cTn>
                              </p:par>
                              <p:par>
                                <p:cTn id="86" presetID="3" presetClass="emph" presetSubtype="2" fill="hold" nodeType="withEffect">
                                  <p:stCondLst>
                                    <p:cond delay="0"/>
                                  </p:stCondLst>
                                  <p:childTnLst>
                                    <p:animClr clrSpc="rgb" dir="cw">
                                      <p:cBhvr override="childStyle">
                                        <p:cTn id="87" dur="2000" fill="hold"/>
                                        <p:tgtEl>
                                          <p:spTgt spid="953392">
                                            <p:txEl>
                                              <p:charRg st="4294967295" end="4294967295"/>
                                            </p:txEl>
                                          </p:spTgt>
                                        </p:tgtEl>
                                        <p:attrNameLst>
                                          <p:attrName>style.color</p:attrName>
                                        </p:attrNameLst>
                                      </p:cBhvr>
                                      <p:to>
                                        <a:schemeClr val="accent1"/>
                                      </p:to>
                                    </p:animClr>
                                  </p:childTnLst>
                                </p:cTn>
                              </p:par>
                              <p:par>
                                <p:cTn id="88" presetID="3" presetClass="emph" presetSubtype="2" fill="hold" nodeType="withEffect">
                                  <p:stCondLst>
                                    <p:cond delay="0"/>
                                  </p:stCondLst>
                                  <p:childTnLst>
                                    <p:animClr clrSpc="rgb" dir="cw">
                                      <p:cBhvr override="childStyle">
                                        <p:cTn id="89" dur="2000" fill="hold"/>
                                        <p:tgtEl>
                                          <p:spTgt spid="953402">
                                            <p:txEl>
                                              <p:charRg st="4294967295" end="4294967295"/>
                                            </p:txEl>
                                          </p:spTgt>
                                        </p:tgtEl>
                                        <p:attrNameLst>
                                          <p:attrName>style.color</p:attrName>
                                        </p:attrNameLst>
                                      </p:cBhvr>
                                      <p:to>
                                        <a:schemeClr val="accent1"/>
                                      </p:to>
                                    </p:animClr>
                                  </p:childTnLst>
                                </p:cTn>
                              </p:par>
                              <p:par>
                                <p:cTn id="90" presetID="3" presetClass="emph" presetSubtype="2" fill="hold" nodeType="withEffect">
                                  <p:stCondLst>
                                    <p:cond delay="0"/>
                                  </p:stCondLst>
                                  <p:childTnLst>
                                    <p:animClr clrSpc="rgb" dir="cw">
                                      <p:cBhvr override="childStyle">
                                        <p:cTn id="91" dur="2000" fill="hold"/>
                                        <p:tgtEl>
                                          <p:spTgt spid="953387">
                                            <p:txEl>
                                              <p:charRg st="4294967295" end="4294967295"/>
                                            </p:txEl>
                                          </p:spTgt>
                                        </p:tgtEl>
                                        <p:attrNameLst>
                                          <p:attrName>style.color</p:attrName>
                                        </p:attrNameLst>
                                      </p:cBhvr>
                                      <p:to>
                                        <a:schemeClr val="accent1"/>
                                      </p:to>
                                    </p:animClr>
                                  </p:childTnLst>
                                </p:cTn>
                              </p:par>
                              <p:par>
                                <p:cTn id="92" presetID="3" presetClass="emph" presetSubtype="2" fill="hold" nodeType="withEffect">
                                  <p:stCondLst>
                                    <p:cond delay="0"/>
                                  </p:stCondLst>
                                  <p:childTnLst>
                                    <p:animClr clrSpc="rgb" dir="cw">
                                      <p:cBhvr override="childStyle">
                                        <p:cTn id="93" dur="2000" fill="hold"/>
                                        <p:tgtEl>
                                          <p:spTgt spid="953389">
                                            <p:txEl>
                                              <p:charRg st="4294967295" end="4294967295"/>
                                            </p:txEl>
                                          </p:spTgt>
                                        </p:tgtEl>
                                        <p:attrNameLst>
                                          <p:attrName>style.color</p:attrName>
                                        </p:attrNameLst>
                                      </p:cBhvr>
                                      <p:to>
                                        <a:schemeClr val="accent1"/>
                                      </p:to>
                                    </p:animClr>
                                  </p:childTnLst>
                                </p:cTn>
                              </p:par>
                              <p:par>
                                <p:cTn id="94" presetID="3" presetClass="emph" presetSubtype="2" fill="hold" nodeType="withEffect">
                                  <p:stCondLst>
                                    <p:cond delay="0"/>
                                  </p:stCondLst>
                                  <p:childTnLst>
                                    <p:animClr clrSpc="rgb" dir="cw">
                                      <p:cBhvr override="childStyle">
                                        <p:cTn id="95" dur="2000" fill="hold"/>
                                        <p:tgtEl>
                                          <p:spTgt spid="953388">
                                            <p:txEl>
                                              <p:charRg st="4294967295" end="4294967295"/>
                                            </p:txEl>
                                          </p:spTgt>
                                        </p:tgtEl>
                                        <p:attrNameLst>
                                          <p:attrName>style.color</p:attrName>
                                        </p:attrNameLst>
                                      </p:cBhvr>
                                      <p:to>
                                        <a:schemeClr val="accent1"/>
                                      </p:to>
                                    </p:animClr>
                                  </p:childTnLst>
                                </p:cTn>
                              </p:par>
                              <p:par>
                                <p:cTn id="96" presetID="3" presetClass="emph" presetSubtype="2" fill="hold" nodeType="withEffect">
                                  <p:stCondLst>
                                    <p:cond delay="0"/>
                                  </p:stCondLst>
                                  <p:childTnLst>
                                    <p:animClr clrSpc="rgb" dir="cw">
                                      <p:cBhvr override="childStyle">
                                        <p:cTn id="97" dur="2000" fill="hold"/>
                                        <p:tgtEl>
                                          <p:spTgt spid="953393">
                                            <p:txEl>
                                              <p:charRg st="4294967295" end="4294967295"/>
                                            </p:txEl>
                                          </p:spTgt>
                                        </p:tgtEl>
                                        <p:attrNameLst>
                                          <p:attrName>style.color</p:attrName>
                                        </p:attrNameLst>
                                      </p:cBhvr>
                                      <p:to>
                                        <a:schemeClr val="accent1"/>
                                      </p:to>
                                    </p:animClr>
                                  </p:childTnLst>
                                </p:cTn>
                              </p:par>
                              <p:par>
                                <p:cTn id="98" presetID="3" presetClass="emph" presetSubtype="2" fill="hold" nodeType="withEffect">
                                  <p:stCondLst>
                                    <p:cond delay="0"/>
                                  </p:stCondLst>
                                  <p:childTnLst>
                                    <p:animClr clrSpc="rgb" dir="cw">
                                      <p:cBhvr override="childStyle">
                                        <p:cTn id="99" dur="2000" fill="hold"/>
                                        <p:tgtEl>
                                          <p:spTgt spid="953394">
                                            <p:txEl>
                                              <p:charRg st="4294967295" end="4294967295"/>
                                            </p:txEl>
                                          </p:spTgt>
                                        </p:tgtEl>
                                        <p:attrNameLst>
                                          <p:attrName>style.color</p:attrName>
                                        </p:attrNameLst>
                                      </p:cBhvr>
                                      <p:to>
                                        <a:schemeClr val="accent1"/>
                                      </p:to>
                                    </p:animClr>
                                  </p:childTnLst>
                                </p:cTn>
                              </p:par>
                              <p:par>
                                <p:cTn id="100" presetID="3" presetClass="emph" presetSubtype="2" fill="hold" nodeType="withEffect">
                                  <p:stCondLst>
                                    <p:cond delay="0"/>
                                  </p:stCondLst>
                                  <p:childTnLst>
                                    <p:animClr clrSpc="rgb" dir="cw">
                                      <p:cBhvr override="childStyle">
                                        <p:cTn id="101" dur="2000" fill="hold"/>
                                        <p:tgtEl>
                                          <p:spTgt spid="953375">
                                            <p:txEl>
                                              <p:charRg st="4294967295" end="4294967295"/>
                                            </p:txEl>
                                          </p:spTgt>
                                        </p:tgtEl>
                                        <p:attrNameLst>
                                          <p:attrName>style.color</p:attrName>
                                        </p:attrNameLst>
                                      </p:cBhvr>
                                      <p:to>
                                        <a:schemeClr val="accent1"/>
                                      </p:to>
                                    </p:animClr>
                                  </p:childTnLst>
                                </p:cTn>
                              </p:par>
                              <p:par>
                                <p:cTn id="102" presetID="3" presetClass="emph" presetSubtype="2" fill="hold" grpId="0" nodeType="withEffect">
                                  <p:stCondLst>
                                    <p:cond delay="0"/>
                                  </p:stCondLst>
                                  <p:childTnLst>
                                    <p:animClr clrSpc="rgb" dir="cw">
                                      <p:cBhvr override="childStyle">
                                        <p:cTn id="103" dur="2000" fill="hold"/>
                                        <p:tgtEl>
                                          <p:spTgt spid="953385">
                                            <p:txEl>
                                              <p:charRg st="4294967295" end="4294967295"/>
                                            </p:txEl>
                                          </p:spTgt>
                                        </p:tgtEl>
                                        <p:attrNameLst>
                                          <p:attrName>style.color</p:attrName>
                                        </p:attrNameLst>
                                      </p:cBhvr>
                                      <p:to>
                                        <a:schemeClr val="accent1"/>
                                      </p:to>
                                    </p:animClr>
                                  </p:childTnLst>
                                </p:cTn>
                              </p:par>
                              <p:par>
                                <p:cTn id="104" presetID="3" presetClass="emph" presetSubtype="2" fill="hold" grpId="0" nodeType="withEffect">
                                  <p:stCondLst>
                                    <p:cond delay="0"/>
                                  </p:stCondLst>
                                  <p:childTnLst>
                                    <p:animClr clrSpc="rgb" dir="cw">
                                      <p:cBhvr override="childStyle">
                                        <p:cTn id="105" dur="2000" fill="hold"/>
                                        <p:tgtEl>
                                          <p:spTgt spid="953386">
                                            <p:txEl>
                                              <p:charRg st="4294967295" end="4294967295"/>
                                            </p:txEl>
                                          </p:spTgt>
                                        </p:tgtEl>
                                        <p:attrNameLst>
                                          <p:attrName>style.color</p:attrName>
                                        </p:attrNameLst>
                                      </p:cBhvr>
                                      <p:to>
                                        <a:schemeClr val="accent1"/>
                                      </p:to>
                                    </p:animClr>
                                  </p:childTnLst>
                                </p:cTn>
                              </p:par>
                              <p:par>
                                <p:cTn id="106" presetID="3" presetClass="emph" presetSubtype="2" fill="hold" grpId="0" nodeType="withEffect">
                                  <p:stCondLst>
                                    <p:cond delay="0"/>
                                  </p:stCondLst>
                                  <p:childTnLst>
                                    <p:animClr clrSpc="rgb" dir="cw">
                                      <p:cBhvr override="childStyle">
                                        <p:cTn id="107" dur="2000" fill="hold"/>
                                        <p:tgtEl>
                                          <p:spTgt spid="953429">
                                            <p:txEl>
                                              <p:charRg st="4294967295" end="4294967295"/>
                                            </p:txEl>
                                          </p:spTgt>
                                        </p:tgtEl>
                                        <p:attrNameLst>
                                          <p:attrName>style.color</p:attrName>
                                        </p:attrNameLst>
                                      </p:cBhvr>
                                      <p:to>
                                        <a:schemeClr val="accent1"/>
                                      </p:to>
                                    </p:animClr>
                                  </p:childTnLst>
                                </p:cTn>
                              </p:par>
                              <p:par>
                                <p:cTn id="108" presetID="3" presetClass="emph" presetSubtype="2" fill="hold" grpId="0" nodeType="withEffect">
                                  <p:stCondLst>
                                    <p:cond delay="0"/>
                                  </p:stCondLst>
                                  <p:childTnLst>
                                    <p:animClr clrSpc="rgb" dir="cw">
                                      <p:cBhvr override="childStyle">
                                        <p:cTn id="109" dur="2000" fill="hold"/>
                                        <p:tgtEl>
                                          <p:spTgt spid="953428">
                                            <p:txEl>
                                              <p:charRg st="4294967295" end="4294967295"/>
                                            </p:txEl>
                                          </p:spTgt>
                                        </p:tgtEl>
                                        <p:attrNameLst>
                                          <p:attrName>style.color</p:attrName>
                                        </p:attrNameLst>
                                      </p:cBhvr>
                                      <p:to>
                                        <a:schemeClr val="accent1"/>
                                      </p:to>
                                    </p:animClr>
                                  </p:childTnLst>
                                </p:cTn>
                              </p:par>
                              <p:par>
                                <p:cTn id="110" presetID="3" presetClass="emph" presetSubtype="2" fill="hold" grpId="0" nodeType="withEffect">
                                  <p:stCondLst>
                                    <p:cond delay="0"/>
                                  </p:stCondLst>
                                  <p:childTnLst>
                                    <p:animClr clrSpc="rgb" dir="cw">
                                      <p:cBhvr override="childStyle">
                                        <p:cTn id="111" dur="2000" fill="hold"/>
                                        <p:tgtEl>
                                          <p:spTgt spid="953427">
                                            <p:txEl>
                                              <p:charRg st="4294967295" end="4294967295"/>
                                            </p:txEl>
                                          </p:spTgt>
                                        </p:tgtEl>
                                        <p:attrNameLst>
                                          <p:attrName>style.color</p:attrName>
                                        </p:attrNameLst>
                                      </p:cBhvr>
                                      <p:to>
                                        <a:schemeClr val="accent1"/>
                                      </p:to>
                                    </p:animClr>
                                  </p:childTnLst>
                                </p:cTn>
                              </p:par>
                              <p:par>
                                <p:cTn id="112" presetID="3" presetClass="emph" presetSubtype="2" fill="hold" grpId="0" nodeType="withEffect">
                                  <p:stCondLst>
                                    <p:cond delay="0"/>
                                  </p:stCondLst>
                                  <p:childTnLst>
                                    <p:animClr clrSpc="rgb" dir="cw">
                                      <p:cBhvr override="childStyle">
                                        <p:cTn id="113" dur="2000" fill="hold"/>
                                        <p:tgtEl>
                                          <p:spTgt spid="953374">
                                            <p:txEl>
                                              <p:charRg st="4294967295" end="4294967295"/>
                                            </p:txEl>
                                          </p:spTgt>
                                        </p:tgtEl>
                                        <p:attrNameLst>
                                          <p:attrName>style.color</p:attrName>
                                        </p:attrNameLst>
                                      </p:cBhvr>
                                      <p:to>
                                        <a:schemeClr val="accent1"/>
                                      </p:to>
                                    </p:animClr>
                                  </p:childTnLst>
                                </p:cTn>
                              </p:par>
                              <p:par>
                                <p:cTn id="114" presetID="3" presetClass="emph" presetSubtype="2" fill="hold" grpId="0" nodeType="withEffect">
                                  <p:stCondLst>
                                    <p:cond delay="0"/>
                                  </p:stCondLst>
                                  <p:childTnLst>
                                    <p:animClr clrSpc="rgb" dir="cw">
                                      <p:cBhvr override="childStyle">
                                        <p:cTn id="115" dur="2000" fill="hold"/>
                                        <p:tgtEl>
                                          <p:spTgt spid="953375"/>
                                        </p:tgtEl>
                                        <p:attrNameLst>
                                          <p:attrName>style.color</p:attrName>
                                        </p:attrNameLst>
                                      </p:cBhvr>
                                      <p:to>
                                        <a:schemeClr val="accent1"/>
                                      </p:to>
                                    </p:animClr>
                                  </p:childTnLst>
                                </p:cTn>
                              </p:par>
                              <p:par>
                                <p:cTn id="116" presetID="1" presetClass="entr" presetSubtype="0" fill="hold" grpId="0" nodeType="withEffect">
                                  <p:stCondLst>
                                    <p:cond delay="0"/>
                                  </p:stCondLst>
                                  <p:childTnLst>
                                    <p:set>
                                      <p:cBhvr>
                                        <p:cTn id="117" dur="1" fill="hold">
                                          <p:stCondLst>
                                            <p:cond delay="0"/>
                                          </p:stCondLst>
                                        </p:cTn>
                                        <p:tgtEl>
                                          <p:spTgt spid="953372"/>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95339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953373"/>
                                        </p:tgtEl>
                                        <p:attrNameLst>
                                          <p:attrName>style.visibility</p:attrName>
                                        </p:attrNameLst>
                                      </p:cBhvr>
                                      <p:to>
                                        <p:strVal val="visible"/>
                                      </p:to>
                                    </p:set>
                                  </p:childTnLst>
                                </p:cTn>
                              </p:par>
                              <p:par>
                                <p:cTn id="122" presetID="42" presetClass="path" presetSubtype="0" accel="50000" decel="50000" fill="hold" grpId="1" nodeType="withEffect">
                                  <p:stCondLst>
                                    <p:cond delay="0"/>
                                  </p:stCondLst>
                                  <p:childTnLst>
                                    <p:animMotion origin="layout" path="M 5.E-6 4.9711E-6 L 5.E-6 0.17549 " pathEditMode="relative" rAng="0" ptsTypes="AA">
                                      <p:cBhvr>
                                        <p:cTn id="123" dur="3000" fill="hold"/>
                                        <p:tgtEl>
                                          <p:spTgt spid="953372"/>
                                        </p:tgtEl>
                                        <p:attrNameLst>
                                          <p:attrName>ppt_x</p:attrName>
                                          <p:attrName>ppt_y</p:attrName>
                                        </p:attrNameLst>
                                      </p:cBhvr>
                                      <p:rCtr x="0" y="88"/>
                                    </p:animMotion>
                                  </p:childTnLst>
                                  <p:subTnLst>
                                    <p:set>
                                      <p:cBhvr override="childStyle">
                                        <p:cTn dur="1" fill="hold" display="0" masterRel="sameClick" afterEffect="1">
                                          <p:stCondLst>
                                            <p:cond evt="end" delay="0">
                                              <p:tn val="122"/>
                                            </p:cond>
                                          </p:stCondLst>
                                        </p:cTn>
                                        <p:tgtEl>
                                          <p:spTgt spid="953372"/>
                                        </p:tgtEl>
                                        <p:attrNameLst>
                                          <p:attrName>style.visibility</p:attrName>
                                        </p:attrNameLst>
                                      </p:cBhvr>
                                      <p:to>
                                        <p:strVal val="hidden"/>
                                      </p:to>
                                    </p:set>
                                    <p:audio>
                                      <p:cMediaNode vol="100000">
                                        <p:cTn display="0" masterRel="sameClick">
                                          <p:stCondLst>
                                            <p:cond evt="begin" delay="0">
                                              <p:tn val="122"/>
                                            </p:cond>
                                          </p:stCondLst>
                                          <p:endCondLst>
                                            <p:cond evt="onStopAudio" delay="0">
                                              <p:tgtEl>
                                                <p:sldTgt/>
                                              </p:tgtEl>
                                            </p:cond>
                                          </p:endCondLst>
                                        </p:cTn>
                                        <p:tgtEl>
                                          <p:sndTgt r:embed="rId2" name="chimes.wav" builtIn="1"/>
                                        </p:tgtEl>
                                      </p:cMediaNode>
                                    </p:audio>
                                  </p:subTnLst>
                                </p:cTn>
                              </p:par>
                              <p:par>
                                <p:cTn id="124" presetID="42" presetClass="path" presetSubtype="0" accel="50000" decel="50000" fill="hold" grpId="1" nodeType="withEffect">
                                  <p:stCondLst>
                                    <p:cond delay="0"/>
                                  </p:stCondLst>
                                  <p:childTnLst>
                                    <p:animMotion origin="layout" path="M -0.00104 -0.07239 L -0.00104 0.34621 " pathEditMode="relative" rAng="0" ptsTypes="AA">
                                      <p:cBhvr>
                                        <p:cTn id="125" dur="3000" fill="hold"/>
                                        <p:tgtEl>
                                          <p:spTgt spid="953398"/>
                                        </p:tgtEl>
                                        <p:attrNameLst>
                                          <p:attrName>ppt_x</p:attrName>
                                          <p:attrName>ppt_y</p:attrName>
                                        </p:attrNameLst>
                                      </p:cBhvr>
                                      <p:rCtr x="0" y="209"/>
                                    </p:animMotion>
                                  </p:childTnLst>
                                  <p:subTnLst>
                                    <p:set>
                                      <p:cBhvr override="childStyle">
                                        <p:cTn dur="1" fill="hold" display="0" masterRel="sameClick" afterEffect="1">
                                          <p:stCondLst>
                                            <p:cond evt="end" delay="0">
                                              <p:tn val="124"/>
                                            </p:cond>
                                          </p:stCondLst>
                                        </p:cTn>
                                        <p:tgtEl>
                                          <p:spTgt spid="953398"/>
                                        </p:tgtEl>
                                        <p:attrNameLst>
                                          <p:attrName>style.visibility</p:attrName>
                                        </p:attrNameLst>
                                      </p:cBhvr>
                                      <p:to>
                                        <p:strVal val="hidden"/>
                                      </p:to>
                                    </p:set>
                                    <p:audio>
                                      <p:cMediaNode vol="100000">
                                        <p:cTn display="0" masterRel="sameClick">
                                          <p:stCondLst>
                                            <p:cond evt="begin" delay="0">
                                              <p:tn val="124"/>
                                            </p:cond>
                                          </p:stCondLst>
                                          <p:endCondLst>
                                            <p:cond evt="onStopAudio" delay="0">
                                              <p:tgtEl>
                                                <p:sldTgt/>
                                              </p:tgtEl>
                                            </p:cond>
                                          </p:endCondLst>
                                        </p:cTn>
                                        <p:tgtEl>
                                          <p:sndTgt r:embed="rId2" name="chimes.wav" builtIn="1"/>
                                        </p:tgtEl>
                                      </p:cMediaNode>
                                    </p:audio>
                                  </p:subTnLst>
                                </p:cTn>
                              </p:par>
                              <p:par>
                                <p:cTn id="126" presetID="42" presetClass="path" presetSubtype="0" accel="50000" decel="50000" fill="hold" grpId="1" nodeType="withEffect">
                                  <p:stCondLst>
                                    <p:cond delay="0"/>
                                  </p:stCondLst>
                                  <p:childTnLst>
                                    <p:animMotion origin="layout" path="M -0.00052 -0.03819 L 0.00052 0.20394 " pathEditMode="relative" rAng="0" ptsTypes="AA">
                                      <p:cBhvr>
                                        <p:cTn id="127" dur="3000" fill="hold"/>
                                        <p:tgtEl>
                                          <p:spTgt spid="953373"/>
                                        </p:tgtEl>
                                        <p:attrNameLst>
                                          <p:attrName>ppt_x</p:attrName>
                                          <p:attrName>ppt_y</p:attrName>
                                        </p:attrNameLst>
                                      </p:cBhvr>
                                      <p:rCtr x="1" y="121"/>
                                    </p:animMotion>
                                  </p:childTnLst>
                                  <p:subTnLst>
                                    <p:set>
                                      <p:cBhvr override="childStyle">
                                        <p:cTn dur="1" fill="hold" display="0" masterRel="sameClick" afterEffect="1">
                                          <p:stCondLst>
                                            <p:cond evt="end" delay="0">
                                              <p:tn val="126"/>
                                            </p:cond>
                                          </p:stCondLst>
                                        </p:cTn>
                                        <p:tgtEl>
                                          <p:spTgt spid="953373"/>
                                        </p:tgtEl>
                                        <p:attrNameLst>
                                          <p:attrName>style.visibility</p:attrName>
                                        </p:attrNameLst>
                                      </p:cBhvr>
                                      <p:to>
                                        <p:strVal val="hidden"/>
                                      </p:to>
                                    </p:set>
                                    <p:audio>
                                      <p:cMediaNode vol="100000">
                                        <p:cTn display="0" masterRel="sameClick">
                                          <p:stCondLst>
                                            <p:cond evt="begin" delay="0">
                                              <p:tn val="126"/>
                                            </p:cond>
                                          </p:stCondLst>
                                          <p:endCondLst>
                                            <p:cond evt="onStopAudio" delay="0">
                                              <p:tgtEl>
                                                <p:sldTgt/>
                                              </p:tgtEl>
                                            </p:cond>
                                          </p:endCondLst>
                                        </p:cTn>
                                        <p:tgtEl>
                                          <p:sndTgt r:embed="rId2" name="chimes.wav" builtIn="1"/>
                                        </p:tgtEl>
                                      </p:cMediaNode>
                                    </p:audio>
                                  </p:subTnLst>
                                </p:cTn>
                              </p:par>
                            </p:childTnLst>
                          </p:cTn>
                        </p:par>
                        <p:par>
                          <p:cTn id="128" fill="hold">
                            <p:stCondLst>
                              <p:cond delay="8000"/>
                            </p:stCondLst>
                            <p:childTnLst>
                              <p:par>
                                <p:cTn id="129" presetID="1" presetClass="emph" presetSubtype="2" fill="hold" nodeType="afterEffect">
                                  <p:stCondLst>
                                    <p:cond delay="0"/>
                                  </p:stCondLst>
                                  <p:childTnLst>
                                    <p:animClr clrSpc="rgb" dir="cw">
                                      <p:cBhvr>
                                        <p:cTn id="130" dur="1000" fill="hold"/>
                                        <p:tgtEl>
                                          <p:spTgt spid="953416"/>
                                        </p:tgtEl>
                                        <p:attrNameLst>
                                          <p:attrName>fillcolor</p:attrName>
                                        </p:attrNameLst>
                                      </p:cBhvr>
                                      <p:to>
                                        <a:srgbClr val="FFFF99"/>
                                      </p:to>
                                    </p:animClr>
                                    <p:set>
                                      <p:cBhvr>
                                        <p:cTn id="131" dur="1000" fill="hold"/>
                                        <p:tgtEl>
                                          <p:spTgt spid="953416"/>
                                        </p:tgtEl>
                                        <p:attrNameLst>
                                          <p:attrName>fill.type</p:attrName>
                                        </p:attrNameLst>
                                      </p:cBhvr>
                                      <p:to>
                                        <p:strVal val="solid"/>
                                      </p:to>
                                    </p:set>
                                    <p:set>
                                      <p:cBhvr>
                                        <p:cTn id="132" dur="1000" fill="hold"/>
                                        <p:tgtEl>
                                          <p:spTgt spid="953416"/>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1000" fill="hold"/>
                                        <p:tgtEl>
                                          <p:spTgt spid="953417"/>
                                        </p:tgtEl>
                                        <p:attrNameLst>
                                          <p:attrName>fillcolor</p:attrName>
                                        </p:attrNameLst>
                                      </p:cBhvr>
                                      <p:to>
                                        <a:srgbClr val="FFFF99"/>
                                      </p:to>
                                    </p:animClr>
                                    <p:set>
                                      <p:cBhvr>
                                        <p:cTn id="135" dur="1000" fill="hold"/>
                                        <p:tgtEl>
                                          <p:spTgt spid="953417"/>
                                        </p:tgtEl>
                                        <p:attrNameLst>
                                          <p:attrName>fill.type</p:attrName>
                                        </p:attrNameLst>
                                      </p:cBhvr>
                                      <p:to>
                                        <p:strVal val="solid"/>
                                      </p:to>
                                    </p:set>
                                    <p:set>
                                      <p:cBhvr>
                                        <p:cTn id="136" dur="1000" fill="hold"/>
                                        <p:tgtEl>
                                          <p:spTgt spid="953417"/>
                                        </p:tgtEl>
                                        <p:attrNameLst>
                                          <p:attrName>fill.on</p:attrName>
                                        </p:attrNameLst>
                                      </p:cBhvr>
                                      <p:to>
                                        <p:strVal val="true"/>
                                      </p:to>
                                    </p:set>
                                  </p:childTnLst>
                                </p:cTn>
                              </p:par>
                              <p:par>
                                <p:cTn id="137" presetID="1" presetClass="emph" presetSubtype="2" fill="hold" nodeType="withEffect">
                                  <p:stCondLst>
                                    <p:cond delay="0"/>
                                  </p:stCondLst>
                                  <p:childTnLst>
                                    <p:animClr clrSpc="rgb" dir="cw">
                                      <p:cBhvr>
                                        <p:cTn id="138" dur="1000" fill="hold"/>
                                        <p:tgtEl>
                                          <p:spTgt spid="953418"/>
                                        </p:tgtEl>
                                        <p:attrNameLst>
                                          <p:attrName>fillcolor</p:attrName>
                                        </p:attrNameLst>
                                      </p:cBhvr>
                                      <p:to>
                                        <a:srgbClr val="FFFF99"/>
                                      </p:to>
                                    </p:animClr>
                                    <p:set>
                                      <p:cBhvr>
                                        <p:cTn id="139" dur="1000" fill="hold"/>
                                        <p:tgtEl>
                                          <p:spTgt spid="953418"/>
                                        </p:tgtEl>
                                        <p:attrNameLst>
                                          <p:attrName>fill.type</p:attrName>
                                        </p:attrNameLst>
                                      </p:cBhvr>
                                      <p:to>
                                        <p:strVal val="solid"/>
                                      </p:to>
                                    </p:set>
                                    <p:set>
                                      <p:cBhvr>
                                        <p:cTn id="140" dur="1000" fill="hold"/>
                                        <p:tgtEl>
                                          <p:spTgt spid="953418"/>
                                        </p:tgtEl>
                                        <p:attrNameLst>
                                          <p:attrName>fill.on</p:attrName>
                                        </p:attrNameLst>
                                      </p:cBhvr>
                                      <p:to>
                                        <p:strVal val="true"/>
                                      </p:to>
                                    </p:set>
                                  </p:childTnLst>
                                </p:cTn>
                              </p:par>
                              <p:par>
                                <p:cTn id="141" presetID="1" presetClass="emph" presetSubtype="2" fill="hold" nodeType="withEffect">
                                  <p:stCondLst>
                                    <p:cond delay="0"/>
                                  </p:stCondLst>
                                  <p:childTnLst>
                                    <p:animClr clrSpc="rgb" dir="cw">
                                      <p:cBhvr>
                                        <p:cTn id="142" dur="1000" fill="hold"/>
                                        <p:tgtEl>
                                          <p:spTgt spid="953419"/>
                                        </p:tgtEl>
                                        <p:attrNameLst>
                                          <p:attrName>fillcolor</p:attrName>
                                        </p:attrNameLst>
                                      </p:cBhvr>
                                      <p:to>
                                        <a:srgbClr val="FFFF99"/>
                                      </p:to>
                                    </p:animClr>
                                    <p:set>
                                      <p:cBhvr>
                                        <p:cTn id="143" dur="1000" fill="hold"/>
                                        <p:tgtEl>
                                          <p:spTgt spid="953419"/>
                                        </p:tgtEl>
                                        <p:attrNameLst>
                                          <p:attrName>fill.type</p:attrName>
                                        </p:attrNameLst>
                                      </p:cBhvr>
                                      <p:to>
                                        <p:strVal val="solid"/>
                                      </p:to>
                                    </p:set>
                                    <p:set>
                                      <p:cBhvr>
                                        <p:cTn id="144" dur="1000" fill="hold"/>
                                        <p:tgtEl>
                                          <p:spTgt spid="953419"/>
                                        </p:tgtEl>
                                        <p:attrNameLst>
                                          <p:attrName>fill.on</p:attrName>
                                        </p:attrNameLst>
                                      </p:cBhvr>
                                      <p:to>
                                        <p:strVal val="true"/>
                                      </p:to>
                                    </p:set>
                                  </p:childTnLst>
                                </p:cTn>
                              </p:par>
                              <p:par>
                                <p:cTn id="145" presetID="1" presetClass="emph" presetSubtype="2" fill="hold" nodeType="withEffect">
                                  <p:stCondLst>
                                    <p:cond delay="0"/>
                                  </p:stCondLst>
                                  <p:childTnLst>
                                    <p:animClr clrSpc="rgb" dir="cw">
                                      <p:cBhvr>
                                        <p:cTn id="146" dur="1000" fill="hold"/>
                                        <p:tgtEl>
                                          <p:spTgt spid="953420"/>
                                        </p:tgtEl>
                                        <p:attrNameLst>
                                          <p:attrName>fillcolor</p:attrName>
                                        </p:attrNameLst>
                                      </p:cBhvr>
                                      <p:to>
                                        <a:srgbClr val="FFFF99"/>
                                      </p:to>
                                    </p:animClr>
                                    <p:set>
                                      <p:cBhvr>
                                        <p:cTn id="147" dur="1000" fill="hold"/>
                                        <p:tgtEl>
                                          <p:spTgt spid="953420"/>
                                        </p:tgtEl>
                                        <p:attrNameLst>
                                          <p:attrName>fill.type</p:attrName>
                                        </p:attrNameLst>
                                      </p:cBhvr>
                                      <p:to>
                                        <p:strVal val="solid"/>
                                      </p:to>
                                    </p:set>
                                    <p:set>
                                      <p:cBhvr>
                                        <p:cTn id="148" dur="1000" fill="hold"/>
                                        <p:tgtEl>
                                          <p:spTgt spid="953420"/>
                                        </p:tgtEl>
                                        <p:attrNameLst>
                                          <p:attrName>fill.on</p:attrName>
                                        </p:attrNameLst>
                                      </p:cBhvr>
                                      <p:to>
                                        <p:strVal val="true"/>
                                      </p:to>
                                    </p:set>
                                  </p:childTnLst>
                                </p:cTn>
                              </p:par>
                              <p:par>
                                <p:cTn id="149" presetID="1" presetClass="emph" presetSubtype="2" fill="hold" nodeType="withEffect">
                                  <p:stCondLst>
                                    <p:cond delay="0"/>
                                  </p:stCondLst>
                                  <p:childTnLst>
                                    <p:animClr clrSpc="rgb" dir="cw">
                                      <p:cBhvr>
                                        <p:cTn id="150" dur="1000" fill="hold"/>
                                        <p:tgtEl>
                                          <p:spTgt spid="953421"/>
                                        </p:tgtEl>
                                        <p:attrNameLst>
                                          <p:attrName>fillcolor</p:attrName>
                                        </p:attrNameLst>
                                      </p:cBhvr>
                                      <p:to>
                                        <a:srgbClr val="FFFF99"/>
                                      </p:to>
                                    </p:animClr>
                                    <p:set>
                                      <p:cBhvr>
                                        <p:cTn id="151" dur="1000" fill="hold"/>
                                        <p:tgtEl>
                                          <p:spTgt spid="953421"/>
                                        </p:tgtEl>
                                        <p:attrNameLst>
                                          <p:attrName>fill.type</p:attrName>
                                        </p:attrNameLst>
                                      </p:cBhvr>
                                      <p:to>
                                        <p:strVal val="solid"/>
                                      </p:to>
                                    </p:set>
                                    <p:set>
                                      <p:cBhvr>
                                        <p:cTn id="152" dur="1000" fill="hold"/>
                                        <p:tgtEl>
                                          <p:spTgt spid="953421"/>
                                        </p:tgtEl>
                                        <p:attrNameLst>
                                          <p:attrName>fill.on</p:attrName>
                                        </p:attrNameLst>
                                      </p:cBhvr>
                                      <p:to>
                                        <p:strVal val="true"/>
                                      </p:to>
                                    </p:set>
                                  </p:childTnLst>
                                </p:cTn>
                              </p:par>
                              <p:par>
                                <p:cTn id="153" presetID="1" presetClass="emph" presetSubtype="2" fill="hold" nodeType="withEffect">
                                  <p:stCondLst>
                                    <p:cond delay="0"/>
                                  </p:stCondLst>
                                  <p:childTnLst>
                                    <p:animClr clrSpc="rgb" dir="cw">
                                      <p:cBhvr>
                                        <p:cTn id="154" dur="1000" fill="hold"/>
                                        <p:tgtEl>
                                          <p:spTgt spid="953422"/>
                                        </p:tgtEl>
                                        <p:attrNameLst>
                                          <p:attrName>fillcolor</p:attrName>
                                        </p:attrNameLst>
                                      </p:cBhvr>
                                      <p:to>
                                        <a:srgbClr val="FFFF99"/>
                                      </p:to>
                                    </p:animClr>
                                    <p:set>
                                      <p:cBhvr>
                                        <p:cTn id="155" dur="1000" fill="hold"/>
                                        <p:tgtEl>
                                          <p:spTgt spid="953422"/>
                                        </p:tgtEl>
                                        <p:attrNameLst>
                                          <p:attrName>fill.type</p:attrName>
                                        </p:attrNameLst>
                                      </p:cBhvr>
                                      <p:to>
                                        <p:strVal val="solid"/>
                                      </p:to>
                                    </p:set>
                                    <p:set>
                                      <p:cBhvr>
                                        <p:cTn id="156" dur="1000" fill="hold"/>
                                        <p:tgtEl>
                                          <p:spTgt spid="953422"/>
                                        </p:tgtEl>
                                        <p:attrNameLst>
                                          <p:attrName>fill.on</p:attrName>
                                        </p:attrNameLst>
                                      </p:cBhvr>
                                      <p:to>
                                        <p:strVal val="true"/>
                                      </p:to>
                                    </p:set>
                                  </p:childTnLst>
                                </p:cTn>
                              </p:par>
                              <p:par>
                                <p:cTn id="157" presetID="1" presetClass="emph" presetSubtype="2" fill="hold" nodeType="withEffect">
                                  <p:stCondLst>
                                    <p:cond delay="0"/>
                                  </p:stCondLst>
                                  <p:childTnLst>
                                    <p:animClr clrSpc="rgb" dir="cw">
                                      <p:cBhvr>
                                        <p:cTn id="158" dur="1000" fill="hold"/>
                                        <p:tgtEl>
                                          <p:spTgt spid="953423"/>
                                        </p:tgtEl>
                                        <p:attrNameLst>
                                          <p:attrName>fillcolor</p:attrName>
                                        </p:attrNameLst>
                                      </p:cBhvr>
                                      <p:to>
                                        <a:srgbClr val="FFFF99"/>
                                      </p:to>
                                    </p:animClr>
                                    <p:set>
                                      <p:cBhvr>
                                        <p:cTn id="159" dur="1000" fill="hold"/>
                                        <p:tgtEl>
                                          <p:spTgt spid="953423"/>
                                        </p:tgtEl>
                                        <p:attrNameLst>
                                          <p:attrName>fill.type</p:attrName>
                                        </p:attrNameLst>
                                      </p:cBhvr>
                                      <p:to>
                                        <p:strVal val="solid"/>
                                      </p:to>
                                    </p:set>
                                    <p:set>
                                      <p:cBhvr>
                                        <p:cTn id="160" dur="1000" fill="hold"/>
                                        <p:tgtEl>
                                          <p:spTgt spid="953423"/>
                                        </p:tgtEl>
                                        <p:attrNameLst>
                                          <p:attrName>fill.on</p:attrName>
                                        </p:attrNameLst>
                                      </p:cBhvr>
                                      <p:to>
                                        <p:strVal val="true"/>
                                      </p:to>
                                    </p:set>
                                  </p:childTnLst>
                                </p:cTn>
                              </p:par>
                              <p:par>
                                <p:cTn id="161" presetID="1" presetClass="emph" presetSubtype="2" fill="hold" nodeType="withEffect">
                                  <p:stCondLst>
                                    <p:cond delay="0"/>
                                  </p:stCondLst>
                                  <p:childTnLst>
                                    <p:animClr clrSpc="rgb" dir="cw">
                                      <p:cBhvr>
                                        <p:cTn id="162" dur="1000" fill="hold"/>
                                        <p:tgtEl>
                                          <p:spTgt spid="953424"/>
                                        </p:tgtEl>
                                        <p:attrNameLst>
                                          <p:attrName>fillcolor</p:attrName>
                                        </p:attrNameLst>
                                      </p:cBhvr>
                                      <p:to>
                                        <a:srgbClr val="FFFF99"/>
                                      </p:to>
                                    </p:animClr>
                                    <p:set>
                                      <p:cBhvr>
                                        <p:cTn id="163" dur="1000" fill="hold"/>
                                        <p:tgtEl>
                                          <p:spTgt spid="953424"/>
                                        </p:tgtEl>
                                        <p:attrNameLst>
                                          <p:attrName>fill.type</p:attrName>
                                        </p:attrNameLst>
                                      </p:cBhvr>
                                      <p:to>
                                        <p:strVal val="solid"/>
                                      </p:to>
                                    </p:set>
                                    <p:set>
                                      <p:cBhvr>
                                        <p:cTn id="164" dur="1000" fill="hold"/>
                                        <p:tgtEl>
                                          <p:spTgt spid="953424"/>
                                        </p:tgtEl>
                                        <p:attrNameLst>
                                          <p:attrName>fill.on</p:attrName>
                                        </p:attrNameLst>
                                      </p:cBhvr>
                                      <p:to>
                                        <p:strVal val="true"/>
                                      </p:to>
                                    </p:set>
                                  </p:childTnLst>
                                </p:cTn>
                              </p:par>
                              <p:par>
                                <p:cTn id="165" presetID="1" presetClass="emph" presetSubtype="2" fill="hold" nodeType="withEffect">
                                  <p:stCondLst>
                                    <p:cond delay="0"/>
                                  </p:stCondLst>
                                  <p:childTnLst>
                                    <p:animClr clrSpc="rgb" dir="cw">
                                      <p:cBhvr>
                                        <p:cTn id="166" dur="1000" fill="hold"/>
                                        <p:tgtEl>
                                          <p:spTgt spid="953425"/>
                                        </p:tgtEl>
                                        <p:attrNameLst>
                                          <p:attrName>fillcolor</p:attrName>
                                        </p:attrNameLst>
                                      </p:cBhvr>
                                      <p:to>
                                        <a:srgbClr val="FFFF99"/>
                                      </p:to>
                                    </p:animClr>
                                    <p:set>
                                      <p:cBhvr>
                                        <p:cTn id="167" dur="1000" fill="hold"/>
                                        <p:tgtEl>
                                          <p:spTgt spid="953425"/>
                                        </p:tgtEl>
                                        <p:attrNameLst>
                                          <p:attrName>fill.type</p:attrName>
                                        </p:attrNameLst>
                                      </p:cBhvr>
                                      <p:to>
                                        <p:strVal val="solid"/>
                                      </p:to>
                                    </p:set>
                                    <p:set>
                                      <p:cBhvr>
                                        <p:cTn id="168" dur="1000" fill="hold"/>
                                        <p:tgtEl>
                                          <p:spTgt spid="953425"/>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1000" fill="hold"/>
                                        <p:tgtEl>
                                          <p:spTgt spid="953426"/>
                                        </p:tgtEl>
                                        <p:attrNameLst>
                                          <p:attrName>fillcolor</p:attrName>
                                        </p:attrNameLst>
                                      </p:cBhvr>
                                      <p:to>
                                        <a:srgbClr val="FFFF99"/>
                                      </p:to>
                                    </p:animClr>
                                    <p:set>
                                      <p:cBhvr>
                                        <p:cTn id="171" dur="1000" fill="hold"/>
                                        <p:tgtEl>
                                          <p:spTgt spid="953426"/>
                                        </p:tgtEl>
                                        <p:attrNameLst>
                                          <p:attrName>fill.type</p:attrName>
                                        </p:attrNameLst>
                                      </p:cBhvr>
                                      <p:to>
                                        <p:strVal val="solid"/>
                                      </p:to>
                                    </p:set>
                                    <p:set>
                                      <p:cBhvr>
                                        <p:cTn id="172" dur="1000" fill="hold"/>
                                        <p:tgtEl>
                                          <p:spTgt spid="95342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3364" grpId="0" animBg="1"/>
      <p:bldP spid="953427" grpId="0"/>
      <p:bldP spid="953428" grpId="0"/>
      <p:bldP spid="953429" grpId="0"/>
      <p:bldP spid="953414" grpId="0" animBg="1"/>
      <p:bldP spid="953361" grpId="0" animBg="1"/>
      <p:bldP spid="953362" grpId="0" animBg="1"/>
      <p:bldP spid="953363" grpId="0" animBg="1"/>
      <p:bldP spid="953365" grpId="0" animBg="1"/>
      <p:bldP spid="953366" grpId="0" animBg="1"/>
      <p:bldP spid="953367" grpId="0" animBg="1"/>
      <p:bldP spid="953368" grpId="0" animBg="1"/>
      <p:bldP spid="953369" grpId="0" animBg="1"/>
      <p:bldP spid="953370" grpId="0" animBg="1"/>
      <p:bldP spid="953371" grpId="0" animBg="1"/>
      <p:bldP spid="953372" grpId="0" animBg="1"/>
      <p:bldP spid="953372" grpId="1" animBg="1"/>
      <p:bldP spid="953373" grpId="0" animBg="1"/>
      <p:bldP spid="953373" grpId="1" animBg="1"/>
      <p:bldP spid="953374" grpId="0"/>
      <p:bldP spid="953375" grpId="0" animBg="1"/>
      <p:bldP spid="953385" grpId="0"/>
      <p:bldP spid="953386" grpId="0"/>
      <p:bldP spid="953398" grpId="0" animBg="1"/>
      <p:bldP spid="95339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5340350" y="2819400"/>
            <a:ext cx="3568700" cy="2057400"/>
          </a:xfrm>
          <a:prstGeom prst="rect">
            <a:avLst/>
          </a:prstGeom>
          <a:solidFill>
            <a:srgbClr val="33CC33">
              <a:alpha val="27000"/>
            </a:srgbClr>
          </a:solidFill>
          <a:ln w="28575">
            <a:solidFill>
              <a:schemeClr val="tx1"/>
            </a:solidFill>
            <a:miter lim="800000"/>
            <a:headEnd/>
            <a:tailEnd/>
          </a:ln>
        </p:spPr>
        <p:txBody>
          <a:bodyPr/>
          <a:lstStyle/>
          <a:p>
            <a:r>
              <a:rPr lang="id-ID" sz="1800" b="1">
                <a:solidFill>
                  <a:schemeClr val="tx1"/>
                </a:solidFill>
              </a:rPr>
              <a:t>Pasal 24 (1)***</a:t>
            </a:r>
          </a:p>
          <a:p>
            <a:r>
              <a:rPr lang="id-ID" sz="1800" b="1">
                <a:solidFill>
                  <a:schemeClr val="tx1"/>
                </a:solidFill>
              </a:rPr>
              <a:t>Kekuasaan kehakiman merupakan kekuasaan </a:t>
            </a:r>
          </a:p>
          <a:p>
            <a:r>
              <a:rPr lang="id-ID" sz="1800" b="1">
                <a:solidFill>
                  <a:schemeClr val="tx1"/>
                </a:solidFill>
              </a:rPr>
              <a:t>yang merdeka untuk menyelenggarakan</a:t>
            </a:r>
          </a:p>
          <a:p>
            <a:r>
              <a:rPr lang="id-ID" sz="1800" b="1">
                <a:solidFill>
                  <a:schemeClr val="tx1"/>
                </a:solidFill>
              </a:rPr>
              <a:t>peradilan guna menegakkan </a:t>
            </a:r>
          </a:p>
          <a:p>
            <a:r>
              <a:rPr lang="id-ID" sz="1800" b="1">
                <a:solidFill>
                  <a:schemeClr val="tx1"/>
                </a:solidFill>
              </a:rPr>
              <a:t>hukum dan keadilan</a:t>
            </a:r>
          </a:p>
        </p:txBody>
      </p:sp>
      <p:grpSp>
        <p:nvGrpSpPr>
          <p:cNvPr id="2" name="Group 38"/>
          <p:cNvGrpSpPr>
            <a:grpSpLocks/>
          </p:cNvGrpSpPr>
          <p:nvPr/>
        </p:nvGrpSpPr>
        <p:grpSpPr bwMode="auto">
          <a:xfrm>
            <a:off x="5334000" y="1219200"/>
            <a:ext cx="3581400" cy="1038225"/>
            <a:chOff x="3360" y="768"/>
            <a:chExt cx="2256" cy="654"/>
          </a:xfrm>
        </p:grpSpPr>
        <p:sp>
          <p:nvSpPr>
            <p:cNvPr id="48134" name="Rectangle 6"/>
            <p:cNvSpPr>
              <a:spLocks noChangeArrowheads="1"/>
            </p:cNvSpPr>
            <p:nvPr/>
          </p:nvSpPr>
          <p:spPr bwMode="auto">
            <a:xfrm>
              <a:off x="3360" y="768"/>
              <a:ext cx="2256" cy="654"/>
            </a:xfrm>
            <a:prstGeom prst="rect">
              <a:avLst/>
            </a:prstGeom>
            <a:solidFill>
              <a:schemeClr val="accent1">
                <a:alpha val="39999"/>
              </a:schemeClr>
            </a:solidFill>
            <a:ln w="9525">
              <a:solidFill>
                <a:schemeClr val="tx1"/>
              </a:solidFill>
              <a:prstDash val="sysDot"/>
              <a:miter lim="800000"/>
              <a:headEnd/>
              <a:tailEnd/>
            </a:ln>
          </p:spPr>
          <p:txBody>
            <a:bodyPr/>
            <a:lstStyle/>
            <a:p>
              <a:endParaRPr lang="en-US"/>
            </a:p>
          </p:txBody>
        </p:sp>
        <p:sp>
          <p:nvSpPr>
            <p:cNvPr id="48135" name="Rectangle 7"/>
            <p:cNvSpPr>
              <a:spLocks noChangeArrowheads="1"/>
            </p:cNvSpPr>
            <p:nvPr/>
          </p:nvSpPr>
          <p:spPr bwMode="auto">
            <a:xfrm>
              <a:off x="3465" y="864"/>
              <a:ext cx="1023" cy="458"/>
            </a:xfrm>
            <a:prstGeom prst="rect">
              <a:avLst/>
            </a:prstGeom>
            <a:solidFill>
              <a:srgbClr val="0066FF"/>
            </a:solidFill>
            <a:ln w="28575">
              <a:solidFill>
                <a:schemeClr val="tx1"/>
              </a:solidFill>
              <a:miter lim="800000"/>
              <a:headEnd/>
              <a:tailEnd/>
            </a:ln>
          </p:spPr>
          <p:txBody>
            <a:bodyPr anchor="ctr" anchorCtr="1"/>
            <a:lstStyle/>
            <a:p>
              <a:r>
                <a:rPr lang="id-ID" sz="3000" b="1"/>
                <a:t>MA</a:t>
              </a:r>
              <a:endParaRPr lang="id-ID" sz="1800"/>
            </a:p>
          </p:txBody>
        </p:sp>
        <p:sp>
          <p:nvSpPr>
            <p:cNvPr id="48136" name="Rectangle 8"/>
            <p:cNvSpPr>
              <a:spLocks noChangeArrowheads="1"/>
            </p:cNvSpPr>
            <p:nvPr/>
          </p:nvSpPr>
          <p:spPr bwMode="auto">
            <a:xfrm>
              <a:off x="4503" y="864"/>
              <a:ext cx="1023" cy="457"/>
            </a:xfrm>
            <a:prstGeom prst="rect">
              <a:avLst/>
            </a:prstGeom>
            <a:solidFill>
              <a:srgbClr val="0066FF"/>
            </a:solidFill>
            <a:ln w="28575">
              <a:solidFill>
                <a:schemeClr val="tx1"/>
              </a:solidFill>
              <a:miter lim="800000"/>
              <a:headEnd/>
              <a:tailEnd/>
            </a:ln>
          </p:spPr>
          <p:txBody>
            <a:bodyPr anchor="ctr" anchorCtr="1"/>
            <a:lstStyle/>
            <a:p>
              <a:r>
                <a:rPr lang="id-ID" sz="3000" b="1"/>
                <a:t>MK</a:t>
              </a:r>
              <a:endParaRPr lang="id-ID" sz="1800"/>
            </a:p>
          </p:txBody>
        </p:sp>
      </p:grpSp>
      <p:sp>
        <p:nvSpPr>
          <p:cNvPr id="48137" name="Text Box 9"/>
          <p:cNvSpPr txBox="1">
            <a:spLocks noChangeArrowheads="1"/>
          </p:cNvSpPr>
          <p:nvPr/>
        </p:nvSpPr>
        <p:spPr bwMode="auto">
          <a:xfrm>
            <a:off x="2773363" y="2819400"/>
            <a:ext cx="2332037" cy="2057400"/>
          </a:xfrm>
          <a:prstGeom prst="rect">
            <a:avLst/>
          </a:prstGeom>
          <a:solidFill>
            <a:srgbClr val="33CC33">
              <a:alpha val="27000"/>
            </a:srgbClr>
          </a:solidFill>
          <a:ln w="28575">
            <a:solidFill>
              <a:schemeClr val="tx1"/>
            </a:solidFill>
            <a:miter lim="800000"/>
            <a:headEnd/>
            <a:tailEnd/>
          </a:ln>
        </p:spPr>
        <p:txBody>
          <a:bodyPr/>
          <a:lstStyle/>
          <a:p>
            <a:endParaRPr lang="id-ID" sz="1800" b="1">
              <a:solidFill>
                <a:schemeClr val="tx1"/>
              </a:solidFill>
            </a:endParaRPr>
          </a:p>
          <a:p>
            <a:r>
              <a:rPr lang="id-ID" sz="1800" b="1">
                <a:solidFill>
                  <a:schemeClr val="tx1"/>
                </a:solidFill>
              </a:rPr>
              <a:t>Pasal 4 (1)</a:t>
            </a:r>
          </a:p>
          <a:p>
            <a:r>
              <a:rPr lang="id-ID" sz="1800" b="1">
                <a:solidFill>
                  <a:schemeClr val="tx1"/>
                </a:solidFill>
              </a:rPr>
              <a:t>Memegang kekuasaan pemerintahan</a:t>
            </a:r>
          </a:p>
        </p:txBody>
      </p:sp>
      <p:sp>
        <p:nvSpPr>
          <p:cNvPr id="48138" name="Rectangle 10"/>
          <p:cNvSpPr>
            <a:spLocks noChangeArrowheads="1"/>
          </p:cNvSpPr>
          <p:nvPr/>
        </p:nvSpPr>
        <p:spPr bwMode="auto">
          <a:xfrm>
            <a:off x="2895600" y="1360488"/>
            <a:ext cx="2057400" cy="727075"/>
          </a:xfrm>
          <a:prstGeom prst="rect">
            <a:avLst/>
          </a:prstGeom>
          <a:solidFill>
            <a:srgbClr val="0066FF"/>
          </a:solidFill>
          <a:ln w="28575">
            <a:solidFill>
              <a:schemeClr val="tx1"/>
            </a:solidFill>
            <a:miter lim="800000"/>
            <a:headEnd/>
            <a:tailEnd/>
          </a:ln>
        </p:spPr>
        <p:txBody>
          <a:bodyPr anchor="ctr" anchorCtr="1"/>
          <a:lstStyle/>
          <a:p>
            <a:r>
              <a:rPr lang="id-ID" sz="2800" b="1">
                <a:latin typeface="Trebuchet MS" pitchFamily="34" charset="0"/>
              </a:rPr>
              <a:t>Presiden</a:t>
            </a:r>
            <a:endParaRPr lang="id-ID" sz="1800" b="1"/>
          </a:p>
        </p:txBody>
      </p:sp>
      <p:sp>
        <p:nvSpPr>
          <p:cNvPr id="48140" name="Text Box 12"/>
          <p:cNvSpPr txBox="1">
            <a:spLocks noChangeArrowheads="1"/>
          </p:cNvSpPr>
          <p:nvPr/>
        </p:nvSpPr>
        <p:spPr bwMode="auto">
          <a:xfrm>
            <a:off x="76200" y="38100"/>
            <a:ext cx="8305800" cy="328613"/>
          </a:xfrm>
          <a:prstGeom prst="rect">
            <a:avLst/>
          </a:prstGeom>
          <a:noFill/>
          <a:ln w="9525">
            <a:noFill/>
            <a:miter lim="800000"/>
            <a:headEnd/>
            <a:tailEnd/>
          </a:ln>
        </p:spPr>
        <p:txBody>
          <a:bodyPr/>
          <a:lstStyle/>
          <a:p>
            <a:pPr algn="l"/>
            <a:r>
              <a:rPr lang="id-ID" sz="1800" b="1" dirty="0">
                <a:solidFill>
                  <a:schemeClr val="tx1"/>
                </a:solidFill>
              </a:rPr>
              <a:t>Lembaga-lembaga Negara yang memegang kekuasaan menurut UUD</a:t>
            </a:r>
            <a:endParaRPr lang="id-ID" sz="1800" dirty="0">
              <a:solidFill>
                <a:schemeClr val="tx1"/>
              </a:solidFill>
            </a:endParaRPr>
          </a:p>
        </p:txBody>
      </p:sp>
      <p:sp>
        <p:nvSpPr>
          <p:cNvPr id="48141" name="AutoShape 13"/>
          <p:cNvSpPr>
            <a:spLocks noChangeArrowheads="1"/>
          </p:cNvSpPr>
          <p:nvPr/>
        </p:nvSpPr>
        <p:spPr bwMode="auto">
          <a:xfrm>
            <a:off x="3708400" y="2120900"/>
            <a:ext cx="461963" cy="658813"/>
          </a:xfrm>
          <a:prstGeom prst="downArrow">
            <a:avLst>
              <a:gd name="adj1" fmla="val 50000"/>
              <a:gd name="adj2" fmla="val 35653"/>
            </a:avLst>
          </a:prstGeom>
          <a:solidFill>
            <a:schemeClr val="bg2"/>
          </a:solidFill>
          <a:ln w="9525">
            <a:solidFill>
              <a:schemeClr val="tx1"/>
            </a:solidFill>
            <a:miter lim="800000"/>
            <a:headEnd/>
            <a:tailEnd/>
          </a:ln>
          <a:effectLst/>
        </p:spPr>
        <p:txBody>
          <a:bodyPr wrap="none" anchor="ctr"/>
          <a:lstStyle/>
          <a:p>
            <a:endParaRPr lang="en-US"/>
          </a:p>
        </p:txBody>
      </p:sp>
      <p:sp>
        <p:nvSpPr>
          <p:cNvPr id="48142" name="Text Box 14"/>
          <p:cNvSpPr txBox="1">
            <a:spLocks noChangeArrowheads="1"/>
          </p:cNvSpPr>
          <p:nvPr/>
        </p:nvSpPr>
        <p:spPr bwMode="auto">
          <a:xfrm>
            <a:off x="228600" y="2819400"/>
            <a:ext cx="2293938" cy="2057400"/>
          </a:xfrm>
          <a:prstGeom prst="rect">
            <a:avLst/>
          </a:prstGeom>
          <a:solidFill>
            <a:srgbClr val="33CC33">
              <a:alpha val="27000"/>
            </a:srgbClr>
          </a:solidFill>
          <a:ln w="28575">
            <a:solidFill>
              <a:schemeClr val="tx1"/>
            </a:solidFill>
            <a:miter lim="800000"/>
            <a:headEnd/>
            <a:tailEnd/>
          </a:ln>
        </p:spPr>
        <p:txBody>
          <a:bodyPr anchor="ctr" anchorCtr="1"/>
          <a:lstStyle/>
          <a:p>
            <a:r>
              <a:rPr lang="id-ID" sz="1800" b="1">
                <a:solidFill>
                  <a:schemeClr val="tx1"/>
                </a:solidFill>
              </a:rPr>
              <a:t>Pasal 20 (1)*</a:t>
            </a:r>
          </a:p>
          <a:p>
            <a:r>
              <a:rPr lang="id-ID" sz="1800" b="1">
                <a:solidFill>
                  <a:schemeClr val="tx1"/>
                </a:solidFill>
              </a:rPr>
              <a:t>Memegang kekuasaan membentuk UU</a:t>
            </a:r>
          </a:p>
        </p:txBody>
      </p:sp>
      <p:sp>
        <p:nvSpPr>
          <p:cNvPr id="48143" name="Rectangle 15"/>
          <p:cNvSpPr>
            <a:spLocks noChangeArrowheads="1"/>
          </p:cNvSpPr>
          <p:nvPr/>
        </p:nvSpPr>
        <p:spPr bwMode="auto">
          <a:xfrm>
            <a:off x="381000" y="1352550"/>
            <a:ext cx="1951038" cy="727075"/>
          </a:xfrm>
          <a:prstGeom prst="rect">
            <a:avLst/>
          </a:prstGeom>
          <a:solidFill>
            <a:srgbClr val="0066FF"/>
          </a:solidFill>
          <a:ln w="28575">
            <a:solidFill>
              <a:schemeClr val="tx1"/>
            </a:solidFill>
            <a:miter lim="800000"/>
            <a:headEnd/>
            <a:tailEnd/>
          </a:ln>
        </p:spPr>
        <p:txBody>
          <a:bodyPr anchor="ctr" anchorCtr="1"/>
          <a:lstStyle/>
          <a:p>
            <a:r>
              <a:rPr lang="id-ID" sz="2800" b="1" dirty="0"/>
              <a:t>DPR</a:t>
            </a:r>
            <a:endParaRPr lang="id-ID" sz="1800" b="1" dirty="0"/>
          </a:p>
        </p:txBody>
      </p:sp>
      <p:sp>
        <p:nvSpPr>
          <p:cNvPr id="48144" name="AutoShape 16"/>
          <p:cNvSpPr>
            <a:spLocks noChangeArrowheads="1"/>
          </p:cNvSpPr>
          <p:nvPr/>
        </p:nvSpPr>
        <p:spPr bwMode="auto">
          <a:xfrm>
            <a:off x="1144588" y="2120900"/>
            <a:ext cx="461962" cy="660400"/>
          </a:xfrm>
          <a:prstGeom prst="downArrow">
            <a:avLst>
              <a:gd name="adj1" fmla="val 50000"/>
              <a:gd name="adj2" fmla="val 35739"/>
            </a:avLst>
          </a:prstGeom>
          <a:solidFill>
            <a:schemeClr val="bg2"/>
          </a:solidFill>
          <a:ln w="9525">
            <a:solidFill>
              <a:schemeClr val="tx1"/>
            </a:solidFill>
            <a:miter lim="800000"/>
            <a:headEnd/>
            <a:tailEnd/>
          </a:ln>
          <a:effectLst/>
        </p:spPr>
        <p:txBody>
          <a:bodyPr wrap="none" anchor="ctr"/>
          <a:lstStyle/>
          <a:p>
            <a:endParaRPr lang="en-US"/>
          </a:p>
        </p:txBody>
      </p:sp>
      <p:sp>
        <p:nvSpPr>
          <p:cNvPr id="48165" name="Text Box 37"/>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id-ID" sz="2000">
                <a:latin typeface="Arial Rounded MT Bold" pitchFamily="34" charset="0"/>
              </a:rPr>
              <a:t>6</a:t>
            </a:r>
          </a:p>
        </p:txBody>
      </p:sp>
      <p:sp>
        <p:nvSpPr>
          <p:cNvPr id="48139" name="AutoShape 11"/>
          <p:cNvSpPr>
            <a:spLocks noChangeArrowheads="1"/>
          </p:cNvSpPr>
          <p:nvPr/>
        </p:nvSpPr>
        <p:spPr bwMode="auto">
          <a:xfrm>
            <a:off x="6894513" y="2114550"/>
            <a:ext cx="461962" cy="658813"/>
          </a:xfrm>
          <a:prstGeom prst="downArrow">
            <a:avLst>
              <a:gd name="adj1" fmla="val 50000"/>
              <a:gd name="adj2" fmla="val 35653"/>
            </a:avLst>
          </a:prstGeom>
          <a:solidFill>
            <a:schemeClr val="bg2"/>
          </a:solidFill>
          <a:ln w="9525">
            <a:solidFill>
              <a:schemeClr val="tx1"/>
            </a:solidFill>
            <a:miter lim="800000"/>
            <a:headEnd/>
            <a:tailEnd/>
          </a:ln>
          <a:effectLst/>
        </p:spPr>
        <p:txBody>
          <a:bodyPr wrap="none" anchor="ctr"/>
          <a:lstStyle/>
          <a:p>
            <a:endParaRPr 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Left)">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48138"/>
                                        </p:tgtEl>
                                        <p:attrNameLst>
                                          <p:attrName>style.visibility</p:attrName>
                                        </p:attrNameLst>
                                      </p:cBhvr>
                                      <p:to>
                                        <p:strVal val="visible"/>
                                      </p:to>
                                    </p:set>
                                    <p:animEffect transition="in" filter="slide(fromLeft)">
                                      <p:cBhvr>
                                        <p:cTn id="10" dur="500"/>
                                        <p:tgtEl>
                                          <p:spTgt spid="48138"/>
                                        </p:tgtEl>
                                      </p:cBhvr>
                                    </p:animEffect>
                                  </p:childTnLst>
                                </p:cTn>
                              </p:par>
                              <p:par>
                                <p:cTn id="11" presetID="12" presetClass="entr" presetSubtype="8" fill="hold" grpId="0" nodeType="withEffect">
                                  <p:stCondLst>
                                    <p:cond delay="0"/>
                                  </p:stCondLst>
                                  <p:childTnLst>
                                    <p:set>
                                      <p:cBhvr>
                                        <p:cTn id="12" dur="1" fill="hold">
                                          <p:stCondLst>
                                            <p:cond delay="0"/>
                                          </p:stCondLst>
                                        </p:cTn>
                                        <p:tgtEl>
                                          <p:spTgt spid="48143"/>
                                        </p:tgtEl>
                                        <p:attrNameLst>
                                          <p:attrName>style.visibility</p:attrName>
                                        </p:attrNameLst>
                                      </p:cBhvr>
                                      <p:to>
                                        <p:strVal val="visible"/>
                                      </p:to>
                                    </p:set>
                                    <p:animEffect transition="in" filter="slide(fromLeft)">
                                      <p:cBhvr>
                                        <p:cTn id="13" dur="500"/>
                                        <p:tgtEl>
                                          <p:spTgt spid="48143"/>
                                        </p:tgtEl>
                                      </p:cBhvr>
                                    </p:animEffect>
                                  </p:childTnLst>
                                </p:cTn>
                              </p:par>
                            </p:childTnLst>
                          </p:cTn>
                        </p:par>
                        <p:par>
                          <p:cTn id="14" fill="hold">
                            <p:stCondLst>
                              <p:cond delay="500"/>
                            </p:stCondLst>
                            <p:childTnLst>
                              <p:par>
                                <p:cTn id="15" presetID="12" presetClass="entr" presetSubtype="1" repeatCount="3000" fill="hold" grpId="0" nodeType="afterEffect">
                                  <p:stCondLst>
                                    <p:cond delay="0"/>
                                  </p:stCondLst>
                                  <p:childTnLst>
                                    <p:set>
                                      <p:cBhvr>
                                        <p:cTn id="16" dur="1" fill="hold">
                                          <p:stCondLst>
                                            <p:cond delay="0"/>
                                          </p:stCondLst>
                                        </p:cTn>
                                        <p:tgtEl>
                                          <p:spTgt spid="48144"/>
                                        </p:tgtEl>
                                        <p:attrNameLst>
                                          <p:attrName>style.visibility</p:attrName>
                                        </p:attrNameLst>
                                      </p:cBhvr>
                                      <p:to>
                                        <p:strVal val="visible"/>
                                      </p:to>
                                    </p:set>
                                    <p:animEffect transition="in" filter="slide(fromTop)">
                                      <p:cBhvr>
                                        <p:cTn id="17" dur="500"/>
                                        <p:tgtEl>
                                          <p:spTgt spid="48144"/>
                                        </p:tgtEl>
                                      </p:cBhvr>
                                    </p:animEffect>
                                  </p:childTnLst>
                                </p:cTn>
                              </p:par>
                              <p:par>
                                <p:cTn id="18" presetID="12" presetClass="entr" presetSubtype="1" repeatCount="3000" fill="hold" grpId="0" nodeType="withEffect">
                                  <p:stCondLst>
                                    <p:cond delay="0"/>
                                  </p:stCondLst>
                                  <p:childTnLst>
                                    <p:set>
                                      <p:cBhvr>
                                        <p:cTn id="19" dur="1" fill="hold">
                                          <p:stCondLst>
                                            <p:cond delay="0"/>
                                          </p:stCondLst>
                                        </p:cTn>
                                        <p:tgtEl>
                                          <p:spTgt spid="48141"/>
                                        </p:tgtEl>
                                        <p:attrNameLst>
                                          <p:attrName>style.visibility</p:attrName>
                                        </p:attrNameLst>
                                      </p:cBhvr>
                                      <p:to>
                                        <p:strVal val="visible"/>
                                      </p:to>
                                    </p:set>
                                    <p:animEffect transition="in" filter="slide(fromTop)">
                                      <p:cBhvr>
                                        <p:cTn id="20" dur="500"/>
                                        <p:tgtEl>
                                          <p:spTgt spid="48141"/>
                                        </p:tgtEl>
                                      </p:cBhvr>
                                    </p:animEffect>
                                  </p:childTnLst>
                                </p:cTn>
                              </p:par>
                              <p:par>
                                <p:cTn id="21" presetID="12" presetClass="entr" presetSubtype="1" repeatCount="3000" fill="hold" grpId="0" nodeType="withEffect">
                                  <p:stCondLst>
                                    <p:cond delay="0"/>
                                  </p:stCondLst>
                                  <p:childTnLst>
                                    <p:set>
                                      <p:cBhvr>
                                        <p:cTn id="22" dur="1" fill="hold">
                                          <p:stCondLst>
                                            <p:cond delay="0"/>
                                          </p:stCondLst>
                                        </p:cTn>
                                        <p:tgtEl>
                                          <p:spTgt spid="48139"/>
                                        </p:tgtEl>
                                        <p:attrNameLst>
                                          <p:attrName>style.visibility</p:attrName>
                                        </p:attrNameLst>
                                      </p:cBhvr>
                                      <p:to>
                                        <p:strVal val="visible"/>
                                      </p:to>
                                    </p:set>
                                    <p:animEffect transition="in" filter="slide(fromTop)">
                                      <p:cBhvr>
                                        <p:cTn id="23" dur="500"/>
                                        <p:tgtEl>
                                          <p:spTgt spid="48139"/>
                                        </p:tgtEl>
                                      </p:cBhvr>
                                    </p:animEffect>
                                  </p:childTnLst>
                                </p:cTn>
                              </p:par>
                            </p:childTnLst>
                          </p:cTn>
                        </p:par>
                        <p:par>
                          <p:cTn id="24" fill="hold">
                            <p:stCondLst>
                              <p:cond delay="2000"/>
                            </p:stCondLst>
                            <p:childTnLst>
                              <p:par>
                                <p:cTn id="25" presetID="9" presetClass="entr" presetSubtype="0" fill="hold" grpId="0" nodeType="afterEffect">
                                  <p:stCondLst>
                                    <p:cond delay="0"/>
                                  </p:stCondLst>
                                  <p:childTnLst>
                                    <p:set>
                                      <p:cBhvr>
                                        <p:cTn id="26" dur="1" fill="hold">
                                          <p:stCondLst>
                                            <p:cond delay="0"/>
                                          </p:stCondLst>
                                        </p:cTn>
                                        <p:tgtEl>
                                          <p:spTgt spid="48142"/>
                                        </p:tgtEl>
                                        <p:attrNameLst>
                                          <p:attrName>style.visibility</p:attrName>
                                        </p:attrNameLst>
                                      </p:cBhvr>
                                      <p:to>
                                        <p:strVal val="visible"/>
                                      </p:to>
                                    </p:set>
                                    <p:animEffect transition="in" filter="dissolve">
                                      <p:cBhvr>
                                        <p:cTn id="27" dur="2000"/>
                                        <p:tgtEl>
                                          <p:spTgt spid="4814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8137"/>
                                        </p:tgtEl>
                                        <p:attrNameLst>
                                          <p:attrName>style.visibility</p:attrName>
                                        </p:attrNameLst>
                                      </p:cBhvr>
                                      <p:to>
                                        <p:strVal val="visible"/>
                                      </p:to>
                                    </p:set>
                                    <p:animEffect transition="in" filter="dissolve">
                                      <p:cBhvr>
                                        <p:cTn id="30" dur="2000"/>
                                        <p:tgtEl>
                                          <p:spTgt spid="4813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8133"/>
                                        </p:tgtEl>
                                        <p:attrNameLst>
                                          <p:attrName>style.visibility</p:attrName>
                                        </p:attrNameLst>
                                      </p:cBhvr>
                                      <p:to>
                                        <p:strVal val="visible"/>
                                      </p:to>
                                    </p:set>
                                    <p:animEffect transition="in" filter="dissolve">
                                      <p:cBhvr>
                                        <p:cTn id="33" dur="20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P spid="48137" grpId="0" animBg="1"/>
      <p:bldP spid="48138" grpId="0" animBg="1"/>
      <p:bldP spid="48141" grpId="0" animBg="1"/>
      <p:bldP spid="48142" grpId="0" animBg="1"/>
      <p:bldP spid="48143" grpId="0" animBg="1"/>
      <p:bldP spid="48144" grpId="0" animBg="1"/>
      <p:bldP spid="481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22" name="Line 10"/>
          <p:cNvSpPr>
            <a:spLocks noChangeShapeType="1"/>
          </p:cNvSpPr>
          <p:nvPr/>
        </p:nvSpPr>
        <p:spPr bwMode="auto">
          <a:xfrm>
            <a:off x="4568825" y="2395538"/>
            <a:ext cx="0" cy="728662"/>
          </a:xfrm>
          <a:prstGeom prst="line">
            <a:avLst/>
          </a:prstGeom>
          <a:noFill/>
          <a:ln w="28575">
            <a:solidFill>
              <a:schemeClr val="tx1"/>
            </a:solidFill>
            <a:round/>
            <a:headEnd/>
            <a:tailEnd type="triangle" w="med" len="med"/>
          </a:ln>
          <a:effectLst/>
        </p:spPr>
        <p:txBody>
          <a:bodyPr/>
          <a:lstStyle/>
          <a:p>
            <a:endParaRPr lang="en-US"/>
          </a:p>
        </p:txBody>
      </p:sp>
      <p:sp>
        <p:nvSpPr>
          <p:cNvPr id="960514" name="Line 2"/>
          <p:cNvSpPr>
            <a:spLocks noChangeShapeType="1"/>
          </p:cNvSpPr>
          <p:nvPr/>
        </p:nvSpPr>
        <p:spPr bwMode="auto">
          <a:xfrm>
            <a:off x="2646363" y="1697038"/>
            <a:ext cx="833437" cy="0"/>
          </a:xfrm>
          <a:prstGeom prst="line">
            <a:avLst/>
          </a:prstGeom>
          <a:noFill/>
          <a:ln w="28575">
            <a:solidFill>
              <a:schemeClr val="tx1"/>
            </a:solidFill>
            <a:round/>
            <a:headEnd/>
            <a:tailEnd/>
          </a:ln>
          <a:effectLst/>
        </p:spPr>
        <p:txBody>
          <a:bodyPr/>
          <a:lstStyle/>
          <a:p>
            <a:endParaRPr lang="en-US"/>
          </a:p>
        </p:txBody>
      </p:sp>
      <p:sp>
        <p:nvSpPr>
          <p:cNvPr id="960515" name="Line 3"/>
          <p:cNvSpPr>
            <a:spLocks noChangeShapeType="1"/>
          </p:cNvSpPr>
          <p:nvPr/>
        </p:nvSpPr>
        <p:spPr bwMode="auto">
          <a:xfrm>
            <a:off x="5664200" y="1697038"/>
            <a:ext cx="760413" cy="0"/>
          </a:xfrm>
          <a:prstGeom prst="line">
            <a:avLst/>
          </a:prstGeom>
          <a:noFill/>
          <a:ln w="28575">
            <a:solidFill>
              <a:schemeClr val="tx1"/>
            </a:solidFill>
            <a:round/>
            <a:headEnd/>
            <a:tailEnd/>
          </a:ln>
          <a:effectLst/>
        </p:spPr>
        <p:txBody>
          <a:bodyPr/>
          <a:lstStyle/>
          <a:p>
            <a:endParaRPr lang="en-US"/>
          </a:p>
        </p:txBody>
      </p:sp>
      <p:sp>
        <p:nvSpPr>
          <p:cNvPr id="960516" name="AutoShape 4"/>
          <p:cNvSpPr>
            <a:spLocks noChangeArrowheads="1"/>
          </p:cNvSpPr>
          <p:nvPr/>
        </p:nvSpPr>
        <p:spPr bwMode="auto">
          <a:xfrm>
            <a:off x="31242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a:effectLst/>
        </p:spPr>
        <p:txBody>
          <a:bodyPr wrap="none" anchor="ctr"/>
          <a:lstStyle/>
          <a:p>
            <a:endParaRPr lang="en-US"/>
          </a:p>
        </p:txBody>
      </p:sp>
      <p:sp>
        <p:nvSpPr>
          <p:cNvPr id="960517" name="AutoShape 5"/>
          <p:cNvSpPr>
            <a:spLocks noChangeArrowheads="1"/>
          </p:cNvSpPr>
          <p:nvPr/>
        </p:nvSpPr>
        <p:spPr bwMode="auto">
          <a:xfrm>
            <a:off x="5715000" y="1524000"/>
            <a:ext cx="304800" cy="304800"/>
          </a:xfrm>
          <a:prstGeom prst="star8">
            <a:avLst>
              <a:gd name="adj" fmla="val 38250"/>
            </a:avLst>
          </a:prstGeom>
          <a:gradFill rotWithShape="1">
            <a:gsLst>
              <a:gs pos="0">
                <a:srgbClr val="FF0000"/>
              </a:gs>
              <a:gs pos="100000">
                <a:srgbClr val="00FF00"/>
              </a:gs>
            </a:gsLst>
            <a:path path="shape">
              <a:fillToRect l="50000" t="50000" r="50000" b="50000"/>
            </a:path>
          </a:gradFill>
          <a:ln w="9525">
            <a:solidFill>
              <a:schemeClr val="tx1"/>
            </a:solidFill>
            <a:miter lim="800000"/>
            <a:headEnd/>
            <a:tailEnd/>
          </a:ln>
          <a:effectLst/>
        </p:spPr>
        <p:txBody>
          <a:bodyPr wrap="none" anchor="ctr"/>
          <a:lstStyle/>
          <a:p>
            <a:endParaRPr lang="en-US"/>
          </a:p>
        </p:txBody>
      </p:sp>
      <p:sp>
        <p:nvSpPr>
          <p:cNvPr id="960518" name="Rectangle 6"/>
          <p:cNvSpPr>
            <a:spLocks noChangeArrowheads="1"/>
          </p:cNvSpPr>
          <p:nvPr/>
        </p:nvSpPr>
        <p:spPr bwMode="auto">
          <a:xfrm>
            <a:off x="3492500" y="935038"/>
            <a:ext cx="2171700" cy="1485900"/>
          </a:xfrm>
          <a:prstGeom prst="rect">
            <a:avLst/>
          </a:prstGeom>
          <a:noFill/>
          <a:ln w="28575">
            <a:solidFill>
              <a:schemeClr val="tx1"/>
            </a:solidFill>
            <a:miter lim="800000"/>
            <a:headEnd/>
            <a:tailEnd/>
          </a:ln>
        </p:spPr>
        <p:txBody>
          <a:bodyPr lIns="0" rIns="0" anchor="ctr" anchorCtr="1"/>
          <a:lstStyle/>
          <a:p>
            <a:r>
              <a:rPr lang="id-ID" sz="4000" b="1">
                <a:solidFill>
                  <a:schemeClr val="tx1"/>
                </a:solidFill>
              </a:rPr>
              <a:t>MPR</a:t>
            </a:r>
          </a:p>
          <a:p>
            <a:r>
              <a:rPr lang="id-ID" sz="1800" b="1">
                <a:solidFill>
                  <a:schemeClr val="tx1"/>
                </a:solidFill>
              </a:rPr>
              <a:t>Pasal 2 (1)</a:t>
            </a:r>
            <a:r>
              <a:rPr lang="id-ID" sz="1400" b="1">
                <a:solidFill>
                  <a:schemeClr val="tx1"/>
                </a:solidFill>
              </a:rPr>
              <a:t>****</a:t>
            </a:r>
            <a:endParaRPr lang="id-ID" sz="1400">
              <a:solidFill>
                <a:schemeClr val="tx1"/>
              </a:solidFill>
            </a:endParaRPr>
          </a:p>
          <a:p>
            <a:endParaRPr lang="id-ID" sz="1800">
              <a:solidFill>
                <a:schemeClr val="tx1"/>
              </a:solidFill>
            </a:endParaRPr>
          </a:p>
        </p:txBody>
      </p:sp>
      <p:sp>
        <p:nvSpPr>
          <p:cNvPr id="960519" name="Rectangle 7"/>
          <p:cNvSpPr>
            <a:spLocks noChangeArrowheads="1"/>
          </p:cNvSpPr>
          <p:nvPr/>
        </p:nvSpPr>
        <p:spPr bwMode="auto">
          <a:xfrm>
            <a:off x="228600" y="3429000"/>
            <a:ext cx="4267200" cy="3276600"/>
          </a:xfrm>
          <a:prstGeom prst="rect">
            <a:avLst/>
          </a:prstGeom>
          <a:solidFill>
            <a:srgbClr val="FFFF99"/>
          </a:solidFill>
          <a:ln w="9525">
            <a:solidFill>
              <a:schemeClr val="tx1"/>
            </a:solidFill>
            <a:miter lim="800000"/>
            <a:headEnd/>
            <a:tailEnd/>
          </a:ln>
        </p:spPr>
        <p:txBody>
          <a:bodyPr lIns="45720" rIns="45720"/>
          <a:lstStyle/>
          <a:p>
            <a:pPr marL="369888" indent="-285750" algn="l">
              <a:spcBef>
                <a:spcPts val="600"/>
              </a:spcBef>
              <a:buFont typeface="Wingdings" pitchFamily="2" charset="2"/>
              <a:buChar char="l"/>
            </a:pPr>
            <a:r>
              <a:rPr lang="id-ID" sz="1400">
                <a:solidFill>
                  <a:schemeClr val="tx1"/>
                </a:solidFill>
              </a:rPr>
              <a:t>Mengubah dan menetapkan Undang-Undang Dasar [Pasal 3 ayat (1)*** dan Pasal 37**** ];</a:t>
            </a:r>
          </a:p>
          <a:p>
            <a:pPr marL="369888" indent="-285750" algn="l">
              <a:spcBef>
                <a:spcPts val="600"/>
              </a:spcBef>
              <a:buFont typeface="Wingdings" pitchFamily="2" charset="2"/>
              <a:buChar char="l"/>
            </a:pPr>
            <a:r>
              <a:rPr lang="id-ID" sz="1400">
                <a:solidFill>
                  <a:schemeClr val="tx1"/>
                </a:solidFill>
              </a:rPr>
              <a:t>Melantik Presiden dan/atau Wakil Presiden [Pasal 3 ayat (2)***/**** ];</a:t>
            </a:r>
          </a:p>
          <a:p>
            <a:pPr marL="369888" indent="-285750" algn="l">
              <a:spcBef>
                <a:spcPts val="600"/>
              </a:spcBef>
              <a:buFont typeface="Wingdings" pitchFamily="2" charset="2"/>
              <a:buChar char="l"/>
            </a:pPr>
            <a:r>
              <a:rPr lang="id-ID" sz="1400">
                <a:solidFill>
                  <a:schemeClr val="tx1"/>
                </a:solidFill>
              </a:rPr>
              <a:t>Memberhentikan Presiden dan/atau Wakil Presiden dalam masa jabatannya menurut Undang-Undang Dasar </a:t>
            </a:r>
            <a:endParaRPr lang="en-US" sz="1400">
              <a:solidFill>
                <a:schemeClr val="tx1"/>
              </a:solidFill>
            </a:endParaRPr>
          </a:p>
          <a:p>
            <a:pPr marL="369888" indent="-285750" algn="l">
              <a:buFont typeface="Wingdings" pitchFamily="2" charset="2"/>
              <a:buNone/>
            </a:pPr>
            <a:r>
              <a:rPr lang="en-US" sz="1400">
                <a:solidFill>
                  <a:schemeClr val="tx1"/>
                </a:solidFill>
              </a:rPr>
              <a:t>     </a:t>
            </a:r>
            <a:r>
              <a:rPr lang="id-ID" sz="1400">
                <a:solidFill>
                  <a:schemeClr val="tx1"/>
                </a:solidFill>
              </a:rPr>
              <a:t>[Pasal 3 ayat (3)***/****];</a:t>
            </a:r>
            <a:endParaRPr lang="id-ID" sz="1800">
              <a:solidFill>
                <a:schemeClr val="tx1"/>
              </a:solidFill>
            </a:endParaRPr>
          </a:p>
        </p:txBody>
      </p:sp>
      <p:sp>
        <p:nvSpPr>
          <p:cNvPr id="960520" name="Text Box 8"/>
          <p:cNvSpPr txBox="1">
            <a:spLocks noChangeArrowheads="1"/>
          </p:cNvSpPr>
          <p:nvPr/>
        </p:nvSpPr>
        <p:spPr bwMode="auto">
          <a:xfrm>
            <a:off x="4476750" y="3429000"/>
            <a:ext cx="4419600" cy="3276600"/>
          </a:xfrm>
          <a:prstGeom prst="rect">
            <a:avLst/>
          </a:prstGeom>
          <a:solidFill>
            <a:srgbClr val="FFFF99"/>
          </a:solidFill>
          <a:ln w="9525">
            <a:solidFill>
              <a:schemeClr val="tx1"/>
            </a:solidFill>
            <a:miter lim="800000"/>
            <a:headEnd/>
            <a:tailEnd/>
          </a:ln>
        </p:spPr>
        <p:txBody>
          <a:bodyPr lIns="0"/>
          <a:lstStyle/>
          <a:p>
            <a:pPr marL="365125" indent="-280988" algn="l">
              <a:spcBef>
                <a:spcPts val="600"/>
              </a:spcBef>
              <a:spcAft>
                <a:spcPct val="50000"/>
              </a:spcAft>
              <a:buFont typeface="Wingdings" pitchFamily="2" charset="2"/>
              <a:buChar char="l"/>
            </a:pPr>
            <a:r>
              <a:rPr lang="id-ID" sz="1400">
                <a:solidFill>
                  <a:schemeClr val="tx1"/>
                </a:solidFill>
              </a:rPr>
              <a:t>Memilih Wakil Presiden dari dua calon yang diusulkan oleh Presiden dalam hal terjadi kekosongan Wakil Presiden [Pasal 8 ayat (2)***];</a:t>
            </a:r>
          </a:p>
          <a:p>
            <a:pPr marL="365125" indent="-280988" algn="just">
              <a:buFont typeface="Wingdings" pitchFamily="2" charset="2"/>
              <a:buChar char="l"/>
            </a:pPr>
            <a:r>
              <a:rPr lang="id-ID" sz="1400">
                <a:solidFill>
                  <a:schemeClr val="tx1"/>
                </a:solidFill>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 [Pasal 8 ayat (3)****].</a:t>
            </a:r>
            <a:endParaRPr lang="id-ID" sz="1800">
              <a:solidFill>
                <a:schemeClr val="tx1"/>
              </a:solidFill>
            </a:endParaRPr>
          </a:p>
        </p:txBody>
      </p:sp>
      <p:sp>
        <p:nvSpPr>
          <p:cNvPr id="960521" name="Text Box 9"/>
          <p:cNvSpPr txBox="1">
            <a:spLocks noChangeArrowheads="1"/>
          </p:cNvSpPr>
          <p:nvPr/>
        </p:nvSpPr>
        <p:spPr bwMode="auto">
          <a:xfrm>
            <a:off x="228600" y="3105150"/>
            <a:ext cx="8686800" cy="323850"/>
          </a:xfrm>
          <a:prstGeom prst="rect">
            <a:avLst/>
          </a:prstGeom>
          <a:solidFill>
            <a:srgbClr val="FFFF99"/>
          </a:solidFill>
          <a:ln w="9525">
            <a:solidFill>
              <a:schemeClr val="tx1"/>
            </a:solidFill>
            <a:miter lim="800000"/>
            <a:headEnd/>
            <a:tailEnd/>
          </a:ln>
        </p:spPr>
        <p:txBody>
          <a:bodyPr anchor="ctr" anchorCtr="1"/>
          <a:lstStyle/>
          <a:p>
            <a:pPr algn="l"/>
            <a:r>
              <a:rPr lang="id-ID" sz="2000" b="1"/>
              <a:t>Wewenang</a:t>
            </a:r>
            <a:endParaRPr lang="id-ID" sz="1800"/>
          </a:p>
        </p:txBody>
      </p:sp>
      <p:sp>
        <p:nvSpPr>
          <p:cNvPr id="960523" name="Text Box 11"/>
          <p:cNvSpPr txBox="1">
            <a:spLocks noChangeArrowheads="1"/>
          </p:cNvSpPr>
          <p:nvPr/>
        </p:nvSpPr>
        <p:spPr bwMode="auto">
          <a:xfrm>
            <a:off x="76200" y="38100"/>
            <a:ext cx="5943600" cy="381000"/>
          </a:xfrm>
          <a:prstGeom prst="rect">
            <a:avLst/>
          </a:prstGeom>
          <a:noFill/>
          <a:ln w="9525">
            <a:noFill/>
            <a:miter lim="800000"/>
            <a:headEnd/>
            <a:tailEnd/>
          </a:ln>
        </p:spPr>
        <p:txBody>
          <a:bodyPr/>
          <a:lstStyle/>
          <a:p>
            <a:pPr algn="l"/>
            <a:r>
              <a:rPr lang="id-ID" sz="1800" b="1">
                <a:solidFill>
                  <a:schemeClr val="tx1"/>
                </a:solidFill>
              </a:rPr>
              <a:t>BAB </a:t>
            </a:r>
            <a:r>
              <a:rPr lang="en-US" sz="1800" b="1">
                <a:solidFill>
                  <a:schemeClr val="tx1"/>
                </a:solidFill>
              </a:rPr>
              <a:t>II. </a:t>
            </a:r>
            <a:r>
              <a:rPr lang="id-ID" sz="1800" b="1">
                <a:solidFill>
                  <a:schemeClr val="tx1"/>
                </a:solidFill>
              </a:rPr>
              <a:t>MAJELIS PERMUSYAWARATAN RAKYAT </a:t>
            </a:r>
            <a:endParaRPr lang="id-ID" sz="1800">
              <a:solidFill>
                <a:schemeClr val="tx1"/>
              </a:solidFill>
            </a:endParaRPr>
          </a:p>
        </p:txBody>
      </p:sp>
      <p:sp>
        <p:nvSpPr>
          <p:cNvPr id="960529" name="Oval 17"/>
          <p:cNvSpPr>
            <a:spLocks noChangeArrowheads="1"/>
          </p:cNvSpPr>
          <p:nvPr/>
        </p:nvSpPr>
        <p:spPr bwMode="auto">
          <a:xfrm>
            <a:off x="687388" y="695325"/>
            <a:ext cx="1979612" cy="1979613"/>
          </a:xfrm>
          <a:prstGeom prst="ellipse">
            <a:avLst/>
          </a:prstGeom>
          <a:solidFill>
            <a:schemeClr val="accent1"/>
          </a:solidFill>
          <a:ln w="28575">
            <a:solidFill>
              <a:schemeClr val="tx1"/>
            </a:solidFill>
            <a:round/>
            <a:headEnd/>
            <a:tailEnd/>
          </a:ln>
        </p:spPr>
        <p:txBody>
          <a:bodyPr anchor="ctr" anchorCtr="1"/>
          <a:lstStyle/>
          <a:p>
            <a:r>
              <a:rPr lang="id-ID" sz="1600" b="1">
                <a:solidFill>
                  <a:schemeClr val="tx1"/>
                </a:solidFill>
              </a:rPr>
              <a:t>ANGGOTA DPR</a:t>
            </a:r>
          </a:p>
          <a:p>
            <a:r>
              <a:rPr lang="id-ID" sz="1600">
                <a:solidFill>
                  <a:schemeClr val="tx1"/>
                </a:solidFill>
              </a:rPr>
              <a:t>dipilih melalui pemilu</a:t>
            </a:r>
          </a:p>
        </p:txBody>
      </p:sp>
      <p:sp>
        <p:nvSpPr>
          <p:cNvPr id="960530" name="Oval 18"/>
          <p:cNvSpPr>
            <a:spLocks noChangeArrowheads="1"/>
          </p:cNvSpPr>
          <p:nvPr/>
        </p:nvSpPr>
        <p:spPr bwMode="auto">
          <a:xfrm>
            <a:off x="6429375" y="696913"/>
            <a:ext cx="1979613" cy="1979612"/>
          </a:xfrm>
          <a:prstGeom prst="ellipse">
            <a:avLst/>
          </a:prstGeom>
          <a:solidFill>
            <a:schemeClr val="accent1"/>
          </a:solidFill>
          <a:ln w="28575">
            <a:solidFill>
              <a:schemeClr val="tx1"/>
            </a:solidFill>
            <a:round/>
            <a:headEnd/>
            <a:tailEnd/>
          </a:ln>
        </p:spPr>
        <p:txBody>
          <a:bodyPr anchor="ctr" anchorCtr="1"/>
          <a:lstStyle/>
          <a:p>
            <a:r>
              <a:rPr lang="id-ID" sz="1600" b="1">
                <a:solidFill>
                  <a:schemeClr val="tx1"/>
                </a:solidFill>
              </a:rPr>
              <a:t>ANGGOTA</a:t>
            </a:r>
          </a:p>
          <a:p>
            <a:r>
              <a:rPr lang="id-ID" sz="1600" b="1">
                <a:solidFill>
                  <a:schemeClr val="tx1"/>
                </a:solidFill>
              </a:rPr>
              <a:t>DPD</a:t>
            </a:r>
          </a:p>
          <a:p>
            <a:r>
              <a:rPr lang="id-ID" sz="1600">
                <a:solidFill>
                  <a:schemeClr val="tx1"/>
                </a:solidFill>
              </a:rPr>
              <a:t>dipilih melalui pemilu</a:t>
            </a:r>
          </a:p>
        </p:txBody>
      </p:sp>
      <p:grpSp>
        <p:nvGrpSpPr>
          <p:cNvPr id="2" name="Group 19"/>
          <p:cNvGrpSpPr>
            <a:grpSpLocks/>
          </p:cNvGrpSpPr>
          <p:nvPr/>
        </p:nvGrpSpPr>
        <p:grpSpPr bwMode="auto">
          <a:xfrm>
            <a:off x="85725" y="7086600"/>
            <a:ext cx="8991600" cy="6400800"/>
            <a:chOff x="63" y="288"/>
            <a:chExt cx="5664" cy="4032"/>
          </a:xfrm>
        </p:grpSpPr>
        <p:sp>
          <p:nvSpPr>
            <p:cNvPr id="960532" name="Rectangle 20"/>
            <p:cNvSpPr>
              <a:spLocks noChangeArrowheads="1"/>
            </p:cNvSpPr>
            <p:nvPr/>
          </p:nvSpPr>
          <p:spPr bwMode="auto">
            <a:xfrm>
              <a:off x="63" y="528"/>
              <a:ext cx="2721" cy="3792"/>
            </a:xfrm>
            <a:prstGeom prst="rect">
              <a:avLst/>
            </a:prstGeom>
            <a:solidFill>
              <a:srgbClr val="FFFF99"/>
            </a:solidFill>
            <a:ln w="9525">
              <a:solidFill>
                <a:schemeClr val="tx1"/>
              </a:solidFill>
              <a:miter lim="800000"/>
              <a:headEnd/>
              <a:tailEnd/>
            </a:ln>
          </p:spPr>
          <p:txBody>
            <a:bodyPr lIns="45720"/>
            <a:lstStyle/>
            <a:p>
              <a:pPr marL="285750" indent="-285750" algn="just">
                <a:spcBef>
                  <a:spcPct val="60000"/>
                </a:spcBef>
                <a:buFont typeface="Wingdings" pitchFamily="2" charset="2"/>
                <a:buChar char="l"/>
              </a:pPr>
              <a:r>
                <a:rPr lang="id-ID" sz="2000">
                  <a:solidFill>
                    <a:schemeClr val="tx1"/>
                  </a:solidFill>
                </a:rPr>
                <a:t>Mengubah dan menetapkan Undang-Undang Dasar</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(1)*** dan Pasal 37 ****];</a:t>
              </a:r>
            </a:p>
            <a:p>
              <a:pPr marL="285750" indent="-285750" algn="just">
                <a:spcBef>
                  <a:spcPct val="60000"/>
                </a:spcBef>
                <a:buFont typeface="Wingdings" pitchFamily="2" charset="2"/>
                <a:buChar char="l"/>
              </a:pPr>
              <a:r>
                <a:rPr lang="id-ID" sz="2000">
                  <a:solidFill>
                    <a:schemeClr val="tx1"/>
                  </a:solidFill>
                </a:rPr>
                <a:t>Melantik Presiden dan/atau Wakil Presiden</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(2)***/**** ];</a:t>
              </a:r>
            </a:p>
            <a:p>
              <a:pPr marL="285750" indent="-285750" algn="just">
                <a:spcBef>
                  <a:spcPct val="60000"/>
                </a:spcBef>
                <a:buFont typeface="Wingdings" pitchFamily="2" charset="2"/>
                <a:buChar char="l"/>
              </a:pPr>
              <a:r>
                <a:rPr lang="id-ID" sz="2000">
                  <a:solidFill>
                    <a:schemeClr val="tx1"/>
                  </a:solidFill>
                </a:rPr>
                <a:t>Memberhentikan Presiden dan/atau Wakil Presiden dalam masa jabatannya menurut Undang-Undang Dasar </a:t>
              </a:r>
              <a:endParaRPr lang="en-US" sz="2000">
                <a:solidFill>
                  <a:schemeClr val="tx1"/>
                </a:solidFill>
              </a:endParaRPr>
            </a:p>
            <a:p>
              <a:pPr marL="285750" indent="-285750" algn="just">
                <a:buFont typeface="Wingdings" pitchFamily="2" charset="2"/>
                <a:buNone/>
              </a:pPr>
              <a:r>
                <a:rPr lang="en-US" sz="2000">
                  <a:solidFill>
                    <a:schemeClr val="tx1"/>
                  </a:solidFill>
                </a:rPr>
                <a:t>   </a:t>
              </a:r>
              <a:r>
                <a:rPr lang="id-ID" sz="2000">
                  <a:solidFill>
                    <a:schemeClr val="tx1"/>
                  </a:solidFill>
                </a:rPr>
                <a:t>[Pasal 3 ayat (3)***/****];</a:t>
              </a:r>
            </a:p>
            <a:p>
              <a:pPr marL="285750" indent="-285750" algn="l"/>
              <a:endParaRPr lang="id-ID" sz="2000">
                <a:solidFill>
                  <a:schemeClr val="tx1"/>
                </a:solidFill>
              </a:endParaRPr>
            </a:p>
          </p:txBody>
        </p:sp>
        <p:sp>
          <p:nvSpPr>
            <p:cNvPr id="960533" name="Text Box 21"/>
            <p:cNvSpPr txBox="1">
              <a:spLocks noChangeArrowheads="1"/>
            </p:cNvSpPr>
            <p:nvPr/>
          </p:nvSpPr>
          <p:spPr bwMode="auto">
            <a:xfrm>
              <a:off x="2784" y="528"/>
              <a:ext cx="2943" cy="3792"/>
            </a:xfrm>
            <a:prstGeom prst="rect">
              <a:avLst/>
            </a:prstGeom>
            <a:solidFill>
              <a:srgbClr val="FFFF99"/>
            </a:solidFill>
            <a:ln w="9525">
              <a:solidFill>
                <a:schemeClr val="tx1"/>
              </a:solidFill>
              <a:miter lim="800000"/>
              <a:headEnd/>
              <a:tailEnd/>
            </a:ln>
          </p:spPr>
          <p:txBody>
            <a:bodyPr lIns="45720"/>
            <a:lstStyle/>
            <a:p>
              <a:pPr marL="266700" indent="-266700" algn="l">
                <a:spcBef>
                  <a:spcPts val="600"/>
                </a:spcBef>
                <a:buFont typeface="Wingdings" pitchFamily="2" charset="2"/>
                <a:buChar char="l"/>
              </a:pPr>
              <a:r>
                <a:rPr lang="id-ID" sz="2000">
                  <a:solidFill>
                    <a:schemeClr val="tx1"/>
                  </a:solidFill>
                </a:rPr>
                <a:t>Memilih Wakil Presiden dari dua calon yang diusulkan oleh Presiden dalam hal terjadi kekosongan Wakil Presiden [Pasal 8 ayat (2)***];</a:t>
              </a:r>
            </a:p>
            <a:p>
              <a:pPr marL="266700" indent="-266700" algn="just">
                <a:spcBef>
                  <a:spcPct val="30000"/>
                </a:spcBef>
                <a:buFont typeface="Wingdings" pitchFamily="2" charset="2"/>
                <a:buChar char="l"/>
              </a:pPr>
              <a:r>
                <a:rPr lang="id-ID" sz="2000">
                  <a:solidFill>
                    <a:schemeClr val="tx1"/>
                  </a:solidFill>
                </a:rPr>
                <a:t>Memilih Presiden dan Wakil Presiden dari dua pasangan calon Presiden dan Wakil Presiden yang diusulkan oleh partai politik atau gabungan partai politik yang pasangan calon Presiden dan Wakil Presidennya meraih suara terbanyak pertama dan kedua dalam pemilihan umum sebelumnya sampai berakhir masa jabatannya, jika Presiden dan Wakil Presiden mangkat, berhenti, diberhentikan, atau tidak dapat melakukan kewajibannya dalam masa jabatannya secara bersamaan</a:t>
              </a:r>
              <a:endParaRPr lang="en-US" sz="2000">
                <a:solidFill>
                  <a:schemeClr val="tx1"/>
                </a:solidFill>
              </a:endParaRPr>
            </a:p>
            <a:p>
              <a:pPr marL="266700" indent="-266700" algn="just">
                <a:buFont typeface="Wingdings" pitchFamily="2" charset="2"/>
                <a:buNone/>
              </a:pPr>
              <a:r>
                <a:rPr lang="en-US" sz="2000">
                  <a:solidFill>
                    <a:schemeClr val="tx1"/>
                  </a:solidFill>
                </a:rPr>
                <a:t>   </a:t>
              </a:r>
              <a:r>
                <a:rPr lang="id-ID" sz="2000">
                  <a:solidFill>
                    <a:schemeClr val="tx1"/>
                  </a:solidFill>
                </a:rPr>
                <a:t>[Pasal 8 ayat (3)****];</a:t>
              </a:r>
            </a:p>
          </p:txBody>
        </p:sp>
        <p:sp>
          <p:nvSpPr>
            <p:cNvPr id="960534" name="Text Box 22"/>
            <p:cNvSpPr txBox="1">
              <a:spLocks noChangeArrowheads="1"/>
            </p:cNvSpPr>
            <p:nvPr/>
          </p:nvSpPr>
          <p:spPr bwMode="auto">
            <a:xfrm>
              <a:off x="63" y="288"/>
              <a:ext cx="5655" cy="240"/>
            </a:xfrm>
            <a:prstGeom prst="rect">
              <a:avLst/>
            </a:prstGeom>
            <a:solidFill>
              <a:srgbClr val="FFFF99"/>
            </a:solidFill>
            <a:ln w="9525">
              <a:solidFill>
                <a:schemeClr val="tx1"/>
              </a:solidFill>
              <a:miter lim="800000"/>
              <a:headEnd/>
              <a:tailEnd/>
            </a:ln>
          </p:spPr>
          <p:txBody>
            <a:bodyPr anchor="ctr" anchorCtr="1"/>
            <a:lstStyle/>
            <a:p>
              <a:pPr algn="l"/>
              <a:r>
                <a:rPr lang="id-ID" sz="2000" b="1"/>
                <a:t>Wewenang</a:t>
              </a:r>
              <a:endParaRPr lang="id-ID" sz="1800"/>
            </a:p>
          </p:txBody>
        </p:sp>
      </p:grpSp>
      <p:sp>
        <p:nvSpPr>
          <p:cNvPr id="960535" name="Text Box 23"/>
          <p:cNvSpPr txBox="1">
            <a:spLocks noChangeArrowheads="1"/>
          </p:cNvSpPr>
          <p:nvPr/>
        </p:nvSpPr>
        <p:spPr bwMode="auto">
          <a:xfrm>
            <a:off x="8750300" y="76200"/>
            <a:ext cx="3175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en-US" sz="2000">
                <a:latin typeface="Arial Rounded MT Bold" pitchFamily="34" charset="0"/>
              </a:rPr>
              <a:t>7</a:t>
            </a:r>
            <a:endParaRPr lang="id-ID" sz="2000">
              <a:latin typeface="Arial Rounded MT Bold" pitchFamily="34"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nodeType="withEffect">
                                  <p:stCondLst>
                                    <p:cond delay="0"/>
                                  </p:stCondLst>
                                  <p:childTnLst>
                                    <p:animClr clrSpc="rgb" dir="cw">
                                      <p:cBhvr>
                                        <p:cTn id="6" dur="2000" fill="hold"/>
                                        <p:tgtEl>
                                          <p:spTgt spid="960529"/>
                                        </p:tgtEl>
                                        <p:attrNameLst>
                                          <p:attrName>fillcolor</p:attrName>
                                        </p:attrNameLst>
                                      </p:cBhvr>
                                      <p:to>
                                        <a:srgbClr val="008000"/>
                                      </p:to>
                                    </p:animClr>
                                    <p:set>
                                      <p:cBhvr>
                                        <p:cTn id="7" dur="2000" fill="hold"/>
                                        <p:tgtEl>
                                          <p:spTgt spid="960529"/>
                                        </p:tgtEl>
                                        <p:attrNameLst>
                                          <p:attrName>fill.type</p:attrName>
                                        </p:attrNameLst>
                                      </p:cBhvr>
                                      <p:to>
                                        <p:strVal val="solid"/>
                                      </p:to>
                                    </p:set>
                                    <p:set>
                                      <p:cBhvr>
                                        <p:cTn id="8" dur="2000" fill="hold"/>
                                        <p:tgtEl>
                                          <p:spTgt spid="96052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960530"/>
                                        </p:tgtEl>
                                        <p:attrNameLst>
                                          <p:attrName>fillcolor</p:attrName>
                                        </p:attrNameLst>
                                      </p:cBhvr>
                                      <p:to>
                                        <a:srgbClr val="008000"/>
                                      </p:to>
                                    </p:animClr>
                                    <p:set>
                                      <p:cBhvr>
                                        <p:cTn id="11" dur="2000" fill="hold"/>
                                        <p:tgtEl>
                                          <p:spTgt spid="960530"/>
                                        </p:tgtEl>
                                        <p:attrNameLst>
                                          <p:attrName>fill.type</p:attrName>
                                        </p:attrNameLst>
                                      </p:cBhvr>
                                      <p:to>
                                        <p:strVal val="solid"/>
                                      </p:to>
                                    </p:set>
                                    <p:set>
                                      <p:cBhvr>
                                        <p:cTn id="12" dur="2000" fill="hold"/>
                                        <p:tgtEl>
                                          <p:spTgt spid="960530"/>
                                        </p:tgtEl>
                                        <p:attrNameLst>
                                          <p:attrName>fill.on</p:attrName>
                                        </p:attrNameLst>
                                      </p:cBhvr>
                                      <p:to>
                                        <p:strVal val="true"/>
                                      </p:to>
                                    </p:set>
                                  </p:childTnLst>
                                </p:cTn>
                              </p:par>
                              <p:par>
                                <p:cTn id="13" presetID="3" presetClass="emph" presetSubtype="2" fill="hold" grpId="4" nodeType="withEffect">
                                  <p:stCondLst>
                                    <p:cond delay="0"/>
                                  </p:stCondLst>
                                  <p:childTnLst>
                                    <p:animClr clrSpc="rgb" dir="cw">
                                      <p:cBhvr override="childStyle">
                                        <p:cTn id="14" dur="2000" fill="hold"/>
                                        <p:tgtEl>
                                          <p:spTgt spid="960529"/>
                                        </p:tgtEl>
                                        <p:attrNameLst>
                                          <p:attrName>style.color</p:attrName>
                                        </p:attrNameLst>
                                      </p:cBhvr>
                                      <p:to>
                                        <a:schemeClr val="accent1"/>
                                      </p:to>
                                    </p:animClr>
                                  </p:childTnLst>
                                </p:cTn>
                              </p:par>
                              <p:par>
                                <p:cTn id="15" presetID="3" presetClass="emph" presetSubtype="2" fill="hold" grpId="4" nodeType="withEffect">
                                  <p:stCondLst>
                                    <p:cond delay="0"/>
                                  </p:stCondLst>
                                  <p:childTnLst>
                                    <p:animClr clrSpc="rgb" dir="cw">
                                      <p:cBhvr override="childStyle">
                                        <p:cTn id="16" dur="2000" fill="hold"/>
                                        <p:tgtEl>
                                          <p:spTgt spid="960530"/>
                                        </p:tgtEl>
                                        <p:attrNameLst>
                                          <p:attrName>style.color</p:attrName>
                                        </p:attrNameLst>
                                      </p:cBhvr>
                                      <p:to>
                                        <a:schemeClr val="accent1"/>
                                      </p:to>
                                    </p:animClr>
                                  </p:childTnLst>
                                </p:cTn>
                              </p:par>
                              <p:par>
                                <p:cTn id="17" presetID="63" presetClass="path" presetSubtype="0" accel="50000" decel="50000" fill="hold" grpId="0" nodeType="withEffect">
                                  <p:stCondLst>
                                    <p:cond delay="0"/>
                                  </p:stCondLst>
                                  <p:childTnLst>
                                    <p:animMotion origin="layout" path="M -0.14166 -4.44444E-6 L 0.13334 -4.44444E-6 " pathEditMode="relative" rAng="0" ptsTypes="AA">
                                      <p:cBhvr>
                                        <p:cTn id="18" dur="3000" fill="hold"/>
                                        <p:tgtEl>
                                          <p:spTgt spid="960516"/>
                                        </p:tgtEl>
                                        <p:attrNameLst>
                                          <p:attrName>ppt_x</p:attrName>
                                          <p:attrName>ppt_y</p:attrName>
                                        </p:attrNameLst>
                                      </p:cBhvr>
                                      <p:rCtr x="138" y="0"/>
                                    </p:animMotion>
                                  </p:childTnLst>
                                  <p:subTnLst>
                                    <p:audio>
                                      <p:cMediaNode vol="100000">
                                        <p:cTn display="0" masterRel="sameClick">
                                          <p:stCondLst>
                                            <p:cond evt="begin" delay="0">
                                              <p:tn val="17"/>
                                            </p:cond>
                                          </p:stCondLst>
                                          <p:endCondLst>
                                            <p:cond evt="onStopAudio" delay="0">
                                              <p:tgtEl>
                                                <p:sldTgt/>
                                              </p:tgtEl>
                                            </p:cond>
                                          </p:endCondLst>
                                        </p:cTn>
                                        <p:tgtEl>
                                          <p:sndTgt r:embed="rId2" name="drumroll.wav" builtIn="1"/>
                                        </p:tgtEl>
                                      </p:cMediaNode>
                                    </p:audio>
                                  </p:subTnLst>
                                </p:cTn>
                              </p:par>
                              <p:par>
                                <p:cTn id="19" presetID="63" presetClass="path" presetSubtype="0" accel="50000" decel="50000" fill="hold" grpId="0" nodeType="withEffect">
                                  <p:stCondLst>
                                    <p:cond delay="0"/>
                                  </p:stCondLst>
                                  <p:childTnLst>
                                    <p:animMotion origin="layout" path="M -0.15 -4.44444E-6 L 0.13333 -4.44444E-6 " pathEditMode="relative" rAng="0" ptsTypes="AA">
                                      <p:cBhvr>
                                        <p:cTn id="20" dur="3000" spd="-100000" fill="hold"/>
                                        <p:tgtEl>
                                          <p:spTgt spid="960517"/>
                                        </p:tgtEl>
                                        <p:attrNameLst>
                                          <p:attrName>ppt_x</p:attrName>
                                          <p:attrName>ppt_y</p:attrName>
                                        </p:attrNameLst>
                                      </p:cBhvr>
                                      <p:rCtr x="142" y="0"/>
                                    </p:animMotion>
                                  </p:childTnLst>
                                  <p:subTnLst>
                                    <p:audio>
                                      <p:cMediaNode vol="100000">
                                        <p:cTn display="0" masterRel="sameClick">
                                          <p:stCondLst>
                                            <p:cond evt="begin" delay="0">
                                              <p:tn val="19"/>
                                            </p:cond>
                                          </p:stCondLst>
                                          <p:endCondLst>
                                            <p:cond evt="onStopAudio" delay="0">
                                              <p:tgtEl>
                                                <p:sldTgt/>
                                              </p:tgtEl>
                                            </p:cond>
                                          </p:endCondLst>
                                        </p:cTn>
                                        <p:tgtEl>
                                          <p:sndTgt r:embed="rId2" name="drumroll.wav" builtIn="1"/>
                                        </p:tgtEl>
                                      </p:cMediaNode>
                                    </p:audio>
                                  </p:subTnLst>
                                </p:cTn>
                              </p:par>
                              <p:par>
                                <p:cTn id="21" presetID="1" presetClass="emph" presetSubtype="2" fill="hold" nodeType="withEffect">
                                  <p:stCondLst>
                                    <p:cond delay="3000"/>
                                  </p:stCondLst>
                                  <p:childTnLst>
                                    <p:animClr clrSpc="rgb" dir="cw">
                                      <p:cBhvr>
                                        <p:cTn id="22" dur="2000" fill="hold"/>
                                        <p:tgtEl>
                                          <p:spTgt spid="960518"/>
                                        </p:tgtEl>
                                        <p:attrNameLst>
                                          <p:attrName>fillcolor</p:attrName>
                                        </p:attrNameLst>
                                      </p:cBhvr>
                                      <p:to>
                                        <a:srgbClr val="0066FF"/>
                                      </p:to>
                                    </p:animClr>
                                    <p:set>
                                      <p:cBhvr>
                                        <p:cTn id="23" dur="2000" fill="hold"/>
                                        <p:tgtEl>
                                          <p:spTgt spid="960518"/>
                                        </p:tgtEl>
                                        <p:attrNameLst>
                                          <p:attrName>fill.type</p:attrName>
                                        </p:attrNameLst>
                                      </p:cBhvr>
                                      <p:to>
                                        <p:strVal val="solid"/>
                                      </p:to>
                                    </p:set>
                                    <p:set>
                                      <p:cBhvr>
                                        <p:cTn id="24" dur="2000" fill="hold"/>
                                        <p:tgtEl>
                                          <p:spTgt spid="960518"/>
                                        </p:tgtEl>
                                        <p:attrNameLst>
                                          <p:attrName>fill.on</p:attrName>
                                        </p:attrNameLst>
                                      </p:cBhvr>
                                      <p:to>
                                        <p:strVal val="true"/>
                                      </p:to>
                                    </p:set>
                                  </p:childTnLst>
                                  <p:subTnLst>
                                    <p:audio>
                                      <p:cMediaNode vol="100000">
                                        <p:cTn display="0" masterRel="sameClick">
                                          <p:stCondLst>
                                            <p:cond evt="begin" delay="0">
                                              <p:tn val="21"/>
                                            </p:cond>
                                          </p:stCondLst>
                                          <p:endCondLst>
                                            <p:cond evt="onStopAudio" delay="0">
                                              <p:tgtEl>
                                                <p:sldTgt/>
                                              </p:tgtEl>
                                            </p:cond>
                                          </p:endCondLst>
                                        </p:cTn>
                                        <p:tgtEl>
                                          <p:sndTgt r:embed="rId3" name="explode.wav" builtIn="1"/>
                                        </p:tgtEl>
                                      </p:cMediaNode>
                                    </p:audio>
                                  </p:subTnLst>
                                </p:cTn>
                              </p:par>
                              <p:par>
                                <p:cTn id="25" presetID="3" presetClass="emph" presetSubtype="2" fill="hold" grpId="0" nodeType="withEffect">
                                  <p:stCondLst>
                                    <p:cond delay="3000"/>
                                  </p:stCondLst>
                                  <p:childTnLst>
                                    <p:animClr clrSpc="rgb" dir="cw">
                                      <p:cBhvr override="childStyle">
                                        <p:cTn id="26" dur="2000" fill="hold"/>
                                        <p:tgtEl>
                                          <p:spTgt spid="960518">
                                            <p:txEl>
                                              <p:charRg st="4294967295" end="4294967295"/>
                                            </p:txEl>
                                          </p:spTgt>
                                        </p:tgtEl>
                                        <p:attrNameLst>
                                          <p:attrName>style.color</p:attrName>
                                        </p:attrNameLst>
                                      </p:cBhvr>
                                      <p:to>
                                        <a:schemeClr val="accent1"/>
                                      </p:to>
                                    </p:animClr>
                                  </p:childTnLst>
                                </p:cTn>
                              </p:par>
                              <p:par>
                                <p:cTn id="27" presetID="47" presetClass="entr" presetSubtype="0" fill="hold" grpId="0" nodeType="withEffect">
                                  <p:stCondLst>
                                    <p:cond delay="4000"/>
                                  </p:stCondLst>
                                  <p:childTnLst>
                                    <p:set>
                                      <p:cBhvr>
                                        <p:cTn id="28" dur="1" fill="hold">
                                          <p:stCondLst>
                                            <p:cond delay="0"/>
                                          </p:stCondLst>
                                        </p:cTn>
                                        <p:tgtEl>
                                          <p:spTgt spid="960522"/>
                                        </p:tgtEl>
                                        <p:attrNameLst>
                                          <p:attrName>style.visibility</p:attrName>
                                        </p:attrNameLst>
                                      </p:cBhvr>
                                      <p:to>
                                        <p:strVal val="visible"/>
                                      </p:to>
                                    </p:set>
                                    <p:animEffect transition="in" filter="fade">
                                      <p:cBhvr>
                                        <p:cTn id="29" dur="1000"/>
                                        <p:tgtEl>
                                          <p:spTgt spid="960522"/>
                                        </p:tgtEl>
                                      </p:cBhvr>
                                    </p:animEffect>
                                    <p:anim calcmode="lin" valueType="num">
                                      <p:cBhvr>
                                        <p:cTn id="30" dur="1000" fill="hold"/>
                                        <p:tgtEl>
                                          <p:spTgt spid="960522"/>
                                        </p:tgtEl>
                                        <p:attrNameLst>
                                          <p:attrName>ppt_x</p:attrName>
                                        </p:attrNameLst>
                                      </p:cBhvr>
                                      <p:tavLst>
                                        <p:tav tm="0">
                                          <p:val>
                                            <p:strVal val="#ppt_x"/>
                                          </p:val>
                                        </p:tav>
                                        <p:tav tm="100000">
                                          <p:val>
                                            <p:strVal val="#ppt_x"/>
                                          </p:val>
                                        </p:tav>
                                      </p:tavLst>
                                    </p:anim>
                                    <p:anim calcmode="lin" valueType="num">
                                      <p:cBhvr>
                                        <p:cTn id="31" dur="1000" fill="hold"/>
                                        <p:tgtEl>
                                          <p:spTgt spid="960522"/>
                                        </p:tgtEl>
                                        <p:attrNameLst>
                                          <p:attrName>ppt_y</p:attrName>
                                        </p:attrNameLst>
                                      </p:cBhvr>
                                      <p:tavLst>
                                        <p:tav tm="0">
                                          <p:val>
                                            <p:strVal val="#ppt_y-.1"/>
                                          </p:val>
                                        </p:tav>
                                        <p:tav tm="100000">
                                          <p:val>
                                            <p:strVal val="#ppt_y"/>
                                          </p:val>
                                        </p:tav>
                                      </p:tavLst>
                                    </p:anim>
                                  </p:childTnLst>
                                  <p:subTnLst>
                                    <p:audio>
                                      <p:cMediaNode vol="100000">
                                        <p:cTn display="0" masterRel="sameClick">
                                          <p:stCondLst>
                                            <p:cond evt="begin" delay="0">
                                              <p:tn val="27"/>
                                            </p:cond>
                                          </p:stCondLst>
                                          <p:endCondLst>
                                            <p:cond evt="onStopAudio" delay="0">
                                              <p:tgtEl>
                                                <p:sldTgt/>
                                              </p:tgtEl>
                                            </p:cond>
                                          </p:endCondLst>
                                        </p:cTn>
                                        <p:tgtEl>
                                          <p:sndTgt r:embed="rId4" name="laser.wav" builtIn="1"/>
                                        </p:tgtEl>
                                      </p:cMediaNode>
                                    </p:audio>
                                  </p:subTnLst>
                                </p:cTn>
                              </p:par>
                            </p:childTnLst>
                          </p:cTn>
                        </p:par>
                        <p:par>
                          <p:cTn id="32" fill="hold">
                            <p:stCondLst>
                              <p:cond delay="5000"/>
                            </p:stCondLst>
                            <p:childTnLst>
                              <p:par>
                                <p:cTn id="33" presetID="9" presetClass="entr" presetSubtype="0" fill="hold" grpId="0" nodeType="afterEffect">
                                  <p:stCondLst>
                                    <p:cond delay="0"/>
                                  </p:stCondLst>
                                  <p:childTnLst>
                                    <p:set>
                                      <p:cBhvr>
                                        <p:cTn id="34" dur="1" fill="hold">
                                          <p:stCondLst>
                                            <p:cond delay="0"/>
                                          </p:stCondLst>
                                        </p:cTn>
                                        <p:tgtEl>
                                          <p:spTgt spid="960521"/>
                                        </p:tgtEl>
                                        <p:attrNameLst>
                                          <p:attrName>style.visibility</p:attrName>
                                        </p:attrNameLst>
                                      </p:cBhvr>
                                      <p:to>
                                        <p:strVal val="visible"/>
                                      </p:to>
                                    </p:set>
                                    <p:animEffect transition="in" filter="dissolve">
                                      <p:cBhvr>
                                        <p:cTn id="35" dur="500"/>
                                        <p:tgtEl>
                                          <p:spTgt spid="960521"/>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960520"/>
                                        </p:tgtEl>
                                        <p:attrNameLst>
                                          <p:attrName>style.visibility</p:attrName>
                                        </p:attrNameLst>
                                      </p:cBhvr>
                                      <p:to>
                                        <p:strVal val="visible"/>
                                      </p:to>
                                    </p:set>
                                    <p:animEffect transition="in" filter="dissolve">
                                      <p:cBhvr>
                                        <p:cTn id="38" dur="500"/>
                                        <p:tgtEl>
                                          <p:spTgt spid="960520"/>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960519"/>
                                        </p:tgtEl>
                                        <p:attrNameLst>
                                          <p:attrName>style.visibility</p:attrName>
                                        </p:attrNameLst>
                                      </p:cBhvr>
                                      <p:to>
                                        <p:strVal val="visible"/>
                                      </p:to>
                                    </p:set>
                                    <p:animEffect transition="in" filter="dissolve">
                                      <p:cBhvr>
                                        <p:cTn id="41" dur="500"/>
                                        <p:tgtEl>
                                          <p:spTgt spid="9605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960521"/>
                    </p:tgtEl>
                  </p:cond>
                </p:stCondLst>
                <p:endSync evt="end" delay="0">
                  <p:rtn val="all"/>
                </p:endSync>
                <p:childTnLst>
                  <p:par>
                    <p:cTn id="43" fill="hold">
                      <p:stCondLst>
                        <p:cond delay="0"/>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ox(in)">
                                      <p:cBhvr>
                                        <p:cTn id="47" dur="500"/>
                                        <p:tgtEl>
                                          <p:spTgt spid="2"/>
                                        </p:tgtEl>
                                      </p:cBhvr>
                                    </p:animEffect>
                                  </p:childTnLst>
                                  <p:subTnLst>
                                    <p:audio>
                                      <p:cMediaNode vol="100000">
                                        <p:cTn display="0" masterRel="sameClick">
                                          <p:stCondLst>
                                            <p:cond evt="begin" delay="0">
                                              <p:tn val="45"/>
                                            </p:cond>
                                          </p:stCondLst>
                                          <p:endCondLst>
                                            <p:cond evt="onStopAudio" delay="0">
                                              <p:tgtEl>
                                                <p:sldTgt/>
                                              </p:tgtEl>
                                            </p:cond>
                                          </p:endCondLst>
                                        </p:cTn>
                                        <p:tgtEl>
                                          <p:sndTgt r:embed="rId5" name="chimes.wav" builtIn="1"/>
                                        </p:tgtEl>
                                      </p:cMediaNode>
                                    </p:audio>
                                  </p:subTnLst>
                                </p:cTn>
                              </p:par>
                              <p:par>
                                <p:cTn id="48" presetID="64" presetClass="path" presetSubtype="0" accel="50000" decel="50000" fill="hold" nodeType="withEffect">
                                  <p:stCondLst>
                                    <p:cond delay="0"/>
                                  </p:stCondLst>
                                  <p:childTnLst>
                                    <p:animMotion origin="layout" path="M -1.66667E-6 -2.39593E-6 L -0.00104 -0.97687 " pathEditMode="relative" rAng="0" ptsTypes="AA">
                                      <p:cBhvr>
                                        <p:cTn id="49" dur="500" fill="hold"/>
                                        <p:tgtEl>
                                          <p:spTgt spid="2"/>
                                        </p:tgtEl>
                                        <p:attrNameLst>
                                          <p:attrName>ppt_x</p:attrName>
                                          <p:attrName>ppt_y</p:attrName>
                                        </p:attrNameLst>
                                      </p:cBhvr>
                                      <p:rCtr x="-1" y="-488"/>
                                    </p:animMotion>
                                  </p:childTnLst>
                                </p:cTn>
                              </p:par>
                            </p:childTnLst>
                          </p:cTn>
                        </p:par>
                      </p:childTnLst>
                    </p:cTn>
                  </p:par>
                </p:childTnLst>
              </p:cTn>
              <p:nextCondLst>
                <p:cond evt="onClick" delay="0">
                  <p:tgtEl>
                    <p:spTgt spid="960521"/>
                  </p:tgtEl>
                </p:cond>
              </p:nextCondLst>
            </p:seq>
            <p:seq concurrent="1" nextAc="seek">
              <p:cTn id="50" restart="whenNotActive" fill="hold" evtFilter="cancelBubble" nodeType="interactiveSeq">
                <p:stCondLst>
                  <p:cond evt="onClick" delay="0">
                    <p:tgtEl>
                      <p:spTgt spid="2"/>
                    </p:tgtEl>
                  </p:cond>
                </p:stCondLst>
                <p:endSync evt="end" delay="0">
                  <p:rtn val="all"/>
                </p:endSync>
                <p:childTnLst>
                  <p:par>
                    <p:cTn id="51" fill="hold">
                      <p:stCondLst>
                        <p:cond delay="0"/>
                      </p:stCondLst>
                      <p:childTnLst>
                        <p:par>
                          <p:cTn id="52" fill="hold">
                            <p:stCondLst>
                              <p:cond delay="0"/>
                            </p:stCondLst>
                            <p:childTnLst>
                              <p:par>
                                <p:cTn id="53" presetID="9" presetClass="exit" presetSubtype="0" fill="hold" nodeType="clickEffect">
                                  <p:stCondLst>
                                    <p:cond delay="0"/>
                                  </p:stCondLst>
                                  <p:childTnLst>
                                    <p:animEffect transition="out" filter="dissolve">
                                      <p:cBhvr>
                                        <p:cTn id="54" dur="500"/>
                                        <p:tgtEl>
                                          <p:spTgt spid="2"/>
                                        </p:tgtEl>
                                      </p:cBhvr>
                                    </p:animEffect>
                                    <p:set>
                                      <p:cBhvr>
                                        <p:cTn id="55" dur="1" fill="hold">
                                          <p:stCondLst>
                                            <p:cond delay="499"/>
                                          </p:stCondLst>
                                        </p:cTn>
                                        <p:tgtEl>
                                          <p:spTgt spid="2"/>
                                        </p:tgtEl>
                                        <p:attrNameLst>
                                          <p:attrName>style.visibility</p:attrName>
                                        </p:attrNameLst>
                                      </p:cBhvr>
                                      <p:to>
                                        <p:strVal val="hidden"/>
                                      </p:to>
                                    </p:set>
                                  </p:childTnLst>
                                  <p:subTnLst>
                                    <p:audio>
                                      <p:cMediaNode vol="100000">
                                        <p:cTn display="0" masterRel="sameClick">
                                          <p:stCondLst>
                                            <p:cond evt="begin" delay="0">
                                              <p:tn val="53"/>
                                            </p:cond>
                                          </p:stCondLst>
                                          <p:endCondLst>
                                            <p:cond evt="onStopAudio" delay="0">
                                              <p:tgtEl>
                                                <p:sldTgt/>
                                              </p:tgtEl>
                                            </p:cond>
                                          </p:endCondLst>
                                        </p:cTn>
                                        <p:tgtEl>
                                          <p:sndTgt r:embed="rId4" name="laser.wav" builtIn="1"/>
                                        </p:tgtEl>
                                      </p:cMediaNode>
                                    </p:audio>
                                  </p:subTnLst>
                                </p:cTn>
                              </p:par>
                              <p:par>
                                <p:cTn id="56" presetID="42" presetClass="path" presetSubtype="0" accel="50000" decel="50000" fill="hold" nodeType="withEffect">
                                  <p:stCondLst>
                                    <p:cond delay="0"/>
                                  </p:stCondLst>
                                  <p:childTnLst>
                                    <p:animMotion origin="layout" path="M -1.66667E-6 -2.39593E-6 L -0.00104 -0.97687 " pathEditMode="relative" rAng="0" ptsTypes="AA">
                                      <p:cBhvr>
                                        <p:cTn id="57" dur="500" spd="-100000" fill="hold"/>
                                        <p:tgtEl>
                                          <p:spTgt spid="2"/>
                                        </p:tgtEl>
                                        <p:attrNameLst>
                                          <p:attrName>ppt_x</p:attrName>
                                          <p:attrName>ppt_y</p:attrName>
                                        </p:attrNameLst>
                                      </p:cBhvr>
                                      <p:rCtr x="-1" y="-488"/>
                                    </p:animMotion>
                                  </p:childTnLst>
                                </p:cTn>
                              </p:par>
                            </p:childTnLst>
                          </p:cTn>
                        </p:par>
                      </p:childTnLst>
                    </p:cTn>
                  </p:par>
                </p:childTnLst>
              </p:cTn>
              <p:nextCondLst>
                <p:cond evt="onClick" delay="0">
                  <p:tgtEl>
                    <p:spTgt spid="2"/>
                  </p:tgtEl>
                </p:cond>
              </p:nextCondLst>
            </p:seq>
            <p:seq concurrent="1" nextAc="seek">
              <p:cTn id="58" restart="whenNotActive" fill="hold" evtFilter="cancelBubble" nodeType="interactiveSeq">
                <p:stCondLst>
                  <p:cond evt="onClick" delay="0">
                    <p:tgtEl>
                      <p:spTgt spid="960529"/>
                    </p:tgtEl>
                  </p:cond>
                </p:stCondLst>
                <p:endSync evt="end" delay="0">
                  <p:rtn val="all"/>
                </p:endSync>
                <p:childTnLst>
                  <p:par>
                    <p:cTn id="59" fill="hold">
                      <p:stCondLst>
                        <p:cond delay="0"/>
                      </p:stCondLst>
                      <p:childTnLst>
                        <p:par>
                          <p:cTn id="60" fill="hold">
                            <p:stCondLst>
                              <p:cond delay="0"/>
                            </p:stCondLst>
                            <p:childTnLst>
                              <p:par>
                                <p:cTn id="61" presetID="6" presetClass="emph" presetSubtype="0" fill="hold" grpId="0" nodeType="clickEffect">
                                  <p:stCondLst>
                                    <p:cond delay="0"/>
                                  </p:stCondLst>
                                  <p:childTnLst>
                                    <p:animScale>
                                      <p:cBhvr>
                                        <p:cTn id="62" dur="500" fill="hold"/>
                                        <p:tgtEl>
                                          <p:spTgt spid="960529"/>
                                        </p:tgtEl>
                                      </p:cBhvr>
                                      <p:by x="250000" y="250000"/>
                                    </p:animScale>
                                  </p:childTnLst>
                                  <p:subTnLst>
                                    <p:audio>
                                      <p:cMediaNode>
                                        <p:cTn display="0" masterRel="sameClick">
                                          <p:stCondLst>
                                            <p:cond evt="begin" delay="0">
                                              <p:tn val="61"/>
                                            </p:cond>
                                          </p:stCondLst>
                                          <p:endCondLst>
                                            <p:cond evt="onStopAudio" delay="0">
                                              <p:tgtEl>
                                                <p:sldTgt/>
                                              </p:tgtEl>
                                            </p:cond>
                                          </p:endCondLst>
                                        </p:cTn>
                                        <p:tgtEl>
                                          <p:sndTgt r:embed="rId6" name="coin.wav" builtIn="1"/>
                                        </p:tgtEl>
                                      </p:cMediaNode>
                                    </p:audio>
                                  </p:subTnLst>
                                </p:cTn>
                              </p:par>
                              <p:par>
                                <p:cTn id="63" presetID="63" presetClass="path" presetSubtype="0" accel="50000" decel="50000" fill="hold" grpId="1" nodeType="withEffect">
                                  <p:stCondLst>
                                    <p:cond delay="0"/>
                                  </p:stCondLst>
                                  <p:childTnLst>
                                    <p:animMotion origin="layout" path="M -1.66667E-6 4.73988E-6 L 0.26563 0.21179 " pathEditMode="relative" rAng="0" ptsTypes="AA">
                                      <p:cBhvr>
                                        <p:cTn id="64" dur="500" fill="hold"/>
                                        <p:tgtEl>
                                          <p:spTgt spid="960529"/>
                                        </p:tgtEl>
                                        <p:attrNameLst>
                                          <p:attrName>ppt_x</p:attrName>
                                          <p:attrName>ppt_y</p:attrName>
                                        </p:attrNameLst>
                                      </p:cBhvr>
                                      <p:rCtr x="133" y="106"/>
                                    </p:animMotion>
                                  </p:childTnLst>
                                  <p:subTnLst>
                                    <p:audio>
                                      <p:cMediaNode>
                                        <p:cTn display="0" masterRel="sameClick">
                                          <p:stCondLst>
                                            <p:cond evt="begin" delay="0">
                                              <p:tn val="63"/>
                                            </p:cond>
                                          </p:stCondLst>
                                          <p:endCondLst>
                                            <p:cond evt="onStopAudio" delay="0">
                                              <p:tgtEl>
                                                <p:sldTgt/>
                                              </p:tgtEl>
                                            </p:cond>
                                          </p:endCondLst>
                                        </p:cTn>
                                        <p:tgtEl>
                                          <p:sndTgt r:embed="rId6" name="coin.wav" builtIn="1"/>
                                        </p:tgtEl>
                                      </p:cMediaNode>
                                    </p:audio>
                                  </p:subTnLst>
                                </p:cTn>
                              </p:par>
                            </p:childTnLst>
                          </p:cTn>
                        </p:par>
                      </p:childTnLst>
                    </p:cTn>
                  </p:par>
                  <p:par>
                    <p:cTn id="65" fill="hold">
                      <p:stCondLst>
                        <p:cond delay="indefinite"/>
                      </p:stCondLst>
                      <p:childTnLst>
                        <p:par>
                          <p:cTn id="66" fill="hold">
                            <p:stCondLst>
                              <p:cond delay="0"/>
                            </p:stCondLst>
                            <p:childTnLst>
                              <p:par>
                                <p:cTn id="67" presetID="6" presetClass="emph" presetSubtype="0" fill="hold" grpId="2" nodeType="clickEffect">
                                  <p:stCondLst>
                                    <p:cond delay="0"/>
                                  </p:stCondLst>
                                  <p:childTnLst>
                                    <p:animScale>
                                      <p:cBhvr>
                                        <p:cTn id="68" dur="500" fill="hold"/>
                                        <p:tgtEl>
                                          <p:spTgt spid="960529"/>
                                        </p:tgtEl>
                                      </p:cBhvr>
                                      <p:by x="40000" y="40000"/>
                                    </p:animScale>
                                  </p:childTnLst>
                                  <p:subTnLst>
                                    <p:audio>
                                      <p:cMediaNode>
                                        <p:cTn display="0" masterRel="sameClick">
                                          <p:stCondLst>
                                            <p:cond evt="begin" delay="0">
                                              <p:tn val="67"/>
                                            </p:cond>
                                          </p:stCondLst>
                                          <p:endCondLst>
                                            <p:cond evt="onStopAudio" delay="0">
                                              <p:tgtEl>
                                                <p:sldTgt/>
                                              </p:tgtEl>
                                            </p:cond>
                                          </p:endCondLst>
                                        </p:cTn>
                                        <p:tgtEl>
                                          <p:sndTgt r:embed="rId6" name="coin.wav" builtIn="1"/>
                                        </p:tgtEl>
                                      </p:cMediaNode>
                                    </p:audio>
                                  </p:subTnLst>
                                </p:cTn>
                              </p:par>
                              <p:par>
                                <p:cTn id="69" presetID="63" presetClass="path" presetSubtype="0" accel="50000" decel="50000" fill="hold" grpId="3" nodeType="withEffect">
                                  <p:stCondLst>
                                    <p:cond delay="0"/>
                                  </p:stCondLst>
                                  <p:childTnLst>
                                    <p:animMotion origin="layout" path="M -1.66667E-6 4.73988E-6 L 0.26563 0.21179 " pathEditMode="relative" rAng="0" ptsTypes="AA">
                                      <p:cBhvr>
                                        <p:cTn id="70" dur="500" spd="-100000" fill="hold"/>
                                        <p:tgtEl>
                                          <p:spTgt spid="960529"/>
                                        </p:tgtEl>
                                        <p:attrNameLst>
                                          <p:attrName>ppt_x</p:attrName>
                                          <p:attrName>ppt_y</p:attrName>
                                        </p:attrNameLst>
                                      </p:cBhvr>
                                      <p:rCtr x="133" y="106"/>
                                    </p:animMotion>
                                  </p:childTnLst>
                                  <p:subTnLst>
                                    <p:audio>
                                      <p:cMediaNode>
                                        <p:cTn display="0" masterRel="sameClick">
                                          <p:stCondLst>
                                            <p:cond evt="begin" delay="0">
                                              <p:tn val="69"/>
                                            </p:cond>
                                          </p:stCondLst>
                                          <p:endCondLst>
                                            <p:cond evt="onStopAudio" delay="0">
                                              <p:tgtEl>
                                                <p:sldTgt/>
                                              </p:tgtEl>
                                            </p:cond>
                                          </p:endCondLst>
                                        </p:cTn>
                                        <p:tgtEl>
                                          <p:sndTgt r:embed="rId6" name="coin.wav" builtIn="1"/>
                                        </p:tgtEl>
                                      </p:cMediaNode>
                                    </p:audio>
                                  </p:subTnLst>
                                </p:cTn>
                              </p:par>
                            </p:childTnLst>
                          </p:cTn>
                        </p:par>
                      </p:childTnLst>
                    </p:cTn>
                  </p:par>
                </p:childTnLst>
              </p:cTn>
              <p:nextCondLst>
                <p:cond evt="onClick" delay="0">
                  <p:tgtEl>
                    <p:spTgt spid="960529"/>
                  </p:tgtEl>
                </p:cond>
              </p:nextCondLst>
            </p:seq>
            <p:seq concurrent="1" nextAc="seek">
              <p:cTn id="71" restart="whenNotActive" fill="hold" evtFilter="cancelBubble" nodeType="interactiveSeq">
                <p:stCondLst>
                  <p:cond evt="onClick" delay="0">
                    <p:tgtEl>
                      <p:spTgt spid="960530"/>
                    </p:tgtEl>
                  </p:cond>
                </p:stCondLst>
                <p:endSync evt="end" delay="0">
                  <p:rtn val="all"/>
                </p:endSync>
                <p:childTnLst>
                  <p:par>
                    <p:cTn id="72" fill="hold">
                      <p:stCondLst>
                        <p:cond delay="0"/>
                      </p:stCondLst>
                      <p:childTnLst>
                        <p:par>
                          <p:cTn id="73" fill="hold">
                            <p:stCondLst>
                              <p:cond delay="0"/>
                            </p:stCondLst>
                            <p:childTnLst>
                              <p:par>
                                <p:cTn id="74" presetID="6" presetClass="emph" presetSubtype="0" fill="hold" grpId="0" nodeType="clickEffect">
                                  <p:stCondLst>
                                    <p:cond delay="0"/>
                                  </p:stCondLst>
                                  <p:childTnLst>
                                    <p:animScale>
                                      <p:cBhvr>
                                        <p:cTn id="75" dur="500" fill="hold"/>
                                        <p:tgtEl>
                                          <p:spTgt spid="960530"/>
                                        </p:tgtEl>
                                      </p:cBhvr>
                                      <p:by x="250000" y="250000"/>
                                    </p:animScale>
                                  </p:childTnLst>
                                  <p:subTnLst>
                                    <p:audio>
                                      <p:cMediaNode>
                                        <p:cTn display="0" masterRel="sameClick">
                                          <p:stCondLst>
                                            <p:cond evt="begin" delay="0">
                                              <p:tn val="74"/>
                                            </p:cond>
                                          </p:stCondLst>
                                          <p:endCondLst>
                                            <p:cond evt="onStopAudio" delay="0">
                                              <p:tgtEl>
                                                <p:sldTgt/>
                                              </p:tgtEl>
                                            </p:cond>
                                          </p:endCondLst>
                                        </p:cTn>
                                        <p:tgtEl>
                                          <p:sndTgt r:embed="rId7" name="arrow.wav" builtIn="1"/>
                                        </p:tgtEl>
                                      </p:cMediaNode>
                                    </p:audio>
                                  </p:subTnLst>
                                </p:cTn>
                              </p:par>
                              <p:par>
                                <p:cTn id="76" presetID="35" presetClass="path" presetSubtype="0" accel="50000" decel="50000" fill="hold" grpId="1" nodeType="withEffect">
                                  <p:stCondLst>
                                    <p:cond delay="0"/>
                                  </p:stCondLst>
                                  <p:childTnLst>
                                    <p:animMotion origin="layout" path="M 3.33333E-6 -9.82659E-7 L -0.26667 0.21642 " pathEditMode="relative" rAng="0" ptsTypes="AA">
                                      <p:cBhvr>
                                        <p:cTn id="77" dur="500" fill="hold"/>
                                        <p:tgtEl>
                                          <p:spTgt spid="960530"/>
                                        </p:tgtEl>
                                        <p:attrNameLst>
                                          <p:attrName>ppt_x</p:attrName>
                                          <p:attrName>ppt_y</p:attrName>
                                        </p:attrNameLst>
                                      </p:cBhvr>
                                      <p:rCtr x="-133" y="108"/>
                                    </p:animMotion>
                                  </p:childTnLst>
                                  <p:subTnLst>
                                    <p:audio>
                                      <p:cMediaNode>
                                        <p:cTn display="0" masterRel="sameClick">
                                          <p:stCondLst>
                                            <p:cond evt="begin" delay="0">
                                              <p:tn val="76"/>
                                            </p:cond>
                                          </p:stCondLst>
                                          <p:endCondLst>
                                            <p:cond evt="onStopAudio" delay="0">
                                              <p:tgtEl>
                                                <p:sldTgt/>
                                              </p:tgtEl>
                                            </p:cond>
                                          </p:endCondLst>
                                        </p:cTn>
                                        <p:tgtEl>
                                          <p:sndTgt r:embed="rId7" name="arrow.wav" builtIn="1"/>
                                        </p:tgtEl>
                                      </p:cMediaNode>
                                    </p:audio>
                                  </p:subTnLst>
                                </p:cTn>
                              </p:par>
                            </p:childTnLst>
                          </p:cTn>
                        </p:par>
                      </p:childTnLst>
                    </p:cTn>
                  </p:par>
                  <p:par>
                    <p:cTn id="78" fill="hold">
                      <p:stCondLst>
                        <p:cond delay="indefinite"/>
                      </p:stCondLst>
                      <p:childTnLst>
                        <p:par>
                          <p:cTn id="79" fill="hold">
                            <p:stCondLst>
                              <p:cond delay="0"/>
                            </p:stCondLst>
                            <p:childTnLst>
                              <p:par>
                                <p:cTn id="80" presetID="6" presetClass="emph" presetSubtype="0" fill="hold" grpId="2" nodeType="clickEffect">
                                  <p:stCondLst>
                                    <p:cond delay="0"/>
                                  </p:stCondLst>
                                  <p:childTnLst>
                                    <p:animScale>
                                      <p:cBhvr>
                                        <p:cTn id="81" dur="500" fill="hold"/>
                                        <p:tgtEl>
                                          <p:spTgt spid="960530"/>
                                        </p:tgtEl>
                                      </p:cBhvr>
                                      <p:by x="40000" y="40000"/>
                                    </p:animScale>
                                  </p:childTnLst>
                                  <p:subTnLst>
                                    <p:audio>
                                      <p:cMediaNode>
                                        <p:cTn display="0" masterRel="sameClick">
                                          <p:stCondLst>
                                            <p:cond evt="begin" delay="0">
                                              <p:tn val="80"/>
                                            </p:cond>
                                          </p:stCondLst>
                                          <p:endCondLst>
                                            <p:cond evt="onStopAudio" delay="0">
                                              <p:tgtEl>
                                                <p:sldTgt/>
                                              </p:tgtEl>
                                            </p:cond>
                                          </p:endCondLst>
                                        </p:cTn>
                                        <p:tgtEl>
                                          <p:sndTgt r:embed="rId7" name="arrow.wav" builtIn="1"/>
                                        </p:tgtEl>
                                      </p:cMediaNode>
                                    </p:audio>
                                  </p:subTnLst>
                                </p:cTn>
                              </p:par>
                              <p:par>
                                <p:cTn id="82" presetID="35" presetClass="path" presetSubtype="0" accel="50000" decel="50000" fill="hold" grpId="3" nodeType="withEffect">
                                  <p:stCondLst>
                                    <p:cond delay="0"/>
                                  </p:stCondLst>
                                  <p:childTnLst>
                                    <p:animMotion origin="layout" path="M 3.33333E-6 -9.82659E-7 L -0.26667 0.21642 " pathEditMode="relative" rAng="0" ptsTypes="AA">
                                      <p:cBhvr>
                                        <p:cTn id="83" dur="500" spd="-100000" fill="hold"/>
                                        <p:tgtEl>
                                          <p:spTgt spid="960530"/>
                                        </p:tgtEl>
                                        <p:attrNameLst>
                                          <p:attrName>ppt_x</p:attrName>
                                          <p:attrName>ppt_y</p:attrName>
                                        </p:attrNameLst>
                                      </p:cBhvr>
                                      <p:rCtr x="-133" y="108"/>
                                    </p:animMotion>
                                  </p:childTnLst>
                                  <p:subTnLst>
                                    <p:audio>
                                      <p:cMediaNode>
                                        <p:cTn display="0" masterRel="sameClick">
                                          <p:stCondLst>
                                            <p:cond evt="begin" delay="0">
                                              <p:tn val="82"/>
                                            </p:cond>
                                          </p:stCondLst>
                                          <p:endCondLst>
                                            <p:cond evt="onStopAudio" delay="0">
                                              <p:tgtEl>
                                                <p:sldTgt/>
                                              </p:tgtEl>
                                            </p:cond>
                                          </p:endCondLst>
                                        </p:cTn>
                                        <p:tgtEl>
                                          <p:sndTgt r:embed="rId7" name="arrow.wav" builtIn="1"/>
                                        </p:tgtEl>
                                      </p:cMediaNode>
                                    </p:audio>
                                  </p:subTnLst>
                                </p:cTn>
                              </p:par>
                            </p:childTnLst>
                          </p:cTn>
                        </p:par>
                      </p:childTnLst>
                    </p:cTn>
                  </p:par>
                </p:childTnLst>
              </p:cTn>
              <p:nextCondLst>
                <p:cond evt="onClick" delay="0">
                  <p:tgtEl>
                    <p:spTgt spid="960530"/>
                  </p:tgtEl>
                </p:cond>
              </p:nextCondLst>
            </p:seq>
          </p:childTnLst>
        </p:cTn>
      </p:par>
    </p:tnLst>
    <p:bldLst>
      <p:bldP spid="960522" grpId="0" animBg="1"/>
      <p:bldP spid="960516" grpId="0" animBg="1"/>
      <p:bldP spid="960517" grpId="0" animBg="1"/>
      <p:bldP spid="960518" grpId="0"/>
      <p:bldP spid="960519" grpId="0" animBg="1"/>
      <p:bldP spid="960520" grpId="0" animBg="1"/>
      <p:bldP spid="960521" grpId="0" animBg="1"/>
      <p:bldP spid="960529" grpId="0" animBg="1"/>
      <p:bldP spid="960529" grpId="1" animBg="1"/>
      <p:bldP spid="960529" grpId="2" animBg="1"/>
      <p:bldP spid="960529" grpId="3" animBg="1"/>
      <p:bldP spid="960529" grpId="4" animBg="1"/>
      <p:bldP spid="960530" grpId="0" animBg="1"/>
      <p:bldP spid="960530" grpId="1" animBg="1"/>
      <p:bldP spid="960530" grpId="2" animBg="1"/>
      <p:bldP spid="960530" grpId="3" animBg="1"/>
      <p:bldP spid="960530" grpId="4"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6" name="Freeform 56"/>
          <p:cNvSpPr>
            <a:spLocks/>
          </p:cNvSpPr>
          <p:nvPr/>
        </p:nvSpPr>
        <p:spPr bwMode="auto">
          <a:xfrm>
            <a:off x="2700338" y="5257800"/>
            <a:ext cx="914400" cy="195263"/>
          </a:xfrm>
          <a:custGeom>
            <a:avLst/>
            <a:gdLst/>
            <a:ahLst/>
            <a:cxnLst>
              <a:cxn ang="0">
                <a:pos x="0" y="96"/>
              </a:cxn>
              <a:cxn ang="0">
                <a:pos x="816" y="96"/>
              </a:cxn>
              <a:cxn ang="0">
                <a:pos x="816" y="0"/>
              </a:cxn>
            </a:cxnLst>
            <a:rect l="0" t="0" r="r" b="b"/>
            <a:pathLst>
              <a:path w="816" h="96">
                <a:moveTo>
                  <a:pt x="0" y="96"/>
                </a:moveTo>
                <a:lnTo>
                  <a:pt x="816" y="96"/>
                </a:lnTo>
                <a:lnTo>
                  <a:pt x="816" y="0"/>
                </a:lnTo>
              </a:path>
            </a:pathLst>
          </a:custGeom>
          <a:noFill/>
          <a:ln w="28575" cap="flat" cmpd="sng">
            <a:solidFill>
              <a:schemeClr val="tx1"/>
            </a:solidFill>
            <a:prstDash val="solid"/>
            <a:round/>
            <a:headEnd/>
            <a:tailEnd/>
          </a:ln>
          <a:effectLst/>
        </p:spPr>
        <p:txBody>
          <a:bodyPr lIns="0" tIns="0" rIns="0" bIns="0">
            <a:spAutoFit/>
          </a:bodyPr>
          <a:lstStyle/>
          <a:p>
            <a:endParaRPr lang="en-US"/>
          </a:p>
        </p:txBody>
      </p:sp>
      <p:sp>
        <p:nvSpPr>
          <p:cNvPr id="757771" name="Rectangle 11"/>
          <p:cNvSpPr>
            <a:spLocks noChangeArrowheads="1"/>
          </p:cNvSpPr>
          <p:nvPr/>
        </p:nvSpPr>
        <p:spPr bwMode="auto">
          <a:xfrm>
            <a:off x="4800600" y="762000"/>
            <a:ext cx="2438400" cy="3886200"/>
          </a:xfrm>
          <a:prstGeom prst="rect">
            <a:avLst/>
          </a:prstGeom>
          <a:solidFill>
            <a:srgbClr val="0066FF"/>
          </a:solidFill>
          <a:ln w="28575">
            <a:solidFill>
              <a:schemeClr val="tx1"/>
            </a:solidFill>
            <a:miter lim="800000"/>
            <a:headEnd/>
            <a:tailEnd/>
          </a:ln>
        </p:spPr>
        <p:txBody>
          <a:bodyPr anchorCtr="1"/>
          <a:lstStyle/>
          <a:p>
            <a:r>
              <a:rPr lang="id-ID" sz="2800" b="1"/>
              <a:t>MPR</a:t>
            </a:r>
            <a:endParaRPr lang="id-ID" sz="2800"/>
          </a:p>
        </p:txBody>
      </p:sp>
      <p:sp>
        <p:nvSpPr>
          <p:cNvPr id="757770" name="Rectangle 10"/>
          <p:cNvSpPr>
            <a:spLocks noChangeArrowheads="1"/>
          </p:cNvSpPr>
          <p:nvPr/>
        </p:nvSpPr>
        <p:spPr bwMode="auto">
          <a:xfrm>
            <a:off x="152400" y="4953000"/>
            <a:ext cx="2590800" cy="1752600"/>
          </a:xfrm>
          <a:prstGeom prst="rect">
            <a:avLst/>
          </a:prstGeom>
          <a:solidFill>
            <a:srgbClr val="0066FF"/>
          </a:solidFill>
          <a:ln w="28575">
            <a:solidFill>
              <a:schemeClr val="tx1"/>
            </a:solidFill>
            <a:miter lim="800000"/>
            <a:headEnd/>
            <a:tailEnd/>
          </a:ln>
        </p:spPr>
        <p:txBody>
          <a:bodyPr anchorCtr="1"/>
          <a:lstStyle/>
          <a:p>
            <a:r>
              <a:rPr lang="id-ID" sz="2800" b="1"/>
              <a:t>MK</a:t>
            </a:r>
            <a:endParaRPr lang="id-ID" sz="2800"/>
          </a:p>
        </p:txBody>
      </p:sp>
      <p:sp>
        <p:nvSpPr>
          <p:cNvPr id="757815" name="Freeform 55"/>
          <p:cNvSpPr>
            <a:spLocks/>
          </p:cNvSpPr>
          <p:nvPr/>
        </p:nvSpPr>
        <p:spPr bwMode="auto">
          <a:xfrm>
            <a:off x="7086600" y="2362200"/>
            <a:ext cx="1143000" cy="381000"/>
          </a:xfrm>
          <a:custGeom>
            <a:avLst/>
            <a:gdLst/>
            <a:ahLst/>
            <a:cxnLst>
              <a:cxn ang="0">
                <a:pos x="0" y="96"/>
              </a:cxn>
              <a:cxn ang="0">
                <a:pos x="816" y="96"/>
              </a:cxn>
              <a:cxn ang="0">
                <a:pos x="816" y="0"/>
              </a:cxn>
            </a:cxnLst>
            <a:rect l="0" t="0" r="r" b="b"/>
            <a:pathLst>
              <a:path w="816" h="96">
                <a:moveTo>
                  <a:pt x="0" y="96"/>
                </a:moveTo>
                <a:lnTo>
                  <a:pt x="816" y="96"/>
                </a:lnTo>
                <a:lnTo>
                  <a:pt x="816" y="0"/>
                </a:lnTo>
              </a:path>
            </a:pathLst>
          </a:custGeom>
          <a:noFill/>
          <a:ln w="28575" cap="flat" cmpd="sng">
            <a:solidFill>
              <a:schemeClr val="tx1"/>
            </a:solidFill>
            <a:prstDash val="solid"/>
            <a:round/>
            <a:headEnd/>
            <a:tailEnd/>
          </a:ln>
          <a:effectLst/>
        </p:spPr>
        <p:txBody>
          <a:bodyPr lIns="0" tIns="0" rIns="0" bIns="0">
            <a:spAutoFit/>
          </a:bodyPr>
          <a:lstStyle/>
          <a:p>
            <a:endParaRPr lang="en-US"/>
          </a:p>
        </p:txBody>
      </p:sp>
      <p:sp>
        <p:nvSpPr>
          <p:cNvPr id="757763" name="Line 3"/>
          <p:cNvSpPr>
            <a:spLocks noChangeShapeType="1"/>
          </p:cNvSpPr>
          <p:nvPr/>
        </p:nvSpPr>
        <p:spPr bwMode="auto">
          <a:xfrm>
            <a:off x="8229600" y="3581400"/>
            <a:ext cx="0" cy="184150"/>
          </a:xfrm>
          <a:prstGeom prst="line">
            <a:avLst/>
          </a:prstGeom>
          <a:noFill/>
          <a:ln w="28575">
            <a:solidFill>
              <a:schemeClr val="tx1"/>
            </a:solidFill>
            <a:round/>
            <a:headEnd/>
            <a:tailEnd type="triangle" w="med" len="med"/>
          </a:ln>
          <a:effectLst/>
        </p:spPr>
        <p:txBody>
          <a:bodyPr/>
          <a:lstStyle/>
          <a:p>
            <a:endParaRPr lang="en-US"/>
          </a:p>
        </p:txBody>
      </p:sp>
      <p:sp>
        <p:nvSpPr>
          <p:cNvPr id="757764" name="Freeform 4"/>
          <p:cNvSpPr>
            <a:spLocks/>
          </p:cNvSpPr>
          <p:nvPr/>
        </p:nvSpPr>
        <p:spPr bwMode="auto">
          <a:xfrm>
            <a:off x="7086600" y="2984500"/>
            <a:ext cx="1143000" cy="215900"/>
          </a:xfrm>
          <a:custGeom>
            <a:avLst/>
            <a:gdLst/>
            <a:ahLst/>
            <a:cxnLst>
              <a:cxn ang="0">
                <a:pos x="0" y="0"/>
              </a:cxn>
              <a:cxn ang="0">
                <a:pos x="864" y="0"/>
              </a:cxn>
              <a:cxn ang="0">
                <a:pos x="864" y="96"/>
              </a:cxn>
            </a:cxnLst>
            <a:rect l="0" t="0" r="r" b="b"/>
            <a:pathLst>
              <a:path w="864" h="96">
                <a:moveTo>
                  <a:pt x="0" y="0"/>
                </a:moveTo>
                <a:lnTo>
                  <a:pt x="864" y="0"/>
                </a:lnTo>
                <a:lnTo>
                  <a:pt x="864" y="96"/>
                </a:lnTo>
              </a:path>
            </a:pathLst>
          </a:custGeom>
          <a:noFill/>
          <a:ln w="28575" cmpd="sng">
            <a:solidFill>
              <a:schemeClr val="tx1"/>
            </a:solidFill>
            <a:round/>
            <a:headEnd/>
            <a:tailEnd/>
          </a:ln>
          <a:effectLst/>
        </p:spPr>
        <p:txBody>
          <a:bodyPr/>
          <a:lstStyle/>
          <a:p>
            <a:endParaRPr lang="en-US"/>
          </a:p>
        </p:txBody>
      </p:sp>
      <p:sp>
        <p:nvSpPr>
          <p:cNvPr id="757766" name="Line 6"/>
          <p:cNvSpPr>
            <a:spLocks noChangeShapeType="1"/>
          </p:cNvSpPr>
          <p:nvPr/>
        </p:nvSpPr>
        <p:spPr bwMode="auto">
          <a:xfrm>
            <a:off x="8229600" y="1784350"/>
            <a:ext cx="0" cy="228600"/>
          </a:xfrm>
          <a:prstGeom prst="line">
            <a:avLst/>
          </a:prstGeom>
          <a:noFill/>
          <a:ln w="28575">
            <a:solidFill>
              <a:schemeClr val="tx1"/>
            </a:solidFill>
            <a:round/>
            <a:headEnd type="triangle" w="med" len="med"/>
            <a:tailEnd/>
          </a:ln>
          <a:effectLst/>
        </p:spPr>
        <p:txBody>
          <a:bodyPr/>
          <a:lstStyle/>
          <a:p>
            <a:endParaRPr lang="en-US"/>
          </a:p>
        </p:txBody>
      </p:sp>
      <p:sp>
        <p:nvSpPr>
          <p:cNvPr id="757768" name="Text Box 8"/>
          <p:cNvSpPr txBox="1">
            <a:spLocks noChangeArrowheads="1"/>
          </p:cNvSpPr>
          <p:nvPr/>
        </p:nvSpPr>
        <p:spPr bwMode="auto">
          <a:xfrm>
            <a:off x="76200" y="-42863"/>
            <a:ext cx="7361238" cy="504826"/>
          </a:xfrm>
          <a:prstGeom prst="rect">
            <a:avLst/>
          </a:prstGeom>
          <a:noFill/>
          <a:ln w="9525">
            <a:noFill/>
            <a:miter lim="800000"/>
            <a:headEnd/>
            <a:tailEnd/>
          </a:ln>
        </p:spPr>
        <p:txBody>
          <a:bodyPr/>
          <a:lstStyle/>
          <a:p>
            <a:pPr algn="just"/>
            <a:r>
              <a:rPr lang="id-ID" sz="1800" b="1">
                <a:solidFill>
                  <a:schemeClr val="tx1"/>
                </a:solidFill>
              </a:rPr>
              <a:t>BAB </a:t>
            </a:r>
            <a:r>
              <a:rPr lang="en-US" sz="1800" b="1">
                <a:solidFill>
                  <a:schemeClr val="tx1"/>
                </a:solidFill>
              </a:rPr>
              <a:t>III. </a:t>
            </a:r>
            <a:r>
              <a:rPr lang="id-ID" sz="1800" b="1">
                <a:solidFill>
                  <a:schemeClr val="tx1"/>
                </a:solidFill>
              </a:rPr>
              <a:t>KEKUASAAN PEMERINTAHAN NEGARA</a:t>
            </a:r>
          </a:p>
          <a:p>
            <a:pPr algn="just"/>
            <a:r>
              <a:rPr lang="id-ID" sz="1600" b="1">
                <a:solidFill>
                  <a:schemeClr val="tx1"/>
                </a:solidFill>
              </a:rPr>
              <a:t>Pengusulan Pemberhentian Presiden dan/atau Wakil Presiden</a:t>
            </a:r>
          </a:p>
        </p:txBody>
      </p:sp>
      <p:sp>
        <p:nvSpPr>
          <p:cNvPr id="757769" name="Rectangle 9"/>
          <p:cNvSpPr>
            <a:spLocks noChangeArrowheads="1"/>
          </p:cNvSpPr>
          <p:nvPr/>
        </p:nvSpPr>
        <p:spPr bwMode="auto">
          <a:xfrm>
            <a:off x="152400" y="762000"/>
            <a:ext cx="4419600" cy="4038600"/>
          </a:xfrm>
          <a:prstGeom prst="rect">
            <a:avLst/>
          </a:prstGeom>
          <a:solidFill>
            <a:srgbClr val="0066FF"/>
          </a:solidFill>
          <a:ln w="28575">
            <a:solidFill>
              <a:schemeClr val="tx1"/>
            </a:solidFill>
            <a:miter lim="800000"/>
            <a:headEnd/>
            <a:tailEnd/>
          </a:ln>
        </p:spPr>
        <p:txBody>
          <a:bodyPr tIns="36000" bIns="36000" anchorCtr="1"/>
          <a:lstStyle/>
          <a:p>
            <a:r>
              <a:rPr lang="id-ID" sz="2800" b="1" dirty="0"/>
              <a:t>DPR</a:t>
            </a:r>
            <a:endParaRPr lang="id-ID" sz="2800" dirty="0"/>
          </a:p>
        </p:txBody>
      </p:sp>
      <p:sp>
        <p:nvSpPr>
          <p:cNvPr id="757774" name="Rectangle 14"/>
          <p:cNvSpPr>
            <a:spLocks noChangeArrowheads="1"/>
          </p:cNvSpPr>
          <p:nvPr/>
        </p:nvSpPr>
        <p:spPr bwMode="auto">
          <a:xfrm>
            <a:off x="7577138" y="1970088"/>
            <a:ext cx="1295400" cy="609600"/>
          </a:xfrm>
          <a:prstGeom prst="rect">
            <a:avLst/>
          </a:prstGeom>
          <a:noFill/>
          <a:ln w="9525">
            <a:noFill/>
            <a:miter lim="800000"/>
            <a:headEnd/>
            <a:tailEnd/>
          </a:ln>
        </p:spPr>
        <p:txBody>
          <a:bodyPr/>
          <a:lstStyle/>
          <a:p>
            <a:r>
              <a:rPr lang="id-ID" sz="1200" b="1" dirty="0"/>
              <a:t>usul DPR tidak diterima  </a:t>
            </a:r>
          </a:p>
        </p:txBody>
      </p:sp>
      <p:sp>
        <p:nvSpPr>
          <p:cNvPr id="757777" name="AutoShape 17"/>
          <p:cNvSpPr>
            <a:spLocks noChangeArrowheads="1"/>
          </p:cNvSpPr>
          <p:nvPr/>
        </p:nvSpPr>
        <p:spPr bwMode="auto">
          <a:xfrm>
            <a:off x="304800" y="5465763"/>
            <a:ext cx="2286000" cy="1143000"/>
          </a:xfrm>
          <a:prstGeom prst="roundRect">
            <a:avLst>
              <a:gd name="adj" fmla="val 16667"/>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wajib memeriksa, mengadili, dan memutus paling lama 90 hari setelah permintaan diterima</a:t>
            </a:r>
          </a:p>
          <a:p>
            <a:r>
              <a:rPr lang="id-ID" sz="1200" dirty="0">
                <a:solidFill>
                  <a:schemeClr val="tx1"/>
                </a:solidFill>
              </a:rPr>
              <a:t>[Pasal 7B (4)***]</a:t>
            </a:r>
          </a:p>
        </p:txBody>
      </p:sp>
      <p:sp>
        <p:nvSpPr>
          <p:cNvPr id="757779" name="Line 19"/>
          <p:cNvSpPr>
            <a:spLocks noChangeShapeType="1"/>
          </p:cNvSpPr>
          <p:nvPr/>
        </p:nvSpPr>
        <p:spPr bwMode="auto">
          <a:xfrm rot="5400000">
            <a:off x="1333500" y="4800600"/>
            <a:ext cx="304800" cy="0"/>
          </a:xfrm>
          <a:prstGeom prst="line">
            <a:avLst/>
          </a:prstGeom>
          <a:noFill/>
          <a:ln w="28575">
            <a:solidFill>
              <a:schemeClr val="tx1"/>
            </a:solidFill>
            <a:round/>
            <a:headEnd/>
            <a:tailEnd type="triangle" w="med" len="med"/>
          </a:ln>
          <a:effectLst/>
        </p:spPr>
        <p:txBody>
          <a:bodyPr/>
          <a:lstStyle/>
          <a:p>
            <a:endParaRPr lang="en-US"/>
          </a:p>
        </p:txBody>
      </p:sp>
      <p:sp>
        <p:nvSpPr>
          <p:cNvPr id="757781" name="AutoShape 21"/>
          <p:cNvSpPr>
            <a:spLocks noChangeArrowheads="1"/>
          </p:cNvSpPr>
          <p:nvPr/>
        </p:nvSpPr>
        <p:spPr bwMode="auto">
          <a:xfrm>
            <a:off x="309563" y="2647950"/>
            <a:ext cx="2354262" cy="2033588"/>
          </a:xfrm>
          <a:prstGeom prst="roundRect">
            <a:avLst>
              <a:gd name="adj" fmla="val 11218"/>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Pengajuan permintaan DPR kepada MK hanya dapat dilakukan dengan dukungan sekurang-kurangnya 2/3 dari jumlah anggota yang hadir dalam sidang paripurna yang dihadiri oleh sekurang-kurangnya 2/3 dari jumlah anggota </a:t>
            </a:r>
          </a:p>
          <a:p>
            <a:r>
              <a:rPr lang="id-ID" sz="1200" dirty="0">
                <a:solidFill>
                  <a:schemeClr val="tx1"/>
                </a:solidFill>
              </a:rPr>
              <a:t>[Pasal 7B (3)***]</a:t>
            </a:r>
          </a:p>
        </p:txBody>
      </p:sp>
      <p:sp>
        <p:nvSpPr>
          <p:cNvPr id="757782" name="AutoShape 22"/>
          <p:cNvSpPr>
            <a:spLocks noChangeArrowheads="1"/>
          </p:cNvSpPr>
          <p:nvPr/>
        </p:nvSpPr>
        <p:spPr bwMode="auto">
          <a:xfrm>
            <a:off x="304800" y="1319213"/>
            <a:ext cx="2362200" cy="1271587"/>
          </a:xfrm>
          <a:prstGeom prst="roundRect">
            <a:avLst>
              <a:gd name="adj" fmla="val 16667"/>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Pendapat DPR bahwa Presiden dan/atau Wakil Presiden telah melakukan pelanggaran hukum ataupun telah tidak lagi memenuhi syarat</a:t>
            </a:r>
          </a:p>
          <a:p>
            <a:r>
              <a:rPr lang="id-ID" sz="1200" dirty="0">
                <a:solidFill>
                  <a:schemeClr val="tx1"/>
                </a:solidFill>
              </a:rPr>
              <a:t>[Pasal 7B (2)***]</a:t>
            </a:r>
          </a:p>
        </p:txBody>
      </p:sp>
      <p:sp>
        <p:nvSpPr>
          <p:cNvPr id="757783" name="AutoShape 23"/>
          <p:cNvSpPr>
            <a:spLocks noChangeArrowheads="1"/>
          </p:cNvSpPr>
          <p:nvPr/>
        </p:nvSpPr>
        <p:spPr bwMode="auto">
          <a:xfrm>
            <a:off x="4953000" y="1428750"/>
            <a:ext cx="2133600" cy="1066800"/>
          </a:xfrm>
          <a:prstGeom prst="roundRect">
            <a:avLst>
              <a:gd name="adj" fmla="val 12796"/>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wajib menyelenggarakan sidang untuk memutuskan usul DPR paling lambat 30 hari sejak usul diterima</a:t>
            </a:r>
          </a:p>
          <a:p>
            <a:r>
              <a:rPr lang="id-ID" sz="1200" dirty="0">
                <a:solidFill>
                  <a:schemeClr val="tx1"/>
                </a:solidFill>
              </a:rPr>
              <a:t>[Pasal 7B (6)***]</a:t>
            </a:r>
          </a:p>
        </p:txBody>
      </p:sp>
      <p:sp>
        <p:nvSpPr>
          <p:cNvPr id="757784" name="AutoShape 24"/>
          <p:cNvSpPr>
            <a:spLocks noChangeArrowheads="1"/>
          </p:cNvSpPr>
          <p:nvPr/>
        </p:nvSpPr>
        <p:spPr bwMode="auto">
          <a:xfrm>
            <a:off x="4953000" y="2576513"/>
            <a:ext cx="2133600" cy="1995487"/>
          </a:xfrm>
          <a:prstGeom prst="roundRect">
            <a:avLst>
              <a:gd name="adj" fmla="val 10264"/>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Keputusan diambil dalam </a:t>
            </a:r>
            <a:r>
              <a:rPr lang="en-US" sz="1200" dirty="0" err="1">
                <a:solidFill>
                  <a:schemeClr val="tx1"/>
                </a:solidFill>
              </a:rPr>
              <a:t>sidang</a:t>
            </a:r>
            <a:r>
              <a:rPr lang="en-US" sz="1200" dirty="0">
                <a:solidFill>
                  <a:schemeClr val="tx1"/>
                </a:solidFill>
              </a:rPr>
              <a:t> </a:t>
            </a:r>
            <a:r>
              <a:rPr lang="id-ID" sz="1200" dirty="0">
                <a:solidFill>
                  <a:schemeClr val="tx1"/>
                </a:solidFill>
              </a:rPr>
              <a:t>paripurna, dihadiri sekurang-kurangnya 3/4  jumlah anggota, disetujui sekurang-kurangnya 2/3 jumlah yang hadir, setelah Presiden dan/atau wakil presiden diberi kesempatan menyampaikan penjelasan </a:t>
            </a:r>
          </a:p>
          <a:p>
            <a:r>
              <a:rPr lang="id-ID" sz="1200" dirty="0">
                <a:solidFill>
                  <a:schemeClr val="tx1"/>
                </a:solidFill>
              </a:rPr>
              <a:t>[Pasal 7B (7)***]</a:t>
            </a:r>
          </a:p>
        </p:txBody>
      </p:sp>
      <p:sp>
        <p:nvSpPr>
          <p:cNvPr id="757785" name="Line 25"/>
          <p:cNvSpPr>
            <a:spLocks noChangeShapeType="1"/>
          </p:cNvSpPr>
          <p:nvPr/>
        </p:nvSpPr>
        <p:spPr bwMode="auto">
          <a:xfrm>
            <a:off x="4343400" y="1981200"/>
            <a:ext cx="609600" cy="0"/>
          </a:xfrm>
          <a:prstGeom prst="line">
            <a:avLst/>
          </a:prstGeom>
          <a:noFill/>
          <a:ln w="28575">
            <a:solidFill>
              <a:schemeClr val="tx1"/>
            </a:solidFill>
            <a:round/>
            <a:headEnd/>
            <a:tailEnd type="triangle" w="med" len="med"/>
          </a:ln>
          <a:effectLst/>
        </p:spPr>
        <p:txBody>
          <a:bodyPr/>
          <a:lstStyle/>
          <a:p>
            <a:endParaRPr lang="en-US"/>
          </a:p>
        </p:txBody>
      </p:sp>
      <p:sp>
        <p:nvSpPr>
          <p:cNvPr id="757786" name="AutoShape 26"/>
          <p:cNvSpPr>
            <a:spLocks noChangeArrowheads="1"/>
          </p:cNvSpPr>
          <p:nvPr/>
        </p:nvSpPr>
        <p:spPr bwMode="auto">
          <a:xfrm>
            <a:off x="2819400" y="1295400"/>
            <a:ext cx="1600200" cy="1524000"/>
          </a:xfrm>
          <a:prstGeom prst="roundRect">
            <a:avLst>
              <a:gd name="adj" fmla="val 16667"/>
            </a:avLst>
          </a:prstGeom>
          <a:solidFill>
            <a:schemeClr val="accent1"/>
          </a:solidFill>
          <a:ln w="12700">
            <a:solidFill>
              <a:schemeClr val="tx1"/>
            </a:solidFill>
            <a:round/>
            <a:headEnd/>
            <a:tailEnd/>
          </a:ln>
        </p:spPr>
        <p:txBody>
          <a:bodyPr lIns="36000" tIns="36000" rIns="36000" bIns="36000"/>
          <a:lstStyle/>
          <a:p>
            <a:r>
              <a:rPr lang="id-ID" sz="1200" dirty="0">
                <a:solidFill>
                  <a:schemeClr val="tx1"/>
                </a:solidFill>
              </a:rPr>
              <a:t>DPR menyelenggarakan sidang paripurna untuk meneruskan usul pemberhentian kepada MPR </a:t>
            </a:r>
          </a:p>
          <a:p>
            <a:r>
              <a:rPr lang="id-ID" sz="1200" dirty="0">
                <a:solidFill>
                  <a:schemeClr val="tx1"/>
                </a:solidFill>
              </a:rPr>
              <a:t>[Pasal 7B (5)***]</a:t>
            </a:r>
          </a:p>
        </p:txBody>
      </p:sp>
      <p:sp>
        <p:nvSpPr>
          <p:cNvPr id="757787" name="Rectangle 27"/>
          <p:cNvSpPr>
            <a:spLocks noChangeArrowheads="1"/>
          </p:cNvSpPr>
          <p:nvPr/>
        </p:nvSpPr>
        <p:spPr bwMode="auto">
          <a:xfrm>
            <a:off x="7723188" y="3168650"/>
            <a:ext cx="1019175" cy="463550"/>
          </a:xfrm>
          <a:prstGeom prst="rect">
            <a:avLst/>
          </a:prstGeom>
          <a:noFill/>
          <a:ln w="9525">
            <a:noFill/>
            <a:miter lim="800000"/>
            <a:headEnd/>
            <a:tailEnd/>
          </a:ln>
        </p:spPr>
        <p:txBody>
          <a:bodyPr/>
          <a:lstStyle/>
          <a:p>
            <a:r>
              <a:rPr lang="id-ID" sz="1200" b="1" dirty="0"/>
              <a:t>usul DPR</a:t>
            </a:r>
          </a:p>
          <a:p>
            <a:r>
              <a:rPr lang="id-ID" sz="1200" b="1" dirty="0"/>
              <a:t>diterima</a:t>
            </a:r>
          </a:p>
        </p:txBody>
      </p:sp>
      <p:sp>
        <p:nvSpPr>
          <p:cNvPr id="757809" name="Rectangle 49"/>
          <p:cNvSpPr>
            <a:spLocks noChangeArrowheads="1"/>
          </p:cNvSpPr>
          <p:nvPr/>
        </p:nvSpPr>
        <p:spPr bwMode="auto">
          <a:xfrm>
            <a:off x="7467600" y="762000"/>
            <a:ext cx="1524000" cy="990600"/>
          </a:xfrm>
          <a:prstGeom prst="rect">
            <a:avLst/>
          </a:prstGeom>
          <a:solidFill>
            <a:srgbClr val="0066FF"/>
          </a:solidFill>
          <a:ln w="28575">
            <a:solidFill>
              <a:schemeClr val="tx1"/>
            </a:solidFill>
            <a:miter lim="800000"/>
            <a:headEnd/>
            <a:tailEnd/>
          </a:ln>
        </p:spPr>
        <p:txBody>
          <a:bodyPr lIns="36000" tIns="36000" rIns="36000" bIns="36000"/>
          <a:lstStyle/>
          <a:p>
            <a:r>
              <a:rPr lang="id-ID" sz="1400" b="1">
                <a:solidFill>
                  <a:schemeClr val="accent1"/>
                </a:solidFill>
              </a:rPr>
              <a:t>Presiden dan/atau Wakil Presiden terus menjabat</a:t>
            </a:r>
            <a:endParaRPr lang="id-ID" sz="1800" b="1">
              <a:solidFill>
                <a:schemeClr val="accent1"/>
              </a:solidFill>
            </a:endParaRPr>
          </a:p>
        </p:txBody>
      </p:sp>
      <p:sp>
        <p:nvSpPr>
          <p:cNvPr id="757810" name="Rectangle 50"/>
          <p:cNvSpPr>
            <a:spLocks noChangeArrowheads="1"/>
          </p:cNvSpPr>
          <p:nvPr/>
        </p:nvSpPr>
        <p:spPr bwMode="auto">
          <a:xfrm>
            <a:off x="7467600" y="3765550"/>
            <a:ext cx="1524000" cy="882650"/>
          </a:xfrm>
          <a:prstGeom prst="rect">
            <a:avLst/>
          </a:prstGeom>
          <a:solidFill>
            <a:srgbClr val="FF3300"/>
          </a:solidFill>
          <a:ln w="28575">
            <a:solidFill>
              <a:schemeClr val="tx1"/>
            </a:solidFill>
            <a:miter lim="800000"/>
            <a:headEnd/>
            <a:tailEnd/>
          </a:ln>
        </p:spPr>
        <p:txBody>
          <a:bodyPr lIns="36000" tIns="36000" rIns="36000" bIns="36000" anchor="ctr" anchorCtr="1"/>
          <a:lstStyle/>
          <a:p>
            <a:r>
              <a:rPr lang="id-ID" sz="1300" b="1">
                <a:solidFill>
                  <a:schemeClr val="accent1"/>
                </a:solidFill>
              </a:rPr>
              <a:t>Presiden dan/atau Wakil Presiden diberhentikan</a:t>
            </a:r>
          </a:p>
        </p:txBody>
      </p:sp>
      <p:sp>
        <p:nvSpPr>
          <p:cNvPr id="757812" name="Text Box 52"/>
          <p:cNvSpPr txBox="1">
            <a:spLocks noChangeArrowheads="1"/>
          </p:cNvSpPr>
          <p:nvPr/>
        </p:nvSpPr>
        <p:spPr bwMode="auto">
          <a:xfrm>
            <a:off x="8686800" y="76200"/>
            <a:ext cx="3810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id-ID" sz="2000">
                <a:latin typeface="Arial Rounded MT Bold" pitchFamily="34" charset="0"/>
              </a:rPr>
              <a:t>1</a:t>
            </a:r>
            <a:r>
              <a:rPr lang="en-US" sz="2000">
                <a:latin typeface="Arial Rounded MT Bold" pitchFamily="34" charset="0"/>
              </a:rPr>
              <a:t>0</a:t>
            </a:r>
            <a:endParaRPr lang="id-ID" sz="2000">
              <a:latin typeface="Arial Rounded MT Bold" pitchFamily="34" charset="0"/>
            </a:endParaRPr>
          </a:p>
        </p:txBody>
      </p:sp>
      <p:sp>
        <p:nvSpPr>
          <p:cNvPr id="757817" name="Line 57"/>
          <p:cNvSpPr>
            <a:spLocks noChangeShapeType="1"/>
          </p:cNvSpPr>
          <p:nvPr/>
        </p:nvSpPr>
        <p:spPr bwMode="auto">
          <a:xfrm>
            <a:off x="3619500" y="2819400"/>
            <a:ext cx="0" cy="2209800"/>
          </a:xfrm>
          <a:prstGeom prst="line">
            <a:avLst/>
          </a:prstGeom>
          <a:noFill/>
          <a:ln w="28575">
            <a:solidFill>
              <a:schemeClr val="tx1"/>
            </a:solidFill>
            <a:round/>
            <a:headEnd type="triangle" w="med" len="med"/>
            <a:tailEnd/>
          </a:ln>
          <a:effectLst/>
        </p:spPr>
        <p:txBody>
          <a:bodyPr/>
          <a:lstStyle/>
          <a:p>
            <a:endParaRPr lang="en-US"/>
          </a:p>
        </p:txBody>
      </p:sp>
      <p:sp>
        <p:nvSpPr>
          <p:cNvPr id="757818" name="Rectangle 58"/>
          <p:cNvSpPr>
            <a:spLocks noChangeArrowheads="1"/>
          </p:cNvSpPr>
          <p:nvPr/>
        </p:nvSpPr>
        <p:spPr bwMode="auto">
          <a:xfrm>
            <a:off x="3390900" y="5664200"/>
            <a:ext cx="1295400" cy="228600"/>
          </a:xfrm>
          <a:prstGeom prst="rect">
            <a:avLst/>
          </a:prstGeom>
          <a:noFill/>
          <a:ln w="9525">
            <a:noFill/>
            <a:miter lim="800000"/>
            <a:headEnd/>
            <a:tailEnd/>
          </a:ln>
        </p:spPr>
        <p:txBody>
          <a:bodyPr/>
          <a:lstStyle/>
          <a:p>
            <a:r>
              <a:rPr lang="en-US" b="1" dirty="0"/>
              <a:t>t</a:t>
            </a:r>
            <a:r>
              <a:rPr lang="id-ID" b="1" dirty="0"/>
              <a:t>idak </a:t>
            </a:r>
            <a:r>
              <a:rPr lang="id-ID" sz="1200" b="1" dirty="0"/>
              <a:t>terbukti</a:t>
            </a:r>
            <a:r>
              <a:rPr lang="id-ID" b="1" dirty="0"/>
              <a:t>  </a:t>
            </a:r>
          </a:p>
        </p:txBody>
      </p:sp>
      <p:sp>
        <p:nvSpPr>
          <p:cNvPr id="757819" name="Freeform 59"/>
          <p:cNvSpPr>
            <a:spLocks/>
          </p:cNvSpPr>
          <p:nvPr/>
        </p:nvSpPr>
        <p:spPr bwMode="auto">
          <a:xfrm>
            <a:off x="2743200" y="5943600"/>
            <a:ext cx="1295400" cy="304800"/>
          </a:xfrm>
          <a:custGeom>
            <a:avLst/>
            <a:gdLst/>
            <a:ahLst/>
            <a:cxnLst>
              <a:cxn ang="0">
                <a:pos x="0" y="96"/>
              </a:cxn>
              <a:cxn ang="0">
                <a:pos x="816" y="96"/>
              </a:cxn>
              <a:cxn ang="0">
                <a:pos x="816" y="0"/>
              </a:cxn>
            </a:cxnLst>
            <a:rect l="0" t="0" r="r" b="b"/>
            <a:pathLst>
              <a:path w="816" h="96">
                <a:moveTo>
                  <a:pt x="0" y="96"/>
                </a:moveTo>
                <a:lnTo>
                  <a:pt x="816" y="96"/>
                </a:lnTo>
                <a:lnTo>
                  <a:pt x="816" y="0"/>
                </a:lnTo>
              </a:path>
            </a:pathLst>
          </a:custGeom>
          <a:noFill/>
          <a:ln w="28575" cap="flat" cmpd="sng">
            <a:solidFill>
              <a:schemeClr val="tx1"/>
            </a:solidFill>
            <a:prstDash val="solid"/>
            <a:round/>
            <a:headEnd/>
            <a:tailEnd/>
          </a:ln>
          <a:effectLst/>
        </p:spPr>
        <p:txBody>
          <a:bodyPr lIns="0" tIns="0" rIns="0" bIns="0">
            <a:spAutoFit/>
          </a:bodyPr>
          <a:lstStyle/>
          <a:p>
            <a:endParaRPr lang="en-US"/>
          </a:p>
        </p:txBody>
      </p:sp>
      <p:sp>
        <p:nvSpPr>
          <p:cNvPr id="757820" name="Line 60"/>
          <p:cNvSpPr>
            <a:spLocks noChangeShapeType="1"/>
          </p:cNvSpPr>
          <p:nvPr/>
        </p:nvSpPr>
        <p:spPr bwMode="auto">
          <a:xfrm>
            <a:off x="4038600" y="4800600"/>
            <a:ext cx="0" cy="914400"/>
          </a:xfrm>
          <a:prstGeom prst="line">
            <a:avLst/>
          </a:prstGeom>
          <a:noFill/>
          <a:ln w="28575">
            <a:solidFill>
              <a:schemeClr val="tx1"/>
            </a:solidFill>
            <a:round/>
            <a:headEnd type="triangle" w="med" len="med"/>
            <a:tailEnd/>
          </a:ln>
          <a:effectLst/>
        </p:spPr>
        <p:txBody>
          <a:bodyPr/>
          <a:lstStyle/>
          <a:p>
            <a:endParaRPr lang="en-US"/>
          </a:p>
        </p:txBody>
      </p:sp>
      <p:sp>
        <p:nvSpPr>
          <p:cNvPr id="757821" name="Rectangle 61"/>
          <p:cNvSpPr>
            <a:spLocks noChangeArrowheads="1"/>
          </p:cNvSpPr>
          <p:nvPr/>
        </p:nvSpPr>
        <p:spPr bwMode="auto">
          <a:xfrm>
            <a:off x="3143240" y="4929198"/>
            <a:ext cx="838200" cy="228600"/>
          </a:xfrm>
          <a:prstGeom prst="rect">
            <a:avLst/>
          </a:prstGeom>
          <a:noFill/>
          <a:ln w="9525">
            <a:noFill/>
            <a:miter lim="800000"/>
            <a:headEnd/>
            <a:tailEnd/>
          </a:ln>
        </p:spPr>
        <p:txBody>
          <a:bodyPr/>
          <a:lstStyle/>
          <a:p>
            <a:r>
              <a:rPr lang="id-ID" sz="1400" b="1" dirty="0"/>
              <a:t>terbukti</a:t>
            </a:r>
            <a:r>
              <a:rPr lang="id-ID" b="1" dirty="0"/>
              <a:t>  </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childTnLst>
                                    <p:set>
                                      <p:cBhvr>
                                        <p:cTn id="6" dur="1" fill="hold">
                                          <p:stCondLst>
                                            <p:cond delay="0"/>
                                          </p:stCondLst>
                                        </p:cTn>
                                        <p:tgtEl>
                                          <p:spTgt spid="757782"/>
                                        </p:tgtEl>
                                        <p:attrNameLst>
                                          <p:attrName>style.visibility</p:attrName>
                                        </p:attrNameLst>
                                      </p:cBhvr>
                                      <p:to>
                                        <p:strVal val="visible"/>
                                      </p:to>
                                    </p:set>
                                    <p:anim by="(-#ppt_w*2)" calcmode="lin" valueType="num">
                                      <p:cBhvr rctx="PPT">
                                        <p:cTn id="7" dur="250" autoRev="1" fill="hold">
                                          <p:stCondLst>
                                            <p:cond delay="0"/>
                                          </p:stCondLst>
                                        </p:cTn>
                                        <p:tgtEl>
                                          <p:spTgt spid="757782"/>
                                        </p:tgtEl>
                                        <p:attrNameLst>
                                          <p:attrName>ppt_w</p:attrName>
                                        </p:attrNameLst>
                                      </p:cBhvr>
                                    </p:anim>
                                    <p:anim by="(#ppt_w*0.50)" calcmode="lin" valueType="num">
                                      <p:cBhvr>
                                        <p:cTn id="8" dur="250" decel="50000" autoRev="1" fill="hold">
                                          <p:stCondLst>
                                            <p:cond delay="0"/>
                                          </p:stCondLst>
                                        </p:cTn>
                                        <p:tgtEl>
                                          <p:spTgt spid="757782"/>
                                        </p:tgtEl>
                                        <p:attrNameLst>
                                          <p:attrName>ppt_x</p:attrName>
                                        </p:attrNameLst>
                                      </p:cBhvr>
                                    </p:anim>
                                    <p:anim from="(-#ppt_h/2)" to="(#ppt_y)" calcmode="lin" valueType="num">
                                      <p:cBhvr>
                                        <p:cTn id="9" dur="500" fill="hold">
                                          <p:stCondLst>
                                            <p:cond delay="0"/>
                                          </p:stCondLst>
                                        </p:cTn>
                                        <p:tgtEl>
                                          <p:spTgt spid="757782"/>
                                        </p:tgtEl>
                                        <p:attrNameLst>
                                          <p:attrName>ppt_y</p:attrName>
                                        </p:attrNameLst>
                                      </p:cBhvr>
                                    </p:anim>
                                    <p:animRot by="21600000">
                                      <p:cBhvr>
                                        <p:cTn id="10" dur="500" fill="hold">
                                          <p:stCondLst>
                                            <p:cond delay="0"/>
                                          </p:stCondLst>
                                        </p:cTn>
                                        <p:tgtEl>
                                          <p:spTgt spid="757782"/>
                                        </p:tgtEl>
                                        <p:attrNameLst>
                                          <p:attrName>r</p:attrName>
                                        </p:attrNameLst>
                                      </p:cBhvr>
                                    </p:animRot>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757781"/>
                                        </p:tgtEl>
                                        <p:attrNameLst>
                                          <p:attrName>style.visibility</p:attrName>
                                        </p:attrNameLst>
                                      </p:cBhvr>
                                      <p:to>
                                        <p:strVal val="visible"/>
                                      </p:to>
                                    </p:set>
                                    <p:animEffect transition="in" filter="strips(downRight)">
                                      <p:cBhvr>
                                        <p:cTn id="14" dur="500"/>
                                        <p:tgtEl>
                                          <p:spTgt spid="757781"/>
                                        </p:tgtEl>
                                      </p:cBhvr>
                                    </p:animEffect>
                                  </p:childTnLst>
                                </p:cTn>
                              </p:par>
                            </p:childTnLst>
                          </p:cTn>
                        </p:par>
                        <p:par>
                          <p:cTn id="15" fill="hold">
                            <p:stCondLst>
                              <p:cond delay="1000"/>
                            </p:stCondLst>
                            <p:childTnLst>
                              <p:par>
                                <p:cTn id="16" presetID="18" presetClass="entr" presetSubtype="6" fill="hold" grpId="0" nodeType="afterEffect">
                                  <p:stCondLst>
                                    <p:cond delay="0"/>
                                  </p:stCondLst>
                                  <p:childTnLst>
                                    <p:set>
                                      <p:cBhvr>
                                        <p:cTn id="17" dur="1" fill="hold">
                                          <p:stCondLst>
                                            <p:cond delay="0"/>
                                          </p:stCondLst>
                                        </p:cTn>
                                        <p:tgtEl>
                                          <p:spTgt spid="757779"/>
                                        </p:tgtEl>
                                        <p:attrNameLst>
                                          <p:attrName>style.visibility</p:attrName>
                                        </p:attrNameLst>
                                      </p:cBhvr>
                                      <p:to>
                                        <p:strVal val="visible"/>
                                      </p:to>
                                    </p:set>
                                    <p:animEffect transition="in" filter="strips(downRight)">
                                      <p:cBhvr>
                                        <p:cTn id="18" dur="500"/>
                                        <p:tgtEl>
                                          <p:spTgt spid="757779"/>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757770"/>
                                        </p:tgtEl>
                                        <p:attrNameLst>
                                          <p:attrName>style.visibility</p:attrName>
                                        </p:attrNameLst>
                                      </p:cBhvr>
                                      <p:to>
                                        <p:strVal val="visible"/>
                                      </p:to>
                                    </p:set>
                                    <p:animEffect transition="in" filter="dissolve">
                                      <p:cBhvr>
                                        <p:cTn id="22" dur="500"/>
                                        <p:tgtEl>
                                          <p:spTgt spid="75777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757777"/>
                                        </p:tgtEl>
                                        <p:attrNameLst>
                                          <p:attrName>style.visibility</p:attrName>
                                        </p:attrNameLst>
                                      </p:cBhvr>
                                      <p:to>
                                        <p:strVal val="visible"/>
                                      </p:to>
                                    </p:set>
                                    <p:animEffect transition="in" filter="dissolve">
                                      <p:cBhvr>
                                        <p:cTn id="25" dur="500"/>
                                        <p:tgtEl>
                                          <p:spTgt spid="757777"/>
                                        </p:tgtEl>
                                      </p:cBhvr>
                                    </p:animEffect>
                                  </p:childTnLst>
                                </p:cTn>
                              </p:par>
                            </p:childTnLst>
                          </p:cTn>
                        </p:par>
                        <p:par>
                          <p:cTn id="26" fill="hold">
                            <p:stCondLst>
                              <p:cond delay="2000"/>
                            </p:stCondLst>
                            <p:childTnLst>
                              <p:par>
                                <p:cTn id="27" presetID="18" presetClass="entr" presetSubtype="3" fill="hold" grpId="0" nodeType="afterEffect">
                                  <p:stCondLst>
                                    <p:cond delay="0"/>
                                  </p:stCondLst>
                                  <p:childTnLst>
                                    <p:set>
                                      <p:cBhvr>
                                        <p:cTn id="28" dur="1" fill="hold">
                                          <p:stCondLst>
                                            <p:cond delay="0"/>
                                          </p:stCondLst>
                                        </p:cTn>
                                        <p:tgtEl>
                                          <p:spTgt spid="757816"/>
                                        </p:tgtEl>
                                        <p:attrNameLst>
                                          <p:attrName>style.visibility</p:attrName>
                                        </p:attrNameLst>
                                      </p:cBhvr>
                                      <p:to>
                                        <p:strVal val="visible"/>
                                      </p:to>
                                    </p:set>
                                    <p:animEffect transition="in" filter="strips(upRight)">
                                      <p:cBhvr>
                                        <p:cTn id="29" dur="500"/>
                                        <p:tgtEl>
                                          <p:spTgt spid="757816"/>
                                        </p:tgtEl>
                                      </p:cBhvr>
                                    </p:animEffect>
                                  </p:childTnLst>
                                </p:cTn>
                              </p:par>
                              <p:par>
                                <p:cTn id="30" presetID="18" presetClass="entr" presetSubtype="3" fill="hold" grpId="0" nodeType="withEffect">
                                  <p:stCondLst>
                                    <p:cond delay="0"/>
                                  </p:stCondLst>
                                  <p:childTnLst>
                                    <p:set>
                                      <p:cBhvr>
                                        <p:cTn id="31" dur="1" fill="hold">
                                          <p:stCondLst>
                                            <p:cond delay="0"/>
                                          </p:stCondLst>
                                        </p:cTn>
                                        <p:tgtEl>
                                          <p:spTgt spid="757819"/>
                                        </p:tgtEl>
                                        <p:attrNameLst>
                                          <p:attrName>style.visibility</p:attrName>
                                        </p:attrNameLst>
                                      </p:cBhvr>
                                      <p:to>
                                        <p:strVal val="visible"/>
                                      </p:to>
                                    </p:set>
                                    <p:animEffect transition="in" filter="strips(upRight)">
                                      <p:cBhvr>
                                        <p:cTn id="32" dur="500"/>
                                        <p:tgtEl>
                                          <p:spTgt spid="757819"/>
                                        </p:tgtEl>
                                      </p:cBhvr>
                                    </p:animEffect>
                                  </p:childTnLst>
                                </p:cTn>
                              </p:par>
                            </p:childTnLst>
                          </p:cTn>
                        </p:par>
                        <p:par>
                          <p:cTn id="33" fill="hold">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757821"/>
                                        </p:tgtEl>
                                        <p:attrNameLst>
                                          <p:attrName>style.visibility</p:attrName>
                                        </p:attrNameLst>
                                      </p:cBhvr>
                                      <p:to>
                                        <p:strVal val="visible"/>
                                      </p:to>
                                    </p:set>
                                    <p:animEffect transition="in" filter="dissolve">
                                      <p:cBhvr>
                                        <p:cTn id="36" dur="500"/>
                                        <p:tgtEl>
                                          <p:spTgt spid="757821"/>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757818"/>
                                        </p:tgtEl>
                                        <p:attrNameLst>
                                          <p:attrName>style.visibility</p:attrName>
                                        </p:attrNameLst>
                                      </p:cBhvr>
                                      <p:to>
                                        <p:strVal val="visible"/>
                                      </p:to>
                                    </p:set>
                                    <p:animEffect transition="in" filter="dissolve">
                                      <p:cBhvr>
                                        <p:cTn id="39" dur="500"/>
                                        <p:tgtEl>
                                          <p:spTgt spid="757818"/>
                                        </p:tgtEl>
                                      </p:cBhvr>
                                    </p:animEffect>
                                  </p:childTnLst>
                                </p:cTn>
                              </p:par>
                            </p:childTnLst>
                          </p:cTn>
                        </p:par>
                        <p:par>
                          <p:cTn id="40" fill="hold">
                            <p:stCondLst>
                              <p:cond delay="3000"/>
                            </p:stCondLst>
                            <p:childTnLst>
                              <p:par>
                                <p:cTn id="41" presetID="18" presetClass="entr" presetSubtype="3" fill="hold" grpId="0" nodeType="afterEffect">
                                  <p:stCondLst>
                                    <p:cond delay="0"/>
                                  </p:stCondLst>
                                  <p:childTnLst>
                                    <p:set>
                                      <p:cBhvr>
                                        <p:cTn id="42" dur="1" fill="hold">
                                          <p:stCondLst>
                                            <p:cond delay="0"/>
                                          </p:stCondLst>
                                        </p:cTn>
                                        <p:tgtEl>
                                          <p:spTgt spid="757820"/>
                                        </p:tgtEl>
                                        <p:attrNameLst>
                                          <p:attrName>style.visibility</p:attrName>
                                        </p:attrNameLst>
                                      </p:cBhvr>
                                      <p:to>
                                        <p:strVal val="visible"/>
                                      </p:to>
                                    </p:set>
                                    <p:animEffect transition="in" filter="strips(upRight)">
                                      <p:cBhvr>
                                        <p:cTn id="43" dur="500"/>
                                        <p:tgtEl>
                                          <p:spTgt spid="757820"/>
                                        </p:tgtEl>
                                      </p:cBhvr>
                                    </p:animEffect>
                                  </p:childTnLst>
                                </p:cTn>
                              </p:par>
                              <p:par>
                                <p:cTn id="44" presetID="18" presetClass="entr" presetSubtype="3" fill="hold" grpId="0" nodeType="withEffect">
                                  <p:stCondLst>
                                    <p:cond delay="0"/>
                                  </p:stCondLst>
                                  <p:childTnLst>
                                    <p:set>
                                      <p:cBhvr>
                                        <p:cTn id="45" dur="1" fill="hold">
                                          <p:stCondLst>
                                            <p:cond delay="0"/>
                                          </p:stCondLst>
                                        </p:cTn>
                                        <p:tgtEl>
                                          <p:spTgt spid="757817"/>
                                        </p:tgtEl>
                                        <p:attrNameLst>
                                          <p:attrName>style.visibility</p:attrName>
                                        </p:attrNameLst>
                                      </p:cBhvr>
                                      <p:to>
                                        <p:strVal val="visible"/>
                                      </p:to>
                                    </p:set>
                                    <p:animEffect transition="in" filter="strips(upRight)">
                                      <p:cBhvr>
                                        <p:cTn id="46" dur="500"/>
                                        <p:tgtEl>
                                          <p:spTgt spid="757817"/>
                                        </p:tgtEl>
                                      </p:cBhvr>
                                    </p:animEffect>
                                  </p:childTnLst>
                                </p:cTn>
                              </p:par>
                            </p:childTnLst>
                          </p:cTn>
                        </p:par>
                        <p:par>
                          <p:cTn id="47" fill="hold">
                            <p:stCondLst>
                              <p:cond delay="3500"/>
                            </p:stCondLst>
                            <p:childTnLst>
                              <p:par>
                                <p:cTn id="48" presetID="23" presetClass="entr" presetSubtype="16" fill="hold" grpId="0" nodeType="afterEffect">
                                  <p:stCondLst>
                                    <p:cond delay="0"/>
                                  </p:stCondLst>
                                  <p:childTnLst>
                                    <p:set>
                                      <p:cBhvr>
                                        <p:cTn id="49" dur="1" fill="hold">
                                          <p:stCondLst>
                                            <p:cond delay="0"/>
                                          </p:stCondLst>
                                        </p:cTn>
                                        <p:tgtEl>
                                          <p:spTgt spid="757786"/>
                                        </p:tgtEl>
                                        <p:attrNameLst>
                                          <p:attrName>style.visibility</p:attrName>
                                        </p:attrNameLst>
                                      </p:cBhvr>
                                      <p:to>
                                        <p:strVal val="visible"/>
                                      </p:to>
                                    </p:set>
                                    <p:anim calcmode="lin" valueType="num">
                                      <p:cBhvr>
                                        <p:cTn id="50" dur="500" fill="hold"/>
                                        <p:tgtEl>
                                          <p:spTgt spid="757786"/>
                                        </p:tgtEl>
                                        <p:attrNameLst>
                                          <p:attrName>ppt_w</p:attrName>
                                        </p:attrNameLst>
                                      </p:cBhvr>
                                      <p:tavLst>
                                        <p:tav tm="0">
                                          <p:val>
                                            <p:fltVal val="0"/>
                                          </p:val>
                                        </p:tav>
                                        <p:tav tm="100000">
                                          <p:val>
                                            <p:strVal val="#ppt_w"/>
                                          </p:val>
                                        </p:tav>
                                      </p:tavLst>
                                    </p:anim>
                                    <p:anim calcmode="lin" valueType="num">
                                      <p:cBhvr>
                                        <p:cTn id="51" dur="500" fill="hold"/>
                                        <p:tgtEl>
                                          <p:spTgt spid="757786"/>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18" presetClass="entr" presetSubtype="6" fill="hold" grpId="0" nodeType="afterEffect">
                                  <p:stCondLst>
                                    <p:cond delay="0"/>
                                  </p:stCondLst>
                                  <p:childTnLst>
                                    <p:set>
                                      <p:cBhvr>
                                        <p:cTn id="54" dur="1" fill="hold">
                                          <p:stCondLst>
                                            <p:cond delay="0"/>
                                          </p:stCondLst>
                                        </p:cTn>
                                        <p:tgtEl>
                                          <p:spTgt spid="757785"/>
                                        </p:tgtEl>
                                        <p:attrNameLst>
                                          <p:attrName>style.visibility</p:attrName>
                                        </p:attrNameLst>
                                      </p:cBhvr>
                                      <p:to>
                                        <p:strVal val="visible"/>
                                      </p:to>
                                    </p:set>
                                    <p:animEffect transition="in" filter="strips(downRight)">
                                      <p:cBhvr>
                                        <p:cTn id="55" dur="500"/>
                                        <p:tgtEl>
                                          <p:spTgt spid="757785"/>
                                        </p:tgtEl>
                                      </p:cBhvr>
                                    </p:animEffect>
                                  </p:childTnLst>
                                </p:cTn>
                              </p:par>
                            </p:childTnLst>
                          </p:cTn>
                        </p:par>
                        <p:par>
                          <p:cTn id="56" fill="hold">
                            <p:stCondLst>
                              <p:cond delay="4500"/>
                            </p:stCondLst>
                            <p:childTnLst>
                              <p:par>
                                <p:cTn id="57" presetID="9" presetClass="entr" presetSubtype="0" fill="hold" grpId="0" nodeType="afterEffect">
                                  <p:stCondLst>
                                    <p:cond delay="0"/>
                                  </p:stCondLst>
                                  <p:childTnLst>
                                    <p:set>
                                      <p:cBhvr>
                                        <p:cTn id="58" dur="1" fill="hold">
                                          <p:stCondLst>
                                            <p:cond delay="0"/>
                                          </p:stCondLst>
                                        </p:cTn>
                                        <p:tgtEl>
                                          <p:spTgt spid="757783"/>
                                        </p:tgtEl>
                                        <p:attrNameLst>
                                          <p:attrName>style.visibility</p:attrName>
                                        </p:attrNameLst>
                                      </p:cBhvr>
                                      <p:to>
                                        <p:strVal val="visible"/>
                                      </p:to>
                                    </p:set>
                                    <p:animEffect transition="in" filter="dissolve">
                                      <p:cBhvr>
                                        <p:cTn id="59" dur="500"/>
                                        <p:tgtEl>
                                          <p:spTgt spid="757783"/>
                                        </p:tgtEl>
                                      </p:cBhvr>
                                    </p:animEffect>
                                  </p:childTnLst>
                                </p:cTn>
                              </p:par>
                            </p:childTnLst>
                          </p:cTn>
                        </p:par>
                        <p:par>
                          <p:cTn id="60" fill="hold">
                            <p:stCondLst>
                              <p:cond delay="5000"/>
                            </p:stCondLst>
                            <p:childTnLst>
                              <p:par>
                                <p:cTn id="61" presetID="12" presetClass="entr" presetSubtype="1" fill="hold" grpId="0" nodeType="afterEffect">
                                  <p:stCondLst>
                                    <p:cond delay="0"/>
                                  </p:stCondLst>
                                  <p:childTnLst>
                                    <p:set>
                                      <p:cBhvr>
                                        <p:cTn id="62" dur="1" fill="hold">
                                          <p:stCondLst>
                                            <p:cond delay="0"/>
                                          </p:stCondLst>
                                        </p:cTn>
                                        <p:tgtEl>
                                          <p:spTgt spid="757784"/>
                                        </p:tgtEl>
                                        <p:attrNameLst>
                                          <p:attrName>style.visibility</p:attrName>
                                        </p:attrNameLst>
                                      </p:cBhvr>
                                      <p:to>
                                        <p:strVal val="visible"/>
                                      </p:to>
                                    </p:set>
                                    <p:animEffect transition="in" filter="slide(fromTop)">
                                      <p:cBhvr>
                                        <p:cTn id="63" dur="500"/>
                                        <p:tgtEl>
                                          <p:spTgt spid="757784"/>
                                        </p:tgtEl>
                                      </p:cBhvr>
                                    </p:animEffect>
                                  </p:childTnLst>
                                </p:cTn>
                              </p:par>
                            </p:childTnLst>
                          </p:cTn>
                        </p:par>
                        <p:par>
                          <p:cTn id="64" fill="hold">
                            <p:stCondLst>
                              <p:cond delay="5500"/>
                            </p:stCondLst>
                            <p:childTnLst>
                              <p:par>
                                <p:cTn id="65" presetID="18" presetClass="entr" presetSubtype="3" fill="hold" grpId="0" nodeType="afterEffect">
                                  <p:stCondLst>
                                    <p:cond delay="0"/>
                                  </p:stCondLst>
                                  <p:childTnLst>
                                    <p:set>
                                      <p:cBhvr>
                                        <p:cTn id="66" dur="1" fill="hold">
                                          <p:stCondLst>
                                            <p:cond delay="0"/>
                                          </p:stCondLst>
                                        </p:cTn>
                                        <p:tgtEl>
                                          <p:spTgt spid="757815"/>
                                        </p:tgtEl>
                                        <p:attrNameLst>
                                          <p:attrName>style.visibility</p:attrName>
                                        </p:attrNameLst>
                                      </p:cBhvr>
                                      <p:to>
                                        <p:strVal val="visible"/>
                                      </p:to>
                                    </p:set>
                                    <p:animEffect transition="in" filter="strips(upRight)">
                                      <p:cBhvr>
                                        <p:cTn id="67" dur="500"/>
                                        <p:tgtEl>
                                          <p:spTgt spid="757815"/>
                                        </p:tgtEl>
                                      </p:cBhvr>
                                    </p:animEffect>
                                  </p:childTnLst>
                                </p:cTn>
                              </p:par>
                              <p:par>
                                <p:cTn id="68" presetID="18" presetClass="entr" presetSubtype="6" fill="hold" grpId="0" nodeType="withEffect">
                                  <p:stCondLst>
                                    <p:cond delay="0"/>
                                  </p:stCondLst>
                                  <p:childTnLst>
                                    <p:set>
                                      <p:cBhvr>
                                        <p:cTn id="69" dur="1" fill="hold">
                                          <p:stCondLst>
                                            <p:cond delay="0"/>
                                          </p:stCondLst>
                                        </p:cTn>
                                        <p:tgtEl>
                                          <p:spTgt spid="757764"/>
                                        </p:tgtEl>
                                        <p:attrNameLst>
                                          <p:attrName>style.visibility</p:attrName>
                                        </p:attrNameLst>
                                      </p:cBhvr>
                                      <p:to>
                                        <p:strVal val="visible"/>
                                      </p:to>
                                    </p:set>
                                    <p:animEffect transition="in" filter="strips(downRight)">
                                      <p:cBhvr>
                                        <p:cTn id="70" dur="500"/>
                                        <p:tgtEl>
                                          <p:spTgt spid="757764"/>
                                        </p:tgtEl>
                                      </p:cBhvr>
                                    </p:animEffect>
                                  </p:childTnLst>
                                </p:cTn>
                              </p:par>
                            </p:childTnLst>
                          </p:cTn>
                        </p:par>
                        <p:par>
                          <p:cTn id="71" fill="hold">
                            <p:stCondLst>
                              <p:cond delay="6000"/>
                            </p:stCondLst>
                            <p:childTnLst>
                              <p:par>
                                <p:cTn id="72" presetID="9" presetClass="entr" presetSubtype="0" fill="hold" grpId="0" nodeType="afterEffect">
                                  <p:stCondLst>
                                    <p:cond delay="0"/>
                                  </p:stCondLst>
                                  <p:childTnLst>
                                    <p:set>
                                      <p:cBhvr>
                                        <p:cTn id="73" dur="1" fill="hold">
                                          <p:stCondLst>
                                            <p:cond delay="0"/>
                                          </p:stCondLst>
                                        </p:cTn>
                                        <p:tgtEl>
                                          <p:spTgt spid="757774"/>
                                        </p:tgtEl>
                                        <p:attrNameLst>
                                          <p:attrName>style.visibility</p:attrName>
                                        </p:attrNameLst>
                                      </p:cBhvr>
                                      <p:to>
                                        <p:strVal val="visible"/>
                                      </p:to>
                                    </p:set>
                                    <p:animEffect transition="in" filter="dissolve">
                                      <p:cBhvr>
                                        <p:cTn id="74" dur="500"/>
                                        <p:tgtEl>
                                          <p:spTgt spid="757774"/>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757787"/>
                                        </p:tgtEl>
                                        <p:attrNameLst>
                                          <p:attrName>style.visibility</p:attrName>
                                        </p:attrNameLst>
                                      </p:cBhvr>
                                      <p:to>
                                        <p:strVal val="visible"/>
                                      </p:to>
                                    </p:set>
                                    <p:animEffect transition="in" filter="dissolve">
                                      <p:cBhvr>
                                        <p:cTn id="77" dur="500"/>
                                        <p:tgtEl>
                                          <p:spTgt spid="757787"/>
                                        </p:tgtEl>
                                      </p:cBhvr>
                                    </p:animEffect>
                                  </p:childTnLst>
                                </p:cTn>
                              </p:par>
                            </p:childTnLst>
                          </p:cTn>
                        </p:par>
                        <p:par>
                          <p:cTn id="78" fill="hold">
                            <p:stCondLst>
                              <p:cond delay="6500"/>
                            </p:stCondLst>
                            <p:childTnLst>
                              <p:par>
                                <p:cTn id="79" presetID="18" presetClass="entr" presetSubtype="3" fill="hold" grpId="0" nodeType="afterEffect">
                                  <p:stCondLst>
                                    <p:cond delay="0"/>
                                  </p:stCondLst>
                                  <p:childTnLst>
                                    <p:set>
                                      <p:cBhvr>
                                        <p:cTn id="80" dur="1" fill="hold">
                                          <p:stCondLst>
                                            <p:cond delay="0"/>
                                          </p:stCondLst>
                                        </p:cTn>
                                        <p:tgtEl>
                                          <p:spTgt spid="757766"/>
                                        </p:tgtEl>
                                        <p:attrNameLst>
                                          <p:attrName>style.visibility</p:attrName>
                                        </p:attrNameLst>
                                      </p:cBhvr>
                                      <p:to>
                                        <p:strVal val="visible"/>
                                      </p:to>
                                    </p:set>
                                    <p:animEffect transition="in" filter="strips(upRight)">
                                      <p:cBhvr>
                                        <p:cTn id="81" dur="500"/>
                                        <p:tgtEl>
                                          <p:spTgt spid="757766"/>
                                        </p:tgtEl>
                                      </p:cBhvr>
                                    </p:animEffect>
                                  </p:childTnLst>
                                </p:cTn>
                              </p:par>
                              <p:par>
                                <p:cTn id="82" presetID="18" presetClass="entr" presetSubtype="6" fill="hold" grpId="0" nodeType="withEffect">
                                  <p:stCondLst>
                                    <p:cond delay="0"/>
                                  </p:stCondLst>
                                  <p:childTnLst>
                                    <p:set>
                                      <p:cBhvr>
                                        <p:cTn id="83" dur="1" fill="hold">
                                          <p:stCondLst>
                                            <p:cond delay="0"/>
                                          </p:stCondLst>
                                        </p:cTn>
                                        <p:tgtEl>
                                          <p:spTgt spid="757763"/>
                                        </p:tgtEl>
                                        <p:attrNameLst>
                                          <p:attrName>style.visibility</p:attrName>
                                        </p:attrNameLst>
                                      </p:cBhvr>
                                      <p:to>
                                        <p:strVal val="visible"/>
                                      </p:to>
                                    </p:set>
                                    <p:animEffect transition="in" filter="strips(downRight)">
                                      <p:cBhvr>
                                        <p:cTn id="84" dur="500"/>
                                        <p:tgtEl>
                                          <p:spTgt spid="757763"/>
                                        </p:tgtEl>
                                      </p:cBhvr>
                                    </p:animEffect>
                                  </p:childTnLst>
                                </p:cTn>
                              </p:par>
                            </p:childTnLst>
                          </p:cTn>
                        </p:par>
                        <p:par>
                          <p:cTn id="85" fill="hold">
                            <p:stCondLst>
                              <p:cond delay="7000"/>
                            </p:stCondLst>
                            <p:childTnLst>
                              <p:par>
                                <p:cTn id="86" presetID="38" presetClass="entr" presetSubtype="0" accel="50000" fill="hold" grpId="0" nodeType="afterEffect">
                                  <p:stCondLst>
                                    <p:cond delay="0"/>
                                  </p:stCondLst>
                                  <p:childTnLst>
                                    <p:set>
                                      <p:cBhvr>
                                        <p:cTn id="87" dur="1" fill="hold">
                                          <p:stCondLst>
                                            <p:cond delay="0"/>
                                          </p:stCondLst>
                                        </p:cTn>
                                        <p:tgtEl>
                                          <p:spTgt spid="757809"/>
                                        </p:tgtEl>
                                        <p:attrNameLst>
                                          <p:attrName>style.visibility</p:attrName>
                                        </p:attrNameLst>
                                      </p:cBhvr>
                                      <p:to>
                                        <p:strVal val="visible"/>
                                      </p:to>
                                    </p:set>
                                    <p:set>
                                      <p:cBhvr>
                                        <p:cTn id="88" dur="455" fill="hold">
                                          <p:stCondLst>
                                            <p:cond delay="0"/>
                                          </p:stCondLst>
                                        </p:cTn>
                                        <p:tgtEl>
                                          <p:spTgt spid="757809"/>
                                        </p:tgtEl>
                                        <p:attrNameLst>
                                          <p:attrName>style.rotation</p:attrName>
                                        </p:attrNameLst>
                                      </p:cBhvr>
                                      <p:to>
                                        <p:strVal val="-45.0"/>
                                      </p:to>
                                    </p:set>
                                    <p:anim calcmode="lin" valueType="num">
                                      <p:cBhvr>
                                        <p:cTn id="89" dur="455" fill="hold">
                                          <p:stCondLst>
                                            <p:cond delay="455"/>
                                          </p:stCondLst>
                                        </p:cTn>
                                        <p:tgtEl>
                                          <p:spTgt spid="757809"/>
                                        </p:tgtEl>
                                        <p:attrNameLst>
                                          <p:attrName>style.rotation</p:attrName>
                                        </p:attrNameLst>
                                      </p:cBhvr>
                                      <p:tavLst>
                                        <p:tav tm="0">
                                          <p:val>
                                            <p:fltVal val="-45"/>
                                          </p:val>
                                        </p:tav>
                                        <p:tav tm="69900">
                                          <p:val>
                                            <p:fltVal val="45"/>
                                          </p:val>
                                        </p:tav>
                                        <p:tav tm="100000">
                                          <p:val>
                                            <p:fltVal val="0"/>
                                          </p:val>
                                        </p:tav>
                                      </p:tavLst>
                                    </p:anim>
                                    <p:anim calcmode="lin" valueType="num">
                                      <p:cBhvr>
                                        <p:cTn id="90" dur="455" fill="hold">
                                          <p:stCondLst>
                                            <p:cond delay="0"/>
                                          </p:stCondLst>
                                        </p:cTn>
                                        <p:tgtEl>
                                          <p:spTgt spid="757809"/>
                                        </p:tgtEl>
                                        <p:attrNameLst>
                                          <p:attrName>ppt_y</p:attrName>
                                        </p:attrNameLst>
                                      </p:cBhvr>
                                      <p:tavLst>
                                        <p:tav tm="0">
                                          <p:val>
                                            <p:strVal val="#ppt_y-1"/>
                                          </p:val>
                                        </p:tav>
                                        <p:tav tm="100000">
                                          <p:val>
                                            <p:strVal val="#ppt_y-(0.354*#ppt_w-0.172*#ppt_h)"/>
                                          </p:val>
                                        </p:tav>
                                      </p:tavLst>
                                    </p:anim>
                                    <p:anim calcmode="lin" valueType="num">
                                      <p:cBhvr>
                                        <p:cTn id="91" dur="156" decel="50000" autoRev="1" fill="hold">
                                          <p:stCondLst>
                                            <p:cond delay="455"/>
                                          </p:stCondLst>
                                        </p:cTn>
                                        <p:tgtEl>
                                          <p:spTgt spid="757809"/>
                                        </p:tgtEl>
                                        <p:attrNameLst>
                                          <p:attrName>ppt_y</p:attrName>
                                        </p:attrNameLst>
                                      </p:cBhvr>
                                      <p:tavLst>
                                        <p:tav tm="0">
                                          <p:val>
                                            <p:strVal val="#ppt_y-(0.354*#ppt_w-0.172*#ppt_h)"/>
                                          </p:val>
                                        </p:tav>
                                        <p:tav tm="100000">
                                          <p:val>
                                            <p:strVal val="#ppt_y-(0.354*#ppt_w-0.172*#ppt_h)-#ppt_h/2"/>
                                          </p:val>
                                        </p:tav>
                                      </p:tavLst>
                                    </p:anim>
                                    <p:anim calcmode="lin" valueType="num">
                                      <p:cBhvr>
                                        <p:cTn id="92" dur="136" fill="hold">
                                          <p:stCondLst>
                                            <p:cond delay="864"/>
                                          </p:stCondLst>
                                        </p:cTn>
                                        <p:tgtEl>
                                          <p:spTgt spid="757809"/>
                                        </p:tgtEl>
                                        <p:attrNameLst>
                                          <p:attrName>ppt_y</p:attrName>
                                        </p:attrNameLst>
                                      </p:cBhvr>
                                      <p:tavLst>
                                        <p:tav tm="0">
                                          <p:val>
                                            <p:strVal val="#ppt_y-(0.354*#ppt_w-0.172*#ppt_h)"/>
                                          </p:val>
                                        </p:tav>
                                        <p:tav tm="100000">
                                          <p:val>
                                            <p:strVal val="#ppt_y"/>
                                          </p:val>
                                        </p:tav>
                                      </p:tavLst>
                                    </p:anim>
                                  </p:childTnLst>
                                </p:cTn>
                              </p:par>
                            </p:childTnLst>
                          </p:cTn>
                        </p:par>
                        <p:par>
                          <p:cTn id="93" fill="hold">
                            <p:stCondLst>
                              <p:cond delay="8000"/>
                            </p:stCondLst>
                            <p:childTnLst>
                              <p:par>
                                <p:cTn id="94" presetID="38" presetClass="entr" presetSubtype="0" accel="50000" fill="hold" grpId="0" nodeType="afterEffect">
                                  <p:stCondLst>
                                    <p:cond delay="0"/>
                                  </p:stCondLst>
                                  <p:childTnLst>
                                    <p:set>
                                      <p:cBhvr>
                                        <p:cTn id="95" dur="1" fill="hold">
                                          <p:stCondLst>
                                            <p:cond delay="0"/>
                                          </p:stCondLst>
                                        </p:cTn>
                                        <p:tgtEl>
                                          <p:spTgt spid="757810"/>
                                        </p:tgtEl>
                                        <p:attrNameLst>
                                          <p:attrName>style.visibility</p:attrName>
                                        </p:attrNameLst>
                                      </p:cBhvr>
                                      <p:to>
                                        <p:strVal val="visible"/>
                                      </p:to>
                                    </p:set>
                                    <p:set>
                                      <p:cBhvr>
                                        <p:cTn id="96" dur="455" fill="hold">
                                          <p:stCondLst>
                                            <p:cond delay="0"/>
                                          </p:stCondLst>
                                        </p:cTn>
                                        <p:tgtEl>
                                          <p:spTgt spid="757810"/>
                                        </p:tgtEl>
                                        <p:attrNameLst>
                                          <p:attrName>style.rotation</p:attrName>
                                        </p:attrNameLst>
                                      </p:cBhvr>
                                      <p:to>
                                        <p:strVal val="-45.0"/>
                                      </p:to>
                                    </p:set>
                                    <p:anim calcmode="lin" valueType="num">
                                      <p:cBhvr>
                                        <p:cTn id="97" dur="455" fill="hold">
                                          <p:stCondLst>
                                            <p:cond delay="455"/>
                                          </p:stCondLst>
                                        </p:cTn>
                                        <p:tgtEl>
                                          <p:spTgt spid="757810"/>
                                        </p:tgtEl>
                                        <p:attrNameLst>
                                          <p:attrName>style.rotation</p:attrName>
                                        </p:attrNameLst>
                                      </p:cBhvr>
                                      <p:tavLst>
                                        <p:tav tm="0">
                                          <p:val>
                                            <p:fltVal val="-45"/>
                                          </p:val>
                                        </p:tav>
                                        <p:tav tm="69900">
                                          <p:val>
                                            <p:fltVal val="45"/>
                                          </p:val>
                                        </p:tav>
                                        <p:tav tm="100000">
                                          <p:val>
                                            <p:fltVal val="0"/>
                                          </p:val>
                                        </p:tav>
                                      </p:tavLst>
                                    </p:anim>
                                    <p:anim calcmode="lin" valueType="num">
                                      <p:cBhvr>
                                        <p:cTn id="98" dur="455" fill="hold">
                                          <p:stCondLst>
                                            <p:cond delay="0"/>
                                          </p:stCondLst>
                                        </p:cTn>
                                        <p:tgtEl>
                                          <p:spTgt spid="757810"/>
                                        </p:tgtEl>
                                        <p:attrNameLst>
                                          <p:attrName>ppt_y</p:attrName>
                                        </p:attrNameLst>
                                      </p:cBhvr>
                                      <p:tavLst>
                                        <p:tav tm="0">
                                          <p:val>
                                            <p:strVal val="#ppt_y-1"/>
                                          </p:val>
                                        </p:tav>
                                        <p:tav tm="100000">
                                          <p:val>
                                            <p:strVal val="#ppt_y-(0.354*#ppt_w-0.172*#ppt_h)"/>
                                          </p:val>
                                        </p:tav>
                                      </p:tavLst>
                                    </p:anim>
                                    <p:anim calcmode="lin" valueType="num">
                                      <p:cBhvr>
                                        <p:cTn id="99" dur="156" decel="50000" autoRev="1" fill="hold">
                                          <p:stCondLst>
                                            <p:cond delay="455"/>
                                          </p:stCondLst>
                                        </p:cTn>
                                        <p:tgtEl>
                                          <p:spTgt spid="757810"/>
                                        </p:tgtEl>
                                        <p:attrNameLst>
                                          <p:attrName>ppt_y</p:attrName>
                                        </p:attrNameLst>
                                      </p:cBhvr>
                                      <p:tavLst>
                                        <p:tav tm="0">
                                          <p:val>
                                            <p:strVal val="#ppt_y-(0.354*#ppt_w-0.172*#ppt_h)"/>
                                          </p:val>
                                        </p:tav>
                                        <p:tav tm="100000">
                                          <p:val>
                                            <p:strVal val="#ppt_y-(0.354*#ppt_w-0.172*#ppt_h)-#ppt_h/2"/>
                                          </p:val>
                                        </p:tav>
                                      </p:tavLst>
                                    </p:anim>
                                    <p:anim calcmode="lin" valueType="num">
                                      <p:cBhvr>
                                        <p:cTn id="100" dur="136" fill="hold">
                                          <p:stCondLst>
                                            <p:cond delay="864"/>
                                          </p:stCondLst>
                                        </p:cTn>
                                        <p:tgtEl>
                                          <p:spTgt spid="75781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6" grpId="0" animBg="1"/>
      <p:bldP spid="757770" grpId="0" animBg="1"/>
      <p:bldP spid="757815" grpId="0" animBg="1"/>
      <p:bldP spid="757763" grpId="0" animBg="1"/>
      <p:bldP spid="757764" grpId="0" animBg="1"/>
      <p:bldP spid="757766" grpId="0" animBg="1"/>
      <p:bldP spid="757774" grpId="0"/>
      <p:bldP spid="757777" grpId="0" animBg="1"/>
      <p:bldP spid="757779" grpId="0" animBg="1"/>
      <p:bldP spid="757781" grpId="0" animBg="1"/>
      <p:bldP spid="757782" grpId="0" animBg="1"/>
      <p:bldP spid="757783" grpId="0" animBg="1"/>
      <p:bldP spid="757784" grpId="0" animBg="1"/>
      <p:bldP spid="757785" grpId="0" animBg="1"/>
      <p:bldP spid="757786" grpId="0" animBg="1"/>
      <p:bldP spid="757787" grpId="0"/>
      <p:bldP spid="757809" grpId="0" animBg="1"/>
      <p:bldP spid="757810" grpId="0" animBg="1"/>
      <p:bldP spid="757817" grpId="0" animBg="1"/>
      <p:bldP spid="757818" grpId="0"/>
      <p:bldP spid="757819" grpId="0" animBg="1"/>
      <p:bldP spid="757820" grpId="0" animBg="1"/>
      <p:bldP spid="7578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205" name="Line 45"/>
          <p:cNvSpPr>
            <a:spLocks noChangeShapeType="1"/>
          </p:cNvSpPr>
          <p:nvPr/>
        </p:nvSpPr>
        <p:spPr bwMode="auto">
          <a:xfrm>
            <a:off x="4572000" y="1371600"/>
            <a:ext cx="0" cy="533400"/>
          </a:xfrm>
          <a:prstGeom prst="line">
            <a:avLst/>
          </a:prstGeom>
          <a:noFill/>
          <a:ln w="28575">
            <a:solidFill>
              <a:schemeClr val="tx1"/>
            </a:solidFill>
            <a:round/>
            <a:headEnd/>
            <a:tailEnd type="triangle" w="med" len="med"/>
          </a:ln>
          <a:effectLst/>
        </p:spPr>
        <p:txBody>
          <a:bodyPr lIns="0" tIns="0" rIns="0" bIns="0">
            <a:spAutoFit/>
          </a:bodyPr>
          <a:lstStyle/>
          <a:p>
            <a:endParaRPr lang="en-US"/>
          </a:p>
        </p:txBody>
      </p:sp>
      <p:sp>
        <p:nvSpPr>
          <p:cNvPr id="732163" name="Rectangle 3"/>
          <p:cNvSpPr>
            <a:spLocks noChangeArrowheads="1"/>
          </p:cNvSpPr>
          <p:nvPr/>
        </p:nvSpPr>
        <p:spPr bwMode="auto">
          <a:xfrm>
            <a:off x="2362200" y="3733800"/>
            <a:ext cx="4419600" cy="609600"/>
          </a:xfrm>
          <a:prstGeom prst="rect">
            <a:avLst/>
          </a:prstGeom>
          <a:solidFill>
            <a:srgbClr val="008000">
              <a:alpha val="70000"/>
            </a:srgbClr>
          </a:solidFill>
          <a:ln w="12700">
            <a:solidFill>
              <a:schemeClr val="tx1"/>
            </a:solidFill>
            <a:miter lim="800000"/>
            <a:headEnd/>
            <a:tailEnd/>
          </a:ln>
        </p:spPr>
        <p:txBody>
          <a:bodyPr anchor="ctr" anchorCtr="1"/>
          <a:lstStyle/>
          <a:p>
            <a:r>
              <a:rPr lang="en-US" sz="1400" b="1"/>
              <a:t>m</a:t>
            </a:r>
            <a:r>
              <a:rPr lang="id-ID" sz="1400" b="1"/>
              <a:t>engangkat dan menerima Duta</a:t>
            </a:r>
          </a:p>
          <a:p>
            <a:r>
              <a:rPr lang="en-US" sz="1400"/>
              <a:t>[</a:t>
            </a:r>
            <a:r>
              <a:rPr lang="id-ID" sz="1400"/>
              <a:t>Pasal 13</a:t>
            </a:r>
            <a:r>
              <a:rPr lang="en-US" sz="1400"/>
              <a:t> (2)* dan (3)*]</a:t>
            </a:r>
            <a:endParaRPr lang="id-ID" sz="1400"/>
          </a:p>
        </p:txBody>
      </p:sp>
      <p:sp>
        <p:nvSpPr>
          <p:cNvPr id="732164" name="Rectangle 4"/>
          <p:cNvSpPr>
            <a:spLocks noChangeArrowheads="1"/>
          </p:cNvSpPr>
          <p:nvPr/>
        </p:nvSpPr>
        <p:spPr bwMode="auto">
          <a:xfrm>
            <a:off x="2362200" y="4457700"/>
            <a:ext cx="4419600" cy="533400"/>
          </a:xfrm>
          <a:prstGeom prst="rect">
            <a:avLst/>
          </a:prstGeom>
          <a:solidFill>
            <a:srgbClr val="008000">
              <a:alpha val="70000"/>
            </a:srgbClr>
          </a:solidFill>
          <a:ln w="12700">
            <a:solidFill>
              <a:schemeClr val="tx1"/>
            </a:solidFill>
            <a:miter lim="800000"/>
            <a:headEnd/>
            <a:tailEnd/>
          </a:ln>
          <a:effectLst/>
        </p:spPr>
        <p:txBody>
          <a:bodyPr anchor="ctr" anchorCtr="1"/>
          <a:lstStyle/>
          <a:p>
            <a:r>
              <a:rPr lang="en-US" sz="1400" b="1"/>
              <a:t>m</a:t>
            </a:r>
            <a:r>
              <a:rPr lang="id-ID" sz="1400" b="1"/>
              <a:t>emberi  grasi dan rehabilitasi</a:t>
            </a:r>
          </a:p>
          <a:p>
            <a:r>
              <a:rPr lang="id-ID" sz="1300"/>
              <a:t>[Pasal 14 (1)*]</a:t>
            </a:r>
          </a:p>
        </p:txBody>
      </p:sp>
      <p:sp>
        <p:nvSpPr>
          <p:cNvPr id="732165" name="Rectangle 5"/>
          <p:cNvSpPr>
            <a:spLocks noChangeArrowheads="1"/>
          </p:cNvSpPr>
          <p:nvPr/>
        </p:nvSpPr>
        <p:spPr bwMode="auto">
          <a:xfrm>
            <a:off x="2362200" y="5105400"/>
            <a:ext cx="4419600" cy="533400"/>
          </a:xfrm>
          <a:prstGeom prst="rect">
            <a:avLst/>
          </a:prstGeom>
          <a:solidFill>
            <a:srgbClr val="008000">
              <a:alpha val="70000"/>
            </a:srgbClr>
          </a:solidFill>
          <a:ln w="12700">
            <a:solidFill>
              <a:schemeClr val="tx1"/>
            </a:solidFill>
            <a:miter lim="800000"/>
            <a:headEnd/>
            <a:tailEnd/>
          </a:ln>
        </p:spPr>
        <p:txBody>
          <a:bodyPr anchor="ctr" anchorCtr="1"/>
          <a:lstStyle/>
          <a:p>
            <a:r>
              <a:rPr lang="en-US" sz="1400" b="1" dirty="0"/>
              <a:t>m</a:t>
            </a:r>
            <a:r>
              <a:rPr lang="id-ID" sz="1400" b="1" dirty="0"/>
              <a:t>emberi amnesti dan abolisi</a:t>
            </a:r>
          </a:p>
          <a:p>
            <a:r>
              <a:rPr lang="id-ID" sz="1300" dirty="0"/>
              <a:t>[Pasal 14 (2)*]</a:t>
            </a:r>
          </a:p>
        </p:txBody>
      </p:sp>
      <p:sp>
        <p:nvSpPr>
          <p:cNvPr id="732170" name="Text Box 10"/>
          <p:cNvSpPr txBox="1">
            <a:spLocks noChangeArrowheads="1"/>
          </p:cNvSpPr>
          <p:nvPr/>
        </p:nvSpPr>
        <p:spPr bwMode="auto">
          <a:xfrm>
            <a:off x="76200" y="47625"/>
            <a:ext cx="6253163" cy="381000"/>
          </a:xfrm>
          <a:prstGeom prst="rect">
            <a:avLst/>
          </a:prstGeom>
          <a:noFill/>
          <a:ln w="9525">
            <a:noFill/>
            <a:miter lim="800000"/>
            <a:headEnd/>
            <a:tailEnd/>
          </a:ln>
        </p:spPr>
        <p:txBody>
          <a:bodyPr/>
          <a:lstStyle/>
          <a:p>
            <a:pPr algn="just"/>
            <a:r>
              <a:rPr lang="id-ID" sz="1800" b="1">
                <a:solidFill>
                  <a:schemeClr val="tx1"/>
                </a:solidFill>
              </a:rPr>
              <a:t>BAB </a:t>
            </a:r>
            <a:r>
              <a:rPr lang="en-US" sz="1800" b="1">
                <a:solidFill>
                  <a:schemeClr val="tx1"/>
                </a:solidFill>
              </a:rPr>
              <a:t>III. </a:t>
            </a:r>
            <a:r>
              <a:rPr lang="id-ID" sz="1800" b="1">
                <a:solidFill>
                  <a:schemeClr val="tx1"/>
                </a:solidFill>
              </a:rPr>
              <a:t>KEKUASAAN  PEMERINTAHAN NEGARA</a:t>
            </a:r>
          </a:p>
        </p:txBody>
      </p:sp>
      <p:sp>
        <p:nvSpPr>
          <p:cNvPr id="732176" name="Rectangle 16"/>
          <p:cNvSpPr>
            <a:spLocks noChangeArrowheads="1"/>
          </p:cNvSpPr>
          <p:nvPr/>
        </p:nvSpPr>
        <p:spPr bwMode="auto">
          <a:xfrm>
            <a:off x="2362200" y="1905000"/>
            <a:ext cx="4419600" cy="990600"/>
          </a:xfrm>
          <a:prstGeom prst="rect">
            <a:avLst/>
          </a:prstGeom>
          <a:solidFill>
            <a:srgbClr val="FF0000">
              <a:alpha val="70000"/>
            </a:srgbClr>
          </a:solidFill>
          <a:ln w="12700">
            <a:solidFill>
              <a:schemeClr val="tx1"/>
            </a:solidFill>
            <a:miter lim="800000"/>
            <a:headEnd/>
            <a:tailEnd/>
          </a:ln>
        </p:spPr>
        <p:txBody>
          <a:bodyPr anchor="ctr" anchorCtr="1"/>
          <a:lstStyle/>
          <a:p>
            <a:r>
              <a:rPr lang="en-US" sz="1400" b="1">
                <a:solidFill>
                  <a:schemeClr val="accent1"/>
                </a:solidFill>
              </a:rPr>
              <a:t>m</a:t>
            </a:r>
            <a:r>
              <a:rPr lang="id-ID" sz="1400" b="1">
                <a:solidFill>
                  <a:schemeClr val="accent1"/>
                </a:solidFill>
              </a:rPr>
              <a:t>enyatakan perang, membuat perdamaian dan perjanjian dengan negara lain dan internasional lainnya</a:t>
            </a:r>
          </a:p>
          <a:p>
            <a:r>
              <a:rPr lang="id-ID" sz="1300">
                <a:solidFill>
                  <a:schemeClr val="accent1"/>
                </a:solidFill>
              </a:rPr>
              <a:t>[Pasal 11 (1)**** dan (2)***]</a:t>
            </a:r>
          </a:p>
        </p:txBody>
      </p:sp>
      <p:sp>
        <p:nvSpPr>
          <p:cNvPr id="732177" name="Rectangle 17"/>
          <p:cNvSpPr>
            <a:spLocks noChangeArrowheads="1"/>
          </p:cNvSpPr>
          <p:nvPr/>
        </p:nvSpPr>
        <p:spPr bwMode="auto">
          <a:xfrm>
            <a:off x="2362200" y="5753100"/>
            <a:ext cx="4419600" cy="876300"/>
          </a:xfrm>
          <a:prstGeom prst="rect">
            <a:avLst/>
          </a:prstGeom>
          <a:solidFill>
            <a:srgbClr val="FFFF99"/>
          </a:solidFill>
          <a:ln w="12700">
            <a:solidFill>
              <a:schemeClr val="tx1"/>
            </a:solidFill>
            <a:miter lim="800000"/>
            <a:headEnd/>
            <a:tailEnd/>
          </a:ln>
        </p:spPr>
        <p:txBody>
          <a:bodyPr anchor="ctr" anchorCtr="1"/>
          <a:lstStyle/>
          <a:p>
            <a:r>
              <a:rPr lang="en-US" sz="1400" b="1">
                <a:solidFill>
                  <a:schemeClr val="tx1"/>
                </a:solidFill>
              </a:rPr>
              <a:t>m</a:t>
            </a:r>
            <a:r>
              <a:rPr lang="id-ID" sz="1400" b="1">
                <a:solidFill>
                  <a:schemeClr val="tx1"/>
                </a:solidFill>
              </a:rPr>
              <a:t>emberi gelar, tanda jasa, dan lain-lain tanda kehormatan yang diatur dengan</a:t>
            </a:r>
            <a:endParaRPr lang="en-US" sz="1400" b="1">
              <a:solidFill>
                <a:schemeClr val="tx1"/>
              </a:solidFill>
            </a:endParaRPr>
          </a:p>
          <a:p>
            <a:r>
              <a:rPr lang="id-ID" sz="1400" b="1">
                <a:solidFill>
                  <a:schemeClr val="tx1"/>
                </a:solidFill>
              </a:rPr>
              <a:t>undang-undang</a:t>
            </a:r>
          </a:p>
          <a:p>
            <a:r>
              <a:rPr lang="id-ID" sz="1300">
                <a:solidFill>
                  <a:schemeClr val="tx1"/>
                </a:solidFill>
              </a:rPr>
              <a:t>(Pasal 15 *)</a:t>
            </a:r>
          </a:p>
        </p:txBody>
      </p:sp>
      <p:sp>
        <p:nvSpPr>
          <p:cNvPr id="732184" name="Rectangle 24"/>
          <p:cNvSpPr>
            <a:spLocks noChangeArrowheads="1"/>
          </p:cNvSpPr>
          <p:nvPr/>
        </p:nvSpPr>
        <p:spPr bwMode="auto">
          <a:xfrm>
            <a:off x="2362200" y="3009900"/>
            <a:ext cx="4419600" cy="609600"/>
          </a:xfrm>
          <a:prstGeom prst="rect">
            <a:avLst/>
          </a:prstGeom>
          <a:solidFill>
            <a:srgbClr val="FFFF99"/>
          </a:solidFill>
          <a:ln w="12700">
            <a:solidFill>
              <a:schemeClr val="tx1"/>
            </a:solidFill>
            <a:miter lim="800000"/>
            <a:headEnd/>
            <a:tailEnd/>
          </a:ln>
        </p:spPr>
        <p:txBody>
          <a:bodyPr anchor="ctr" anchorCtr="1"/>
          <a:lstStyle/>
          <a:p>
            <a:r>
              <a:rPr lang="en-US" sz="1400" b="1">
                <a:solidFill>
                  <a:schemeClr val="tx1"/>
                </a:solidFill>
              </a:rPr>
              <a:t>m</a:t>
            </a:r>
            <a:r>
              <a:rPr lang="id-ID" sz="1400" b="1">
                <a:solidFill>
                  <a:schemeClr val="tx1"/>
                </a:solidFill>
              </a:rPr>
              <a:t>enyatakan keadaan bahaya</a:t>
            </a:r>
          </a:p>
          <a:p>
            <a:r>
              <a:rPr lang="id-ID" sz="1300">
                <a:solidFill>
                  <a:schemeClr val="tx1"/>
                </a:solidFill>
              </a:rPr>
              <a:t>(Pasal 12</a:t>
            </a:r>
            <a:r>
              <a:rPr lang="en-US" sz="1300">
                <a:solidFill>
                  <a:schemeClr val="tx1"/>
                </a:solidFill>
              </a:rPr>
              <a:t>)</a:t>
            </a:r>
            <a:endParaRPr lang="id-ID" sz="1300">
              <a:solidFill>
                <a:schemeClr val="tx1"/>
              </a:solidFill>
            </a:endParaRPr>
          </a:p>
        </p:txBody>
      </p:sp>
      <p:sp>
        <p:nvSpPr>
          <p:cNvPr id="732206" name="Freeform 46"/>
          <p:cNvSpPr>
            <a:spLocks/>
          </p:cNvSpPr>
          <p:nvPr/>
        </p:nvSpPr>
        <p:spPr bwMode="auto">
          <a:xfrm>
            <a:off x="1066800" y="1371600"/>
            <a:ext cx="1295400" cy="990600"/>
          </a:xfrm>
          <a:custGeom>
            <a:avLst/>
            <a:gdLst/>
            <a:ahLst/>
            <a:cxnLst>
              <a:cxn ang="0">
                <a:pos x="0" y="0"/>
              </a:cxn>
              <a:cxn ang="0">
                <a:pos x="0" y="576"/>
              </a:cxn>
              <a:cxn ang="0">
                <a:pos x="1056" y="576"/>
              </a:cxn>
            </a:cxnLst>
            <a:rect l="0" t="0" r="r" b="b"/>
            <a:pathLst>
              <a:path w="1056" h="576">
                <a:moveTo>
                  <a:pt x="0" y="0"/>
                </a:moveTo>
                <a:lnTo>
                  <a:pt x="0" y="576"/>
                </a:lnTo>
                <a:lnTo>
                  <a:pt x="1056" y="576"/>
                </a:lnTo>
              </a:path>
            </a:pathLst>
          </a:custGeom>
          <a:noFill/>
          <a:ln w="28575" cap="flat" cmpd="sng">
            <a:solidFill>
              <a:schemeClr val="tx1"/>
            </a:solidFill>
            <a:prstDash val="solid"/>
            <a:round/>
            <a:headEnd type="none" w="med" len="med"/>
            <a:tailEnd type="triangle" w="med" len="med"/>
          </a:ln>
          <a:effectLst/>
        </p:spPr>
        <p:txBody>
          <a:bodyPr lIns="0" tIns="0" rIns="0" bIns="0">
            <a:spAutoFit/>
          </a:bodyPr>
          <a:lstStyle/>
          <a:p>
            <a:endParaRPr lang="en-US"/>
          </a:p>
        </p:txBody>
      </p:sp>
      <p:sp>
        <p:nvSpPr>
          <p:cNvPr id="732207" name="Text Box 47"/>
          <p:cNvSpPr txBox="1">
            <a:spLocks noChangeArrowheads="1"/>
          </p:cNvSpPr>
          <p:nvPr/>
        </p:nvSpPr>
        <p:spPr bwMode="auto">
          <a:xfrm>
            <a:off x="1127125" y="1905000"/>
            <a:ext cx="1082675" cy="425450"/>
          </a:xfrm>
          <a:prstGeom prst="rect">
            <a:avLst/>
          </a:prstGeom>
          <a:noFill/>
          <a:ln w="9525" algn="ctr">
            <a:noFill/>
            <a:miter lim="800000"/>
            <a:headEnd/>
            <a:tailEnd/>
          </a:ln>
          <a:effectLst/>
        </p:spPr>
        <p:txBody>
          <a:bodyPr wrap="none" lIns="0" tIns="0" rIns="0" bIns="0">
            <a:spAutoFit/>
          </a:bodyPr>
          <a:lstStyle/>
          <a:p>
            <a:r>
              <a:rPr lang="en-US" sz="1400" b="1">
                <a:solidFill>
                  <a:schemeClr val="tx1"/>
                </a:solidFill>
              </a:rPr>
              <a:t>d</a:t>
            </a:r>
            <a:r>
              <a:rPr lang="id-ID" sz="1400" b="1">
                <a:solidFill>
                  <a:schemeClr val="tx1"/>
                </a:solidFill>
              </a:rPr>
              <a:t>engan</a:t>
            </a:r>
          </a:p>
          <a:p>
            <a:r>
              <a:rPr lang="en-US" sz="1400" b="1">
                <a:solidFill>
                  <a:schemeClr val="tx1"/>
                </a:solidFill>
              </a:rPr>
              <a:t>p</a:t>
            </a:r>
            <a:r>
              <a:rPr lang="id-ID" sz="1400" b="1">
                <a:solidFill>
                  <a:schemeClr val="tx1"/>
                </a:solidFill>
              </a:rPr>
              <a:t>ersetujuan</a:t>
            </a:r>
          </a:p>
        </p:txBody>
      </p:sp>
      <p:sp>
        <p:nvSpPr>
          <p:cNvPr id="732208" name="Freeform 48"/>
          <p:cNvSpPr>
            <a:spLocks/>
          </p:cNvSpPr>
          <p:nvPr/>
        </p:nvSpPr>
        <p:spPr bwMode="auto">
          <a:xfrm>
            <a:off x="914400" y="1371600"/>
            <a:ext cx="1447800" cy="2667000"/>
          </a:xfrm>
          <a:custGeom>
            <a:avLst/>
            <a:gdLst/>
            <a:ahLst/>
            <a:cxnLst>
              <a:cxn ang="0">
                <a:pos x="0" y="0"/>
              </a:cxn>
              <a:cxn ang="0">
                <a:pos x="0" y="576"/>
              </a:cxn>
              <a:cxn ang="0">
                <a:pos x="1056" y="576"/>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p:spPr>
        <p:txBody>
          <a:bodyPr lIns="0" tIns="0" rIns="0" bIns="0">
            <a:spAutoFit/>
          </a:bodyPr>
          <a:lstStyle/>
          <a:p>
            <a:endParaRPr lang="en-US"/>
          </a:p>
        </p:txBody>
      </p:sp>
      <p:sp>
        <p:nvSpPr>
          <p:cNvPr id="732209" name="Text Box 49"/>
          <p:cNvSpPr txBox="1">
            <a:spLocks noChangeArrowheads="1"/>
          </p:cNvSpPr>
          <p:nvPr/>
        </p:nvSpPr>
        <p:spPr bwMode="auto">
          <a:xfrm>
            <a:off x="979488" y="3581400"/>
            <a:ext cx="1258887" cy="425450"/>
          </a:xfrm>
          <a:prstGeom prst="rect">
            <a:avLst/>
          </a:prstGeom>
          <a:noFill/>
          <a:ln w="9525" algn="ctr">
            <a:noFill/>
            <a:miter lim="800000"/>
            <a:headEnd/>
            <a:tailEnd/>
          </a:ln>
          <a:effectLst/>
        </p:spPr>
        <p:txBody>
          <a:bodyPr wrap="none" lIns="0" tIns="0" rIns="0" bIns="0">
            <a:spAutoFit/>
          </a:bodyPr>
          <a:lstStyle/>
          <a:p>
            <a:r>
              <a:rPr lang="en-US" sz="1400" b="1">
                <a:solidFill>
                  <a:schemeClr val="tx1"/>
                </a:solidFill>
              </a:rPr>
              <a:t>d</a:t>
            </a:r>
            <a:r>
              <a:rPr lang="id-ID" sz="1400" b="1">
                <a:solidFill>
                  <a:schemeClr val="tx1"/>
                </a:solidFill>
              </a:rPr>
              <a:t>engan</a:t>
            </a:r>
          </a:p>
          <a:p>
            <a:r>
              <a:rPr lang="en-US" sz="1400" b="1">
                <a:solidFill>
                  <a:schemeClr val="tx1"/>
                </a:solidFill>
              </a:rPr>
              <a:t>p</a:t>
            </a:r>
            <a:r>
              <a:rPr lang="id-ID" sz="1400" b="1">
                <a:solidFill>
                  <a:schemeClr val="tx1"/>
                </a:solidFill>
              </a:rPr>
              <a:t>ertimbangan</a:t>
            </a:r>
          </a:p>
        </p:txBody>
      </p:sp>
      <p:sp>
        <p:nvSpPr>
          <p:cNvPr id="732210" name="Freeform 50"/>
          <p:cNvSpPr>
            <a:spLocks/>
          </p:cNvSpPr>
          <p:nvPr/>
        </p:nvSpPr>
        <p:spPr bwMode="auto">
          <a:xfrm flipH="1">
            <a:off x="6781800" y="1447800"/>
            <a:ext cx="1524000" cy="3276600"/>
          </a:xfrm>
          <a:custGeom>
            <a:avLst/>
            <a:gdLst/>
            <a:ahLst/>
            <a:cxnLst>
              <a:cxn ang="0">
                <a:pos x="0" y="0"/>
              </a:cxn>
              <a:cxn ang="0">
                <a:pos x="0" y="576"/>
              </a:cxn>
              <a:cxn ang="0">
                <a:pos x="1056" y="576"/>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p:spPr>
        <p:txBody>
          <a:bodyPr lIns="0" tIns="0" rIns="0" bIns="0">
            <a:spAutoFit/>
          </a:bodyPr>
          <a:lstStyle/>
          <a:p>
            <a:endParaRPr lang="en-US"/>
          </a:p>
        </p:txBody>
      </p:sp>
      <p:sp>
        <p:nvSpPr>
          <p:cNvPr id="732211" name="Text Box 51"/>
          <p:cNvSpPr txBox="1">
            <a:spLocks noChangeArrowheads="1"/>
          </p:cNvSpPr>
          <p:nvPr/>
        </p:nvSpPr>
        <p:spPr bwMode="auto">
          <a:xfrm>
            <a:off x="7002463" y="4267200"/>
            <a:ext cx="1258887" cy="425450"/>
          </a:xfrm>
          <a:prstGeom prst="rect">
            <a:avLst/>
          </a:prstGeom>
          <a:noFill/>
          <a:ln w="9525" algn="ctr">
            <a:noFill/>
            <a:miter lim="800000"/>
            <a:headEnd/>
            <a:tailEnd/>
          </a:ln>
          <a:effectLst/>
        </p:spPr>
        <p:txBody>
          <a:bodyPr wrap="none" lIns="0" tIns="0" rIns="0" bIns="0">
            <a:spAutoFit/>
          </a:bodyPr>
          <a:lstStyle/>
          <a:p>
            <a:r>
              <a:rPr lang="en-US" sz="1400" b="1">
                <a:solidFill>
                  <a:schemeClr val="tx1"/>
                </a:solidFill>
              </a:rPr>
              <a:t>d</a:t>
            </a:r>
            <a:r>
              <a:rPr lang="id-ID" sz="1400" b="1">
                <a:solidFill>
                  <a:schemeClr val="tx1"/>
                </a:solidFill>
              </a:rPr>
              <a:t>engan</a:t>
            </a:r>
          </a:p>
          <a:p>
            <a:r>
              <a:rPr lang="en-US" sz="1400" b="1">
                <a:solidFill>
                  <a:schemeClr val="tx1"/>
                </a:solidFill>
              </a:rPr>
              <a:t>p</a:t>
            </a:r>
            <a:r>
              <a:rPr lang="id-ID" sz="1400" b="1">
                <a:solidFill>
                  <a:schemeClr val="tx1"/>
                </a:solidFill>
              </a:rPr>
              <a:t>ertimbangan</a:t>
            </a:r>
          </a:p>
        </p:txBody>
      </p:sp>
      <p:sp>
        <p:nvSpPr>
          <p:cNvPr id="732212" name="Freeform 52"/>
          <p:cNvSpPr>
            <a:spLocks/>
          </p:cNvSpPr>
          <p:nvPr/>
        </p:nvSpPr>
        <p:spPr bwMode="auto">
          <a:xfrm>
            <a:off x="685800" y="1371600"/>
            <a:ext cx="1676400" cy="3962400"/>
          </a:xfrm>
          <a:custGeom>
            <a:avLst/>
            <a:gdLst/>
            <a:ahLst/>
            <a:cxnLst>
              <a:cxn ang="0">
                <a:pos x="0" y="0"/>
              </a:cxn>
              <a:cxn ang="0">
                <a:pos x="0" y="576"/>
              </a:cxn>
              <a:cxn ang="0">
                <a:pos x="1056" y="576"/>
              </a:cxn>
            </a:cxnLst>
            <a:rect l="0" t="0" r="r" b="b"/>
            <a:pathLst>
              <a:path w="1056" h="576">
                <a:moveTo>
                  <a:pt x="0" y="0"/>
                </a:moveTo>
                <a:lnTo>
                  <a:pt x="0" y="576"/>
                </a:lnTo>
                <a:lnTo>
                  <a:pt x="1056" y="576"/>
                </a:lnTo>
              </a:path>
            </a:pathLst>
          </a:custGeom>
          <a:noFill/>
          <a:ln w="28575" cap="flat" cmpd="sng">
            <a:solidFill>
              <a:schemeClr val="tx1"/>
            </a:solidFill>
            <a:prstDash val="dash"/>
            <a:round/>
            <a:headEnd type="none" w="med" len="med"/>
            <a:tailEnd type="triangle" w="med" len="med"/>
          </a:ln>
          <a:effectLst/>
        </p:spPr>
        <p:txBody>
          <a:bodyPr lIns="0" tIns="0" rIns="0" bIns="0">
            <a:spAutoFit/>
          </a:bodyPr>
          <a:lstStyle/>
          <a:p>
            <a:endParaRPr lang="en-US"/>
          </a:p>
        </p:txBody>
      </p:sp>
      <p:sp>
        <p:nvSpPr>
          <p:cNvPr id="732213" name="Text Box 53"/>
          <p:cNvSpPr txBox="1">
            <a:spLocks noChangeArrowheads="1"/>
          </p:cNvSpPr>
          <p:nvPr/>
        </p:nvSpPr>
        <p:spPr bwMode="auto">
          <a:xfrm>
            <a:off x="950913" y="4876800"/>
            <a:ext cx="1258887" cy="425450"/>
          </a:xfrm>
          <a:prstGeom prst="rect">
            <a:avLst/>
          </a:prstGeom>
          <a:noFill/>
          <a:ln w="9525" algn="ctr">
            <a:noFill/>
            <a:miter lim="800000"/>
            <a:headEnd/>
            <a:tailEnd/>
          </a:ln>
          <a:effectLst/>
        </p:spPr>
        <p:txBody>
          <a:bodyPr wrap="none" lIns="0" tIns="0" rIns="0" bIns="0">
            <a:spAutoFit/>
          </a:bodyPr>
          <a:lstStyle/>
          <a:p>
            <a:r>
              <a:rPr lang="en-US" sz="1400" b="1">
                <a:solidFill>
                  <a:schemeClr val="tx1"/>
                </a:solidFill>
              </a:rPr>
              <a:t>d</a:t>
            </a:r>
            <a:r>
              <a:rPr lang="id-ID" sz="1400" b="1">
                <a:solidFill>
                  <a:schemeClr val="tx1"/>
                </a:solidFill>
              </a:rPr>
              <a:t>engan</a:t>
            </a:r>
          </a:p>
          <a:p>
            <a:r>
              <a:rPr lang="en-US" sz="1400" b="1">
                <a:solidFill>
                  <a:schemeClr val="tx1"/>
                </a:solidFill>
              </a:rPr>
              <a:t>p</a:t>
            </a:r>
            <a:r>
              <a:rPr lang="id-ID" sz="1400" b="1">
                <a:solidFill>
                  <a:schemeClr val="tx1"/>
                </a:solidFill>
              </a:rPr>
              <a:t>ertimbangan</a:t>
            </a:r>
          </a:p>
        </p:txBody>
      </p:sp>
      <p:grpSp>
        <p:nvGrpSpPr>
          <p:cNvPr id="2" name="Group 7"/>
          <p:cNvGrpSpPr>
            <a:grpSpLocks/>
          </p:cNvGrpSpPr>
          <p:nvPr/>
        </p:nvGrpSpPr>
        <p:grpSpPr bwMode="auto">
          <a:xfrm>
            <a:off x="3143240" y="609600"/>
            <a:ext cx="2786082" cy="922338"/>
            <a:chOff x="2565" y="1369"/>
            <a:chExt cx="828" cy="437"/>
          </a:xfrm>
        </p:grpSpPr>
        <p:sp>
          <p:nvSpPr>
            <p:cNvPr id="732168" name="Rectangle 8"/>
            <p:cNvSpPr>
              <a:spLocks noChangeArrowheads="1"/>
            </p:cNvSpPr>
            <p:nvPr/>
          </p:nvSpPr>
          <p:spPr bwMode="auto">
            <a:xfrm>
              <a:off x="2661" y="1369"/>
              <a:ext cx="638" cy="437"/>
            </a:xfrm>
            <a:prstGeom prst="rect">
              <a:avLst/>
            </a:prstGeom>
            <a:solidFill>
              <a:srgbClr val="0066FF"/>
            </a:solidFill>
            <a:ln w="28575">
              <a:solidFill>
                <a:schemeClr val="tx1"/>
              </a:solidFill>
              <a:miter lim="800000"/>
              <a:headEnd/>
              <a:tailEnd/>
            </a:ln>
          </p:spPr>
          <p:txBody>
            <a:bodyPr/>
            <a:lstStyle/>
            <a:p>
              <a:endParaRPr lang="id-ID" sz="2400">
                <a:solidFill>
                  <a:schemeClr val="accent1"/>
                </a:solidFill>
              </a:endParaRPr>
            </a:p>
            <a:p>
              <a:pPr algn="l"/>
              <a:endParaRPr lang="id-ID" sz="2400">
                <a:solidFill>
                  <a:schemeClr val="accent1"/>
                </a:solidFill>
              </a:endParaRPr>
            </a:p>
          </p:txBody>
        </p:sp>
        <p:sp>
          <p:nvSpPr>
            <p:cNvPr id="732169" name="Rectangle 9"/>
            <p:cNvSpPr>
              <a:spLocks noChangeArrowheads="1"/>
            </p:cNvSpPr>
            <p:nvPr/>
          </p:nvSpPr>
          <p:spPr bwMode="auto">
            <a:xfrm>
              <a:off x="2565" y="1455"/>
              <a:ext cx="828" cy="246"/>
            </a:xfrm>
            <a:prstGeom prst="rect">
              <a:avLst/>
            </a:prstGeom>
            <a:noFill/>
            <a:ln w="28575">
              <a:noFill/>
              <a:miter lim="800000"/>
              <a:headEnd/>
              <a:tailEnd/>
            </a:ln>
          </p:spPr>
          <p:txBody>
            <a:bodyPr/>
            <a:lstStyle/>
            <a:p>
              <a:r>
                <a:rPr lang="en-US" sz="2400" b="1" dirty="0" smtClean="0">
                  <a:latin typeface="Trebuchet MS" pitchFamily="34" charset="0"/>
                </a:rPr>
                <a:t>     </a:t>
              </a:r>
              <a:r>
                <a:rPr lang="id-ID" sz="2400" b="1" dirty="0" smtClean="0">
                  <a:latin typeface="Trebuchet MS" pitchFamily="34" charset="0"/>
                </a:rPr>
                <a:t>Presiden</a:t>
              </a:r>
              <a:endParaRPr lang="id-ID" sz="2400" dirty="0"/>
            </a:p>
          </p:txBody>
        </p:sp>
      </p:grpSp>
      <p:sp>
        <p:nvSpPr>
          <p:cNvPr id="732162" name="Rectangle 2"/>
          <p:cNvSpPr>
            <a:spLocks noChangeArrowheads="1"/>
          </p:cNvSpPr>
          <p:nvPr/>
        </p:nvSpPr>
        <p:spPr bwMode="auto">
          <a:xfrm>
            <a:off x="152400" y="601663"/>
            <a:ext cx="1447800" cy="920750"/>
          </a:xfrm>
          <a:prstGeom prst="rect">
            <a:avLst/>
          </a:prstGeom>
          <a:solidFill>
            <a:srgbClr val="0066FF"/>
          </a:solidFill>
          <a:ln w="28575">
            <a:solidFill>
              <a:schemeClr val="tx1"/>
            </a:solidFill>
            <a:miter lim="800000"/>
            <a:headEnd/>
            <a:tailEnd/>
          </a:ln>
        </p:spPr>
        <p:txBody>
          <a:bodyPr/>
          <a:lstStyle/>
          <a:p>
            <a:endParaRPr lang="id-ID" sz="1000" b="1" dirty="0">
              <a:solidFill>
                <a:schemeClr val="accent1"/>
              </a:solidFill>
            </a:endParaRPr>
          </a:p>
          <a:p>
            <a:r>
              <a:rPr lang="id-ID" sz="2400" b="1" dirty="0"/>
              <a:t>DPR</a:t>
            </a:r>
            <a:endParaRPr lang="id-ID" sz="1800" dirty="0"/>
          </a:p>
        </p:txBody>
      </p:sp>
      <p:sp>
        <p:nvSpPr>
          <p:cNvPr id="732166" name="Rectangle 6"/>
          <p:cNvSpPr>
            <a:spLocks noChangeArrowheads="1"/>
          </p:cNvSpPr>
          <p:nvPr/>
        </p:nvSpPr>
        <p:spPr bwMode="auto">
          <a:xfrm>
            <a:off x="7543800" y="601663"/>
            <a:ext cx="1447800" cy="922337"/>
          </a:xfrm>
          <a:prstGeom prst="rect">
            <a:avLst/>
          </a:prstGeom>
          <a:solidFill>
            <a:srgbClr val="0066FF"/>
          </a:solidFill>
          <a:ln w="28575">
            <a:solidFill>
              <a:schemeClr val="tx1"/>
            </a:solidFill>
            <a:miter lim="800000"/>
            <a:headEnd/>
            <a:tailEnd/>
          </a:ln>
        </p:spPr>
        <p:txBody>
          <a:bodyPr anchor="ctr" anchorCtr="1"/>
          <a:lstStyle/>
          <a:p>
            <a:r>
              <a:rPr lang="id-ID" sz="3000" b="1" dirty="0"/>
              <a:t>MA</a:t>
            </a:r>
            <a:endParaRPr lang="id-ID" sz="1800" dirty="0"/>
          </a:p>
        </p:txBody>
      </p:sp>
      <p:sp>
        <p:nvSpPr>
          <p:cNvPr id="732217" name="Text Box 57"/>
          <p:cNvSpPr txBox="1">
            <a:spLocks noChangeArrowheads="1"/>
          </p:cNvSpPr>
          <p:nvPr/>
        </p:nvSpPr>
        <p:spPr bwMode="auto">
          <a:xfrm>
            <a:off x="8686800" y="76200"/>
            <a:ext cx="3810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en-US" sz="2000">
                <a:latin typeface="Arial Rounded MT Bold" pitchFamily="34" charset="0"/>
              </a:rPr>
              <a:t>13</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732205"/>
                                        </p:tgtEl>
                                        <p:attrNameLst>
                                          <p:attrName>style.visibility</p:attrName>
                                        </p:attrNameLst>
                                      </p:cBhvr>
                                      <p:to>
                                        <p:strVal val="visible"/>
                                      </p:to>
                                    </p:set>
                                    <p:animEffect transition="in" filter="strips(downLeft)">
                                      <p:cBhvr>
                                        <p:cTn id="12" dur="500"/>
                                        <p:tgtEl>
                                          <p:spTgt spid="732205"/>
                                        </p:tgtEl>
                                      </p:cBhvr>
                                    </p:animEffect>
                                  </p:childTnLst>
                                </p:cTn>
                              </p:par>
                            </p:childTnLst>
                          </p:cTn>
                        </p:par>
                        <p:par>
                          <p:cTn id="13" fill="hold">
                            <p:stCondLst>
                              <p:cond delay="1000"/>
                            </p:stCondLst>
                            <p:childTnLst>
                              <p:par>
                                <p:cTn id="14" presetID="19" presetClass="entr" presetSubtype="5" fill="hold" grpId="0" nodeType="afterEffect">
                                  <p:stCondLst>
                                    <p:cond delay="0"/>
                                  </p:stCondLst>
                                  <p:childTnLst>
                                    <p:set>
                                      <p:cBhvr>
                                        <p:cTn id="15" dur="1" fill="hold">
                                          <p:stCondLst>
                                            <p:cond delay="0"/>
                                          </p:stCondLst>
                                        </p:cTn>
                                        <p:tgtEl>
                                          <p:spTgt spid="732176"/>
                                        </p:tgtEl>
                                        <p:attrNameLst>
                                          <p:attrName>style.visibility</p:attrName>
                                        </p:attrNameLst>
                                      </p:cBhvr>
                                      <p:to>
                                        <p:strVal val="visible"/>
                                      </p:to>
                                    </p:set>
                                    <p:anim calcmode="lin" valueType="num">
                                      <p:cBhvr>
                                        <p:cTn id="16" dur="500" fill="hold"/>
                                        <p:tgtEl>
                                          <p:spTgt spid="732176"/>
                                        </p:tgtEl>
                                        <p:attrNameLst>
                                          <p:attrName>ppt_w</p:attrName>
                                        </p:attrNameLst>
                                      </p:cBhvr>
                                      <p:tavLst>
                                        <p:tav tm="0">
                                          <p:val>
                                            <p:strVal val="#ppt_w"/>
                                          </p:val>
                                        </p:tav>
                                        <p:tav tm="100000">
                                          <p:val>
                                            <p:strVal val="#ppt_w"/>
                                          </p:val>
                                        </p:tav>
                                      </p:tavLst>
                                    </p:anim>
                                    <p:anim calcmode="lin" valueType="num">
                                      <p:cBhvr>
                                        <p:cTn id="17" dur="500" fill="hold"/>
                                        <p:tgtEl>
                                          <p:spTgt spid="732176"/>
                                        </p:tgtEl>
                                        <p:attrNameLst>
                                          <p:attrName>ppt_h</p:attrName>
                                        </p:attrNameLst>
                                      </p:cBhvr>
                                      <p:tavLst>
                                        <p:tav tm="0" fmla="#ppt_h*sin(2.5*pi*$)">
                                          <p:val>
                                            <p:fltVal val="0"/>
                                          </p:val>
                                        </p:tav>
                                        <p:tav tm="100000">
                                          <p:val>
                                            <p:fltVal val="1"/>
                                          </p:val>
                                        </p:tav>
                                      </p:tavLst>
                                    </p:anim>
                                  </p:childTnLst>
                                </p:cTn>
                              </p:par>
                            </p:childTnLst>
                          </p:cTn>
                        </p:par>
                        <p:par>
                          <p:cTn id="18" fill="hold">
                            <p:stCondLst>
                              <p:cond delay="1500"/>
                            </p:stCondLst>
                            <p:childTnLst>
                              <p:par>
                                <p:cTn id="19" presetID="23" presetClass="entr" presetSubtype="16" fill="hold" grpId="0" nodeType="afterEffect">
                                  <p:stCondLst>
                                    <p:cond delay="0"/>
                                  </p:stCondLst>
                                  <p:childTnLst>
                                    <p:set>
                                      <p:cBhvr>
                                        <p:cTn id="20" dur="1" fill="hold">
                                          <p:stCondLst>
                                            <p:cond delay="0"/>
                                          </p:stCondLst>
                                        </p:cTn>
                                        <p:tgtEl>
                                          <p:spTgt spid="732162"/>
                                        </p:tgtEl>
                                        <p:attrNameLst>
                                          <p:attrName>style.visibility</p:attrName>
                                        </p:attrNameLst>
                                      </p:cBhvr>
                                      <p:to>
                                        <p:strVal val="visible"/>
                                      </p:to>
                                    </p:set>
                                    <p:anim calcmode="lin" valueType="num">
                                      <p:cBhvr>
                                        <p:cTn id="21" dur="500" fill="hold"/>
                                        <p:tgtEl>
                                          <p:spTgt spid="732162"/>
                                        </p:tgtEl>
                                        <p:attrNameLst>
                                          <p:attrName>ppt_w</p:attrName>
                                        </p:attrNameLst>
                                      </p:cBhvr>
                                      <p:tavLst>
                                        <p:tav tm="0">
                                          <p:val>
                                            <p:fltVal val="0"/>
                                          </p:val>
                                        </p:tav>
                                        <p:tav tm="100000">
                                          <p:val>
                                            <p:strVal val="#ppt_w"/>
                                          </p:val>
                                        </p:tav>
                                      </p:tavLst>
                                    </p:anim>
                                    <p:anim calcmode="lin" valueType="num">
                                      <p:cBhvr>
                                        <p:cTn id="22" dur="500" fill="hold"/>
                                        <p:tgtEl>
                                          <p:spTgt spid="732162"/>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18" presetClass="entr" presetSubtype="6" fill="hold" grpId="0" nodeType="afterEffect">
                                  <p:stCondLst>
                                    <p:cond delay="0"/>
                                  </p:stCondLst>
                                  <p:childTnLst>
                                    <p:set>
                                      <p:cBhvr>
                                        <p:cTn id="25" dur="1" fill="hold">
                                          <p:stCondLst>
                                            <p:cond delay="0"/>
                                          </p:stCondLst>
                                        </p:cTn>
                                        <p:tgtEl>
                                          <p:spTgt spid="732206"/>
                                        </p:tgtEl>
                                        <p:attrNameLst>
                                          <p:attrName>style.visibility</p:attrName>
                                        </p:attrNameLst>
                                      </p:cBhvr>
                                      <p:to>
                                        <p:strVal val="visible"/>
                                      </p:to>
                                    </p:set>
                                    <p:animEffect transition="in" filter="strips(downRight)">
                                      <p:cBhvr>
                                        <p:cTn id="26" dur="500"/>
                                        <p:tgtEl>
                                          <p:spTgt spid="732206"/>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32207"/>
                                        </p:tgtEl>
                                        <p:attrNameLst>
                                          <p:attrName>style.visibility</p:attrName>
                                        </p:attrNameLst>
                                      </p:cBhvr>
                                      <p:to>
                                        <p:strVal val="visible"/>
                                      </p:to>
                                    </p:set>
                                    <p:animEffect transition="in" filter="dissolve">
                                      <p:cBhvr>
                                        <p:cTn id="30" dur="500"/>
                                        <p:tgtEl>
                                          <p:spTgt spid="732207"/>
                                        </p:tgtEl>
                                      </p:cBhvr>
                                    </p:animEffect>
                                  </p:childTnLst>
                                </p:cTn>
                              </p:par>
                            </p:childTnLst>
                          </p:cTn>
                        </p:par>
                        <p:par>
                          <p:cTn id="31" fill="hold">
                            <p:stCondLst>
                              <p:cond delay="3000"/>
                            </p:stCondLst>
                            <p:childTnLst>
                              <p:par>
                                <p:cTn id="32" presetID="19" presetClass="entr" presetSubtype="5" fill="hold" grpId="0" nodeType="afterEffect">
                                  <p:stCondLst>
                                    <p:cond delay="0"/>
                                  </p:stCondLst>
                                  <p:childTnLst>
                                    <p:set>
                                      <p:cBhvr>
                                        <p:cTn id="33" dur="1" fill="hold">
                                          <p:stCondLst>
                                            <p:cond delay="0"/>
                                          </p:stCondLst>
                                        </p:cTn>
                                        <p:tgtEl>
                                          <p:spTgt spid="732184"/>
                                        </p:tgtEl>
                                        <p:attrNameLst>
                                          <p:attrName>style.visibility</p:attrName>
                                        </p:attrNameLst>
                                      </p:cBhvr>
                                      <p:to>
                                        <p:strVal val="visible"/>
                                      </p:to>
                                    </p:set>
                                    <p:anim calcmode="lin" valueType="num">
                                      <p:cBhvr>
                                        <p:cTn id="34" dur="500" fill="hold"/>
                                        <p:tgtEl>
                                          <p:spTgt spid="732184"/>
                                        </p:tgtEl>
                                        <p:attrNameLst>
                                          <p:attrName>ppt_w</p:attrName>
                                        </p:attrNameLst>
                                      </p:cBhvr>
                                      <p:tavLst>
                                        <p:tav tm="0">
                                          <p:val>
                                            <p:strVal val="#ppt_w"/>
                                          </p:val>
                                        </p:tav>
                                        <p:tav tm="100000">
                                          <p:val>
                                            <p:strVal val="#ppt_w"/>
                                          </p:val>
                                        </p:tav>
                                      </p:tavLst>
                                    </p:anim>
                                    <p:anim calcmode="lin" valueType="num">
                                      <p:cBhvr>
                                        <p:cTn id="35" dur="500" fill="hold"/>
                                        <p:tgtEl>
                                          <p:spTgt spid="732184"/>
                                        </p:tgtEl>
                                        <p:attrNameLst>
                                          <p:attrName>ppt_h</p:attrName>
                                        </p:attrNameLst>
                                      </p:cBhvr>
                                      <p:tavLst>
                                        <p:tav tm="0" fmla="#ppt_h*sin(2.5*pi*$)">
                                          <p:val>
                                            <p:fltVal val="0"/>
                                          </p:val>
                                        </p:tav>
                                        <p:tav tm="100000">
                                          <p:val>
                                            <p:fltVal val="1"/>
                                          </p:val>
                                        </p:tav>
                                      </p:tavLst>
                                    </p:anim>
                                  </p:childTnLst>
                                </p:cTn>
                              </p:par>
                            </p:childTnLst>
                          </p:cTn>
                        </p:par>
                        <p:par>
                          <p:cTn id="36" fill="hold">
                            <p:stCondLst>
                              <p:cond delay="3500"/>
                            </p:stCondLst>
                            <p:childTnLst>
                              <p:par>
                                <p:cTn id="37" presetID="19" presetClass="entr" presetSubtype="5" fill="hold" grpId="0" nodeType="afterEffect">
                                  <p:stCondLst>
                                    <p:cond delay="0"/>
                                  </p:stCondLst>
                                  <p:childTnLst>
                                    <p:set>
                                      <p:cBhvr>
                                        <p:cTn id="38" dur="1" fill="hold">
                                          <p:stCondLst>
                                            <p:cond delay="0"/>
                                          </p:stCondLst>
                                        </p:cTn>
                                        <p:tgtEl>
                                          <p:spTgt spid="732163"/>
                                        </p:tgtEl>
                                        <p:attrNameLst>
                                          <p:attrName>style.visibility</p:attrName>
                                        </p:attrNameLst>
                                      </p:cBhvr>
                                      <p:to>
                                        <p:strVal val="visible"/>
                                      </p:to>
                                    </p:set>
                                    <p:anim calcmode="lin" valueType="num">
                                      <p:cBhvr>
                                        <p:cTn id="39" dur="500" fill="hold"/>
                                        <p:tgtEl>
                                          <p:spTgt spid="732163"/>
                                        </p:tgtEl>
                                        <p:attrNameLst>
                                          <p:attrName>ppt_w</p:attrName>
                                        </p:attrNameLst>
                                      </p:cBhvr>
                                      <p:tavLst>
                                        <p:tav tm="0">
                                          <p:val>
                                            <p:strVal val="#ppt_w"/>
                                          </p:val>
                                        </p:tav>
                                        <p:tav tm="100000">
                                          <p:val>
                                            <p:strVal val="#ppt_w"/>
                                          </p:val>
                                        </p:tav>
                                      </p:tavLst>
                                    </p:anim>
                                    <p:anim calcmode="lin" valueType="num">
                                      <p:cBhvr>
                                        <p:cTn id="40" dur="500" fill="hold"/>
                                        <p:tgtEl>
                                          <p:spTgt spid="732163"/>
                                        </p:tgtEl>
                                        <p:attrNameLst>
                                          <p:attrName>ppt_h</p:attrName>
                                        </p:attrNameLst>
                                      </p:cBhvr>
                                      <p:tavLst>
                                        <p:tav tm="0" fmla="#ppt_h*sin(2.5*pi*$)">
                                          <p:val>
                                            <p:fltVal val="0"/>
                                          </p:val>
                                        </p:tav>
                                        <p:tav tm="100000">
                                          <p:val>
                                            <p:fltVal val="1"/>
                                          </p:val>
                                        </p:tav>
                                      </p:tavLst>
                                    </p:anim>
                                  </p:childTnLst>
                                </p:cTn>
                              </p:par>
                            </p:childTnLst>
                          </p:cTn>
                        </p:par>
                        <p:par>
                          <p:cTn id="41" fill="hold">
                            <p:stCondLst>
                              <p:cond delay="4000"/>
                            </p:stCondLst>
                            <p:childTnLst>
                              <p:par>
                                <p:cTn id="42" presetID="18" presetClass="entr" presetSubtype="6" fill="hold" grpId="0" nodeType="afterEffect">
                                  <p:stCondLst>
                                    <p:cond delay="0"/>
                                  </p:stCondLst>
                                  <p:childTnLst>
                                    <p:set>
                                      <p:cBhvr>
                                        <p:cTn id="43" dur="1" fill="hold">
                                          <p:stCondLst>
                                            <p:cond delay="0"/>
                                          </p:stCondLst>
                                        </p:cTn>
                                        <p:tgtEl>
                                          <p:spTgt spid="732208"/>
                                        </p:tgtEl>
                                        <p:attrNameLst>
                                          <p:attrName>style.visibility</p:attrName>
                                        </p:attrNameLst>
                                      </p:cBhvr>
                                      <p:to>
                                        <p:strVal val="visible"/>
                                      </p:to>
                                    </p:set>
                                    <p:animEffect transition="in" filter="strips(downRight)">
                                      <p:cBhvr>
                                        <p:cTn id="44" dur="500"/>
                                        <p:tgtEl>
                                          <p:spTgt spid="732208"/>
                                        </p:tgtEl>
                                      </p:cBhvr>
                                    </p:animEffect>
                                  </p:childTnLst>
                                </p:cTn>
                              </p:par>
                            </p:childTnLst>
                          </p:cTn>
                        </p:par>
                        <p:par>
                          <p:cTn id="45" fill="hold">
                            <p:stCondLst>
                              <p:cond delay="4500"/>
                            </p:stCondLst>
                            <p:childTnLst>
                              <p:par>
                                <p:cTn id="46" presetID="9" presetClass="entr" presetSubtype="0" fill="hold" grpId="0" nodeType="afterEffect">
                                  <p:stCondLst>
                                    <p:cond delay="0"/>
                                  </p:stCondLst>
                                  <p:childTnLst>
                                    <p:set>
                                      <p:cBhvr>
                                        <p:cTn id="47" dur="1" fill="hold">
                                          <p:stCondLst>
                                            <p:cond delay="0"/>
                                          </p:stCondLst>
                                        </p:cTn>
                                        <p:tgtEl>
                                          <p:spTgt spid="732209"/>
                                        </p:tgtEl>
                                        <p:attrNameLst>
                                          <p:attrName>style.visibility</p:attrName>
                                        </p:attrNameLst>
                                      </p:cBhvr>
                                      <p:to>
                                        <p:strVal val="visible"/>
                                      </p:to>
                                    </p:set>
                                    <p:animEffect transition="in" filter="dissolve">
                                      <p:cBhvr>
                                        <p:cTn id="48" dur="500"/>
                                        <p:tgtEl>
                                          <p:spTgt spid="732209"/>
                                        </p:tgtEl>
                                      </p:cBhvr>
                                    </p:animEffect>
                                  </p:childTnLst>
                                </p:cTn>
                              </p:par>
                            </p:childTnLst>
                          </p:cTn>
                        </p:par>
                        <p:par>
                          <p:cTn id="49" fill="hold">
                            <p:stCondLst>
                              <p:cond delay="5000"/>
                            </p:stCondLst>
                            <p:childTnLst>
                              <p:par>
                                <p:cTn id="50" presetID="19" presetClass="entr" presetSubtype="5" fill="hold" grpId="0" nodeType="afterEffect">
                                  <p:stCondLst>
                                    <p:cond delay="0"/>
                                  </p:stCondLst>
                                  <p:childTnLst>
                                    <p:set>
                                      <p:cBhvr>
                                        <p:cTn id="51" dur="1" fill="hold">
                                          <p:stCondLst>
                                            <p:cond delay="0"/>
                                          </p:stCondLst>
                                        </p:cTn>
                                        <p:tgtEl>
                                          <p:spTgt spid="732164"/>
                                        </p:tgtEl>
                                        <p:attrNameLst>
                                          <p:attrName>style.visibility</p:attrName>
                                        </p:attrNameLst>
                                      </p:cBhvr>
                                      <p:to>
                                        <p:strVal val="visible"/>
                                      </p:to>
                                    </p:set>
                                    <p:anim calcmode="lin" valueType="num">
                                      <p:cBhvr>
                                        <p:cTn id="52" dur="500" fill="hold"/>
                                        <p:tgtEl>
                                          <p:spTgt spid="732164"/>
                                        </p:tgtEl>
                                        <p:attrNameLst>
                                          <p:attrName>ppt_w</p:attrName>
                                        </p:attrNameLst>
                                      </p:cBhvr>
                                      <p:tavLst>
                                        <p:tav tm="0">
                                          <p:val>
                                            <p:strVal val="#ppt_w"/>
                                          </p:val>
                                        </p:tav>
                                        <p:tav tm="100000">
                                          <p:val>
                                            <p:strVal val="#ppt_w"/>
                                          </p:val>
                                        </p:tav>
                                      </p:tavLst>
                                    </p:anim>
                                    <p:anim calcmode="lin" valueType="num">
                                      <p:cBhvr>
                                        <p:cTn id="53" dur="500" fill="hold"/>
                                        <p:tgtEl>
                                          <p:spTgt spid="732164"/>
                                        </p:tgtEl>
                                        <p:attrNameLst>
                                          <p:attrName>ppt_h</p:attrName>
                                        </p:attrNameLst>
                                      </p:cBhvr>
                                      <p:tavLst>
                                        <p:tav tm="0" fmla="#ppt_h*sin(2.5*pi*$)">
                                          <p:val>
                                            <p:fltVal val="0"/>
                                          </p:val>
                                        </p:tav>
                                        <p:tav tm="100000">
                                          <p:val>
                                            <p:fltVal val="1"/>
                                          </p:val>
                                        </p:tav>
                                      </p:tavLst>
                                    </p:anim>
                                  </p:childTnLst>
                                </p:cTn>
                              </p:par>
                            </p:childTnLst>
                          </p:cTn>
                        </p:par>
                        <p:par>
                          <p:cTn id="54" fill="hold">
                            <p:stCondLst>
                              <p:cond delay="5500"/>
                            </p:stCondLst>
                            <p:childTnLst>
                              <p:par>
                                <p:cTn id="55" presetID="23" presetClass="entr" presetSubtype="16" fill="hold" grpId="0" nodeType="afterEffect">
                                  <p:stCondLst>
                                    <p:cond delay="0"/>
                                  </p:stCondLst>
                                  <p:childTnLst>
                                    <p:set>
                                      <p:cBhvr>
                                        <p:cTn id="56" dur="1" fill="hold">
                                          <p:stCondLst>
                                            <p:cond delay="0"/>
                                          </p:stCondLst>
                                        </p:cTn>
                                        <p:tgtEl>
                                          <p:spTgt spid="732166"/>
                                        </p:tgtEl>
                                        <p:attrNameLst>
                                          <p:attrName>style.visibility</p:attrName>
                                        </p:attrNameLst>
                                      </p:cBhvr>
                                      <p:to>
                                        <p:strVal val="visible"/>
                                      </p:to>
                                    </p:set>
                                    <p:anim calcmode="lin" valueType="num">
                                      <p:cBhvr>
                                        <p:cTn id="57" dur="500" fill="hold"/>
                                        <p:tgtEl>
                                          <p:spTgt spid="732166"/>
                                        </p:tgtEl>
                                        <p:attrNameLst>
                                          <p:attrName>ppt_w</p:attrName>
                                        </p:attrNameLst>
                                      </p:cBhvr>
                                      <p:tavLst>
                                        <p:tav tm="0">
                                          <p:val>
                                            <p:fltVal val="0"/>
                                          </p:val>
                                        </p:tav>
                                        <p:tav tm="100000">
                                          <p:val>
                                            <p:strVal val="#ppt_w"/>
                                          </p:val>
                                        </p:tav>
                                      </p:tavLst>
                                    </p:anim>
                                    <p:anim calcmode="lin" valueType="num">
                                      <p:cBhvr>
                                        <p:cTn id="58" dur="500" fill="hold"/>
                                        <p:tgtEl>
                                          <p:spTgt spid="732166"/>
                                        </p:tgtEl>
                                        <p:attrNameLst>
                                          <p:attrName>ppt_h</p:attrName>
                                        </p:attrNameLst>
                                      </p:cBhvr>
                                      <p:tavLst>
                                        <p:tav tm="0">
                                          <p:val>
                                            <p:fltVal val="0"/>
                                          </p:val>
                                        </p:tav>
                                        <p:tav tm="100000">
                                          <p:val>
                                            <p:strVal val="#ppt_h"/>
                                          </p:val>
                                        </p:tav>
                                      </p:tavLst>
                                    </p:anim>
                                  </p:childTnLst>
                                </p:cTn>
                              </p:par>
                            </p:childTnLst>
                          </p:cTn>
                        </p:par>
                        <p:par>
                          <p:cTn id="59" fill="hold">
                            <p:stCondLst>
                              <p:cond delay="6000"/>
                            </p:stCondLst>
                            <p:childTnLst>
                              <p:par>
                                <p:cTn id="60" presetID="18" presetClass="entr" presetSubtype="12" fill="hold" grpId="0" nodeType="afterEffect">
                                  <p:stCondLst>
                                    <p:cond delay="0"/>
                                  </p:stCondLst>
                                  <p:childTnLst>
                                    <p:set>
                                      <p:cBhvr>
                                        <p:cTn id="61" dur="1" fill="hold">
                                          <p:stCondLst>
                                            <p:cond delay="0"/>
                                          </p:stCondLst>
                                        </p:cTn>
                                        <p:tgtEl>
                                          <p:spTgt spid="732210"/>
                                        </p:tgtEl>
                                        <p:attrNameLst>
                                          <p:attrName>style.visibility</p:attrName>
                                        </p:attrNameLst>
                                      </p:cBhvr>
                                      <p:to>
                                        <p:strVal val="visible"/>
                                      </p:to>
                                    </p:set>
                                    <p:animEffect transition="in" filter="strips(downLeft)">
                                      <p:cBhvr>
                                        <p:cTn id="62" dur="500"/>
                                        <p:tgtEl>
                                          <p:spTgt spid="732210"/>
                                        </p:tgtEl>
                                      </p:cBhvr>
                                    </p:animEffect>
                                  </p:childTnLst>
                                </p:cTn>
                              </p:par>
                            </p:childTnLst>
                          </p:cTn>
                        </p:par>
                        <p:par>
                          <p:cTn id="63" fill="hold">
                            <p:stCondLst>
                              <p:cond delay="6500"/>
                            </p:stCondLst>
                            <p:childTnLst>
                              <p:par>
                                <p:cTn id="64" presetID="9" presetClass="entr" presetSubtype="0" fill="hold" grpId="0" nodeType="afterEffect">
                                  <p:stCondLst>
                                    <p:cond delay="0"/>
                                  </p:stCondLst>
                                  <p:childTnLst>
                                    <p:set>
                                      <p:cBhvr>
                                        <p:cTn id="65" dur="1" fill="hold">
                                          <p:stCondLst>
                                            <p:cond delay="0"/>
                                          </p:stCondLst>
                                        </p:cTn>
                                        <p:tgtEl>
                                          <p:spTgt spid="732211"/>
                                        </p:tgtEl>
                                        <p:attrNameLst>
                                          <p:attrName>style.visibility</p:attrName>
                                        </p:attrNameLst>
                                      </p:cBhvr>
                                      <p:to>
                                        <p:strVal val="visible"/>
                                      </p:to>
                                    </p:set>
                                    <p:animEffect transition="in" filter="dissolve">
                                      <p:cBhvr>
                                        <p:cTn id="66" dur="500"/>
                                        <p:tgtEl>
                                          <p:spTgt spid="732211"/>
                                        </p:tgtEl>
                                      </p:cBhvr>
                                    </p:animEffect>
                                  </p:childTnLst>
                                </p:cTn>
                              </p:par>
                            </p:childTnLst>
                          </p:cTn>
                        </p:par>
                        <p:par>
                          <p:cTn id="67" fill="hold">
                            <p:stCondLst>
                              <p:cond delay="7000"/>
                            </p:stCondLst>
                            <p:childTnLst>
                              <p:par>
                                <p:cTn id="68" presetID="19" presetClass="entr" presetSubtype="5" fill="hold" grpId="0" nodeType="afterEffect">
                                  <p:stCondLst>
                                    <p:cond delay="0"/>
                                  </p:stCondLst>
                                  <p:childTnLst>
                                    <p:set>
                                      <p:cBhvr>
                                        <p:cTn id="69" dur="1" fill="hold">
                                          <p:stCondLst>
                                            <p:cond delay="0"/>
                                          </p:stCondLst>
                                        </p:cTn>
                                        <p:tgtEl>
                                          <p:spTgt spid="732165"/>
                                        </p:tgtEl>
                                        <p:attrNameLst>
                                          <p:attrName>style.visibility</p:attrName>
                                        </p:attrNameLst>
                                      </p:cBhvr>
                                      <p:to>
                                        <p:strVal val="visible"/>
                                      </p:to>
                                    </p:set>
                                    <p:anim calcmode="lin" valueType="num">
                                      <p:cBhvr>
                                        <p:cTn id="70" dur="500" fill="hold"/>
                                        <p:tgtEl>
                                          <p:spTgt spid="732165"/>
                                        </p:tgtEl>
                                        <p:attrNameLst>
                                          <p:attrName>ppt_w</p:attrName>
                                        </p:attrNameLst>
                                      </p:cBhvr>
                                      <p:tavLst>
                                        <p:tav tm="0">
                                          <p:val>
                                            <p:strVal val="#ppt_w"/>
                                          </p:val>
                                        </p:tav>
                                        <p:tav tm="100000">
                                          <p:val>
                                            <p:strVal val="#ppt_w"/>
                                          </p:val>
                                        </p:tav>
                                      </p:tavLst>
                                    </p:anim>
                                    <p:anim calcmode="lin" valueType="num">
                                      <p:cBhvr>
                                        <p:cTn id="71" dur="500" fill="hold"/>
                                        <p:tgtEl>
                                          <p:spTgt spid="732165"/>
                                        </p:tgtEl>
                                        <p:attrNameLst>
                                          <p:attrName>ppt_h</p:attrName>
                                        </p:attrNameLst>
                                      </p:cBhvr>
                                      <p:tavLst>
                                        <p:tav tm="0" fmla="#ppt_h*sin(2.5*pi*$)">
                                          <p:val>
                                            <p:fltVal val="0"/>
                                          </p:val>
                                        </p:tav>
                                        <p:tav tm="100000">
                                          <p:val>
                                            <p:fltVal val="1"/>
                                          </p:val>
                                        </p:tav>
                                      </p:tavLst>
                                    </p:anim>
                                  </p:childTnLst>
                                </p:cTn>
                              </p:par>
                            </p:childTnLst>
                          </p:cTn>
                        </p:par>
                        <p:par>
                          <p:cTn id="72" fill="hold">
                            <p:stCondLst>
                              <p:cond delay="7500"/>
                            </p:stCondLst>
                            <p:childTnLst>
                              <p:par>
                                <p:cTn id="73" presetID="18" presetClass="entr" presetSubtype="6" fill="hold" grpId="0" nodeType="afterEffect">
                                  <p:stCondLst>
                                    <p:cond delay="0"/>
                                  </p:stCondLst>
                                  <p:childTnLst>
                                    <p:set>
                                      <p:cBhvr>
                                        <p:cTn id="74" dur="1" fill="hold">
                                          <p:stCondLst>
                                            <p:cond delay="0"/>
                                          </p:stCondLst>
                                        </p:cTn>
                                        <p:tgtEl>
                                          <p:spTgt spid="732212"/>
                                        </p:tgtEl>
                                        <p:attrNameLst>
                                          <p:attrName>style.visibility</p:attrName>
                                        </p:attrNameLst>
                                      </p:cBhvr>
                                      <p:to>
                                        <p:strVal val="visible"/>
                                      </p:to>
                                    </p:set>
                                    <p:animEffect transition="in" filter="strips(downRight)">
                                      <p:cBhvr>
                                        <p:cTn id="75" dur="500"/>
                                        <p:tgtEl>
                                          <p:spTgt spid="732212"/>
                                        </p:tgtEl>
                                      </p:cBhvr>
                                    </p:animEffect>
                                  </p:childTnLst>
                                </p:cTn>
                              </p:par>
                            </p:childTnLst>
                          </p:cTn>
                        </p:par>
                        <p:par>
                          <p:cTn id="76" fill="hold">
                            <p:stCondLst>
                              <p:cond delay="8000"/>
                            </p:stCondLst>
                            <p:childTnLst>
                              <p:par>
                                <p:cTn id="77" presetID="9" presetClass="entr" presetSubtype="0" fill="hold" grpId="0" nodeType="afterEffect">
                                  <p:stCondLst>
                                    <p:cond delay="0"/>
                                  </p:stCondLst>
                                  <p:childTnLst>
                                    <p:set>
                                      <p:cBhvr>
                                        <p:cTn id="78" dur="1" fill="hold">
                                          <p:stCondLst>
                                            <p:cond delay="0"/>
                                          </p:stCondLst>
                                        </p:cTn>
                                        <p:tgtEl>
                                          <p:spTgt spid="732213"/>
                                        </p:tgtEl>
                                        <p:attrNameLst>
                                          <p:attrName>style.visibility</p:attrName>
                                        </p:attrNameLst>
                                      </p:cBhvr>
                                      <p:to>
                                        <p:strVal val="visible"/>
                                      </p:to>
                                    </p:set>
                                    <p:animEffect transition="in" filter="dissolve">
                                      <p:cBhvr>
                                        <p:cTn id="79" dur="500"/>
                                        <p:tgtEl>
                                          <p:spTgt spid="732213"/>
                                        </p:tgtEl>
                                      </p:cBhvr>
                                    </p:animEffect>
                                  </p:childTnLst>
                                </p:cTn>
                              </p:par>
                            </p:childTnLst>
                          </p:cTn>
                        </p:par>
                        <p:par>
                          <p:cTn id="80" fill="hold">
                            <p:stCondLst>
                              <p:cond delay="8500"/>
                            </p:stCondLst>
                            <p:childTnLst>
                              <p:par>
                                <p:cTn id="81" presetID="19" presetClass="entr" presetSubtype="5" fill="hold" grpId="0" nodeType="afterEffect">
                                  <p:stCondLst>
                                    <p:cond delay="0"/>
                                  </p:stCondLst>
                                  <p:childTnLst>
                                    <p:set>
                                      <p:cBhvr>
                                        <p:cTn id="82" dur="1" fill="hold">
                                          <p:stCondLst>
                                            <p:cond delay="0"/>
                                          </p:stCondLst>
                                        </p:cTn>
                                        <p:tgtEl>
                                          <p:spTgt spid="732177"/>
                                        </p:tgtEl>
                                        <p:attrNameLst>
                                          <p:attrName>style.visibility</p:attrName>
                                        </p:attrNameLst>
                                      </p:cBhvr>
                                      <p:to>
                                        <p:strVal val="visible"/>
                                      </p:to>
                                    </p:set>
                                    <p:anim calcmode="lin" valueType="num">
                                      <p:cBhvr>
                                        <p:cTn id="83" dur="500" fill="hold"/>
                                        <p:tgtEl>
                                          <p:spTgt spid="732177"/>
                                        </p:tgtEl>
                                        <p:attrNameLst>
                                          <p:attrName>ppt_w</p:attrName>
                                        </p:attrNameLst>
                                      </p:cBhvr>
                                      <p:tavLst>
                                        <p:tav tm="0">
                                          <p:val>
                                            <p:strVal val="#ppt_w"/>
                                          </p:val>
                                        </p:tav>
                                        <p:tav tm="100000">
                                          <p:val>
                                            <p:strVal val="#ppt_w"/>
                                          </p:val>
                                        </p:tav>
                                      </p:tavLst>
                                    </p:anim>
                                    <p:anim calcmode="lin" valueType="num">
                                      <p:cBhvr>
                                        <p:cTn id="84" dur="500" fill="hold"/>
                                        <p:tgtEl>
                                          <p:spTgt spid="732177"/>
                                        </p:tgtEl>
                                        <p:attrNameLst>
                                          <p:attrName>ppt_h</p:attrName>
                                        </p:attrNameLst>
                                      </p:cBhvr>
                                      <p:tavLst>
                                        <p:tav tm="0" fmla="#ppt_h*sin(2.5*pi*$)">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205" grpId="0" animBg="1"/>
      <p:bldP spid="732163" grpId="0" animBg="1"/>
      <p:bldP spid="732164" grpId="0" animBg="1"/>
      <p:bldP spid="732165" grpId="0" animBg="1"/>
      <p:bldP spid="732176" grpId="0" animBg="1"/>
      <p:bldP spid="732177" grpId="0" animBg="1"/>
      <p:bldP spid="732184" grpId="0" animBg="1"/>
      <p:bldP spid="732206" grpId="0" animBg="1"/>
      <p:bldP spid="732207" grpId="0"/>
      <p:bldP spid="732208" grpId="0" animBg="1"/>
      <p:bldP spid="732209" grpId="0"/>
      <p:bldP spid="732210" grpId="0" animBg="1"/>
      <p:bldP spid="732211" grpId="0"/>
      <p:bldP spid="732212" grpId="0" animBg="1"/>
      <p:bldP spid="732213" grpId="0"/>
      <p:bldP spid="732162" grpId="0" animBg="1"/>
      <p:bldP spid="7321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4" name="Text Box 8"/>
          <p:cNvSpPr txBox="1">
            <a:spLocks noChangeArrowheads="1"/>
          </p:cNvSpPr>
          <p:nvPr/>
        </p:nvSpPr>
        <p:spPr bwMode="auto">
          <a:xfrm>
            <a:off x="88900" y="-46038"/>
            <a:ext cx="5626100" cy="541338"/>
          </a:xfrm>
          <a:prstGeom prst="rect">
            <a:avLst/>
          </a:prstGeom>
          <a:noFill/>
          <a:ln w="9525">
            <a:noFill/>
            <a:miter lim="800000"/>
            <a:headEnd/>
            <a:tailEnd/>
          </a:ln>
        </p:spPr>
        <p:txBody>
          <a:bodyPr/>
          <a:lstStyle/>
          <a:p>
            <a:pPr algn="just"/>
            <a:r>
              <a:rPr lang="id-ID" sz="1800" b="1">
                <a:solidFill>
                  <a:schemeClr val="tx1"/>
                </a:solidFill>
              </a:rPr>
              <a:t>BAB </a:t>
            </a:r>
            <a:r>
              <a:rPr lang="en-US" sz="1800" b="1">
                <a:solidFill>
                  <a:schemeClr val="tx1"/>
                </a:solidFill>
              </a:rPr>
              <a:t>VIIIA. </a:t>
            </a:r>
            <a:r>
              <a:rPr lang="id-ID" sz="1800" b="1">
                <a:solidFill>
                  <a:schemeClr val="tx1"/>
                </a:solidFill>
              </a:rPr>
              <a:t>BADAN PEMERIKSA KEUANGAN</a:t>
            </a:r>
          </a:p>
          <a:p>
            <a:pPr algn="just"/>
            <a:r>
              <a:rPr lang="id-ID" sz="1600" b="1">
                <a:solidFill>
                  <a:schemeClr val="tx1"/>
                </a:solidFill>
              </a:rPr>
              <a:t>Keanggotaan, Tugas, dan Wewenang</a:t>
            </a:r>
          </a:p>
        </p:txBody>
      </p:sp>
      <p:sp>
        <p:nvSpPr>
          <p:cNvPr id="80905" name="Rectangle 9"/>
          <p:cNvSpPr>
            <a:spLocks noChangeArrowheads="1"/>
          </p:cNvSpPr>
          <p:nvPr/>
        </p:nvSpPr>
        <p:spPr bwMode="auto">
          <a:xfrm>
            <a:off x="674688" y="3522663"/>
            <a:ext cx="3033712" cy="1401762"/>
          </a:xfrm>
          <a:prstGeom prst="rect">
            <a:avLst/>
          </a:prstGeom>
          <a:solidFill>
            <a:srgbClr val="CC00CC">
              <a:alpha val="39999"/>
            </a:srgbClr>
          </a:solidFill>
          <a:ln w="12700">
            <a:solidFill>
              <a:schemeClr val="tx1"/>
            </a:solidFill>
            <a:miter lim="800000"/>
            <a:headEnd/>
            <a:tailEnd/>
          </a:ln>
        </p:spPr>
        <p:txBody>
          <a:bodyPr lIns="45720" rIns="45720"/>
          <a:lstStyle/>
          <a:p>
            <a:r>
              <a:rPr lang="id-ID" sz="1400" b="1">
                <a:solidFill>
                  <a:schemeClr val="tx1"/>
                </a:solidFill>
              </a:rPr>
              <a:t>Untuk memeriksa pengelolaan dan tanggung jawab keuangan negara diadakan satu Badan Pemeriksa Keuangan yang bebas dan mandiri </a:t>
            </a:r>
          </a:p>
          <a:p>
            <a:r>
              <a:rPr lang="id-ID" sz="1400">
                <a:solidFill>
                  <a:schemeClr val="tx1"/>
                </a:solidFill>
              </a:rPr>
              <a:t>[Pasal 23E (1)***]</a:t>
            </a:r>
          </a:p>
        </p:txBody>
      </p:sp>
      <p:sp>
        <p:nvSpPr>
          <p:cNvPr id="80907" name="Text Box 11"/>
          <p:cNvSpPr txBox="1">
            <a:spLocks noChangeArrowheads="1"/>
          </p:cNvSpPr>
          <p:nvPr/>
        </p:nvSpPr>
        <p:spPr bwMode="auto">
          <a:xfrm>
            <a:off x="674688" y="4986338"/>
            <a:ext cx="3033712" cy="990600"/>
          </a:xfrm>
          <a:prstGeom prst="rect">
            <a:avLst/>
          </a:prstGeom>
          <a:solidFill>
            <a:srgbClr val="CC00CC">
              <a:alpha val="39999"/>
            </a:srgbClr>
          </a:solidFill>
          <a:ln w="12700">
            <a:solidFill>
              <a:schemeClr val="tx1"/>
            </a:solidFill>
            <a:miter lim="800000"/>
            <a:headEnd/>
            <a:tailEnd/>
          </a:ln>
        </p:spPr>
        <p:txBody>
          <a:bodyPr/>
          <a:lstStyle/>
          <a:p>
            <a:r>
              <a:rPr lang="id-ID" sz="1400" b="1">
                <a:solidFill>
                  <a:schemeClr val="tx1"/>
                </a:solidFill>
              </a:rPr>
              <a:t>BPK berkedudukan di ibu kota negara, dan memiliki perwakilan di setiap provinsi</a:t>
            </a:r>
          </a:p>
          <a:p>
            <a:r>
              <a:rPr lang="id-ID" sz="1400">
                <a:solidFill>
                  <a:schemeClr val="tx1"/>
                </a:solidFill>
              </a:rPr>
              <a:t>[Pasal 23G (1)***]</a:t>
            </a:r>
          </a:p>
        </p:txBody>
      </p:sp>
      <p:sp>
        <p:nvSpPr>
          <p:cNvPr id="80933" name="Rectangle 37"/>
          <p:cNvSpPr>
            <a:spLocks noChangeArrowheads="1"/>
          </p:cNvSpPr>
          <p:nvPr/>
        </p:nvSpPr>
        <p:spPr bwMode="auto">
          <a:xfrm>
            <a:off x="5257800" y="3962400"/>
            <a:ext cx="3203575" cy="1219200"/>
          </a:xfrm>
          <a:prstGeom prst="rect">
            <a:avLst/>
          </a:prstGeom>
          <a:solidFill>
            <a:srgbClr val="0066FF">
              <a:alpha val="39999"/>
            </a:srgbClr>
          </a:solidFill>
          <a:ln w="9525">
            <a:solidFill>
              <a:schemeClr val="tx1"/>
            </a:solidFill>
            <a:miter lim="800000"/>
            <a:headEnd/>
            <a:tailEnd/>
          </a:ln>
        </p:spPr>
        <p:txBody>
          <a:bodyPr/>
          <a:lstStyle/>
          <a:p>
            <a:r>
              <a:rPr lang="id-ID" sz="1400" b="1">
                <a:solidFill>
                  <a:schemeClr val="tx1"/>
                </a:solidFill>
              </a:rPr>
              <a:t>Hasil pemeriksaan tersebut  ditindaklanjuti oleh lembaga perwakilan dan/atau badan sesuai dengan undang-undang</a:t>
            </a:r>
          </a:p>
          <a:p>
            <a:r>
              <a:rPr lang="id-ID" sz="1400">
                <a:solidFill>
                  <a:schemeClr val="tx1"/>
                </a:solidFill>
              </a:rPr>
              <a:t>[Pasal 23E (3)***]</a:t>
            </a:r>
          </a:p>
        </p:txBody>
      </p:sp>
      <p:sp>
        <p:nvSpPr>
          <p:cNvPr id="80942" name="Text Box 46"/>
          <p:cNvSpPr txBox="1">
            <a:spLocks noChangeArrowheads="1"/>
          </p:cNvSpPr>
          <p:nvPr/>
        </p:nvSpPr>
        <p:spPr bwMode="auto">
          <a:xfrm>
            <a:off x="8686800" y="76200"/>
            <a:ext cx="381000" cy="330200"/>
          </a:xfrm>
          <a:prstGeom prst="rect">
            <a:avLst/>
          </a:prstGeom>
          <a:noFill/>
          <a:ln w="9525" algn="ctr">
            <a:solidFill>
              <a:schemeClr val="tx1"/>
            </a:solidFill>
            <a:miter lim="800000"/>
            <a:headEnd/>
            <a:tailEnd/>
          </a:ln>
          <a:effectLst/>
        </p:spPr>
        <p:txBody>
          <a:bodyPr lIns="0" tIns="0" rIns="0" bIns="0" anchor="ctr" anchorCtr="1"/>
          <a:lstStyle/>
          <a:p>
            <a:pPr>
              <a:spcBef>
                <a:spcPct val="50000"/>
              </a:spcBef>
            </a:pPr>
            <a:r>
              <a:rPr lang="id-ID" sz="2000">
                <a:latin typeface="Arial Rounded MT Bold" pitchFamily="34" charset="0"/>
              </a:rPr>
              <a:t>2</a:t>
            </a:r>
            <a:r>
              <a:rPr lang="en-US" sz="2000">
                <a:latin typeface="Arial Rounded MT Bold" pitchFamily="34" charset="0"/>
              </a:rPr>
              <a:t>7</a:t>
            </a:r>
            <a:endParaRPr lang="id-ID" sz="2000">
              <a:latin typeface="Arial Rounded MT Bold" pitchFamily="34" charset="0"/>
            </a:endParaRPr>
          </a:p>
        </p:txBody>
      </p:sp>
      <p:sp>
        <p:nvSpPr>
          <p:cNvPr id="80946" name="Freeform 50"/>
          <p:cNvSpPr>
            <a:spLocks/>
          </p:cNvSpPr>
          <p:nvPr/>
        </p:nvSpPr>
        <p:spPr bwMode="auto">
          <a:xfrm>
            <a:off x="3733800" y="4267200"/>
            <a:ext cx="609600" cy="1219200"/>
          </a:xfrm>
          <a:custGeom>
            <a:avLst/>
            <a:gdLst/>
            <a:ahLst/>
            <a:cxnLst>
              <a:cxn ang="0">
                <a:pos x="384" y="0"/>
              </a:cxn>
              <a:cxn ang="0">
                <a:pos x="384" y="1584"/>
              </a:cxn>
              <a:cxn ang="0">
                <a:pos x="0" y="1584"/>
              </a:cxn>
            </a:cxnLst>
            <a:rect l="0" t="0" r="r" b="b"/>
            <a:pathLst>
              <a:path w="384" h="1584">
                <a:moveTo>
                  <a:pt x="384" y="0"/>
                </a:moveTo>
                <a:lnTo>
                  <a:pt x="384" y="1584"/>
                </a:lnTo>
                <a:lnTo>
                  <a:pt x="0" y="1584"/>
                </a:lnTo>
              </a:path>
            </a:pathLst>
          </a:custGeom>
          <a:noFill/>
          <a:ln w="28575" cap="flat" cmpd="sng">
            <a:solidFill>
              <a:schemeClr val="tx1"/>
            </a:solidFill>
            <a:prstDash val="solid"/>
            <a:round/>
            <a:headEnd type="none" w="med" len="med"/>
            <a:tailEnd type="triangle" w="med" len="med"/>
          </a:ln>
          <a:effectLst/>
        </p:spPr>
        <p:txBody>
          <a:bodyPr lIns="0" tIns="0" rIns="0" bIns="0">
            <a:spAutoFit/>
          </a:bodyPr>
          <a:lstStyle/>
          <a:p>
            <a:endParaRPr lang="en-US"/>
          </a:p>
        </p:txBody>
      </p:sp>
      <p:sp>
        <p:nvSpPr>
          <p:cNvPr id="80944" name="Line 48"/>
          <p:cNvSpPr>
            <a:spLocks noChangeShapeType="1"/>
          </p:cNvSpPr>
          <p:nvPr/>
        </p:nvSpPr>
        <p:spPr bwMode="auto">
          <a:xfrm>
            <a:off x="5246688" y="2066925"/>
            <a:ext cx="381000" cy="0"/>
          </a:xfrm>
          <a:prstGeom prst="line">
            <a:avLst/>
          </a:prstGeom>
          <a:noFill/>
          <a:ln w="28575">
            <a:solidFill>
              <a:schemeClr val="tx1"/>
            </a:solidFill>
            <a:round/>
            <a:headEnd/>
            <a:tailEnd/>
          </a:ln>
          <a:effectLst/>
        </p:spPr>
        <p:txBody>
          <a:bodyPr lIns="0" tIns="0" rIns="0" bIns="0">
            <a:spAutoFit/>
          </a:bodyPr>
          <a:lstStyle/>
          <a:p>
            <a:endParaRPr lang="en-US"/>
          </a:p>
        </p:txBody>
      </p:sp>
      <p:sp>
        <p:nvSpPr>
          <p:cNvPr id="80945" name="Line 49"/>
          <p:cNvSpPr>
            <a:spLocks noChangeShapeType="1"/>
          </p:cNvSpPr>
          <p:nvPr/>
        </p:nvSpPr>
        <p:spPr bwMode="auto">
          <a:xfrm>
            <a:off x="2960688" y="2066925"/>
            <a:ext cx="381000" cy="0"/>
          </a:xfrm>
          <a:prstGeom prst="line">
            <a:avLst/>
          </a:prstGeom>
          <a:noFill/>
          <a:ln w="28575">
            <a:solidFill>
              <a:schemeClr val="tx1"/>
            </a:solidFill>
            <a:round/>
            <a:headEnd/>
            <a:tailEnd/>
          </a:ln>
          <a:effectLst/>
        </p:spPr>
        <p:txBody>
          <a:bodyPr lIns="0" tIns="0" rIns="0" bIns="0">
            <a:spAutoFit/>
          </a:bodyPr>
          <a:lstStyle/>
          <a:p>
            <a:endParaRPr lang="en-US"/>
          </a:p>
        </p:txBody>
      </p:sp>
      <p:sp>
        <p:nvSpPr>
          <p:cNvPr id="80901" name="Rectangle 5"/>
          <p:cNvSpPr>
            <a:spLocks noChangeArrowheads="1"/>
          </p:cNvSpPr>
          <p:nvPr/>
        </p:nvSpPr>
        <p:spPr bwMode="auto">
          <a:xfrm>
            <a:off x="3341688" y="1473200"/>
            <a:ext cx="1906587" cy="1177925"/>
          </a:xfrm>
          <a:prstGeom prst="rect">
            <a:avLst/>
          </a:prstGeom>
          <a:solidFill>
            <a:srgbClr val="0066FF"/>
          </a:solidFill>
          <a:ln w="28575">
            <a:solidFill>
              <a:schemeClr val="tx1"/>
            </a:solidFill>
            <a:miter lim="800000"/>
            <a:headEnd/>
            <a:tailEnd/>
          </a:ln>
        </p:spPr>
        <p:txBody>
          <a:bodyPr lIns="0" tIns="0" rIns="0" bIns="0" anchor="ctr" anchorCtr="1"/>
          <a:lstStyle/>
          <a:p>
            <a:r>
              <a:rPr lang="id-ID" sz="3600" b="1">
                <a:solidFill>
                  <a:schemeClr val="accent1"/>
                </a:solidFill>
              </a:rPr>
              <a:t>BPK</a:t>
            </a:r>
            <a:endParaRPr lang="id-ID" sz="3600">
              <a:solidFill>
                <a:schemeClr val="accent1"/>
              </a:solidFill>
            </a:endParaRPr>
          </a:p>
        </p:txBody>
      </p:sp>
      <p:sp>
        <p:nvSpPr>
          <p:cNvPr id="80948" name="Line 52"/>
          <p:cNvSpPr>
            <a:spLocks noChangeShapeType="1"/>
          </p:cNvSpPr>
          <p:nvPr/>
        </p:nvSpPr>
        <p:spPr bwMode="auto">
          <a:xfrm>
            <a:off x="6858000" y="3276600"/>
            <a:ext cx="0" cy="685800"/>
          </a:xfrm>
          <a:prstGeom prst="line">
            <a:avLst/>
          </a:prstGeom>
          <a:noFill/>
          <a:ln w="28575">
            <a:solidFill>
              <a:schemeClr val="tx1"/>
            </a:solidFill>
            <a:round/>
            <a:headEnd/>
            <a:tailEnd type="triangle" w="med" len="med"/>
          </a:ln>
          <a:effectLst/>
        </p:spPr>
        <p:txBody>
          <a:bodyPr lIns="0" tIns="0" rIns="0" bIns="0">
            <a:spAutoFit/>
          </a:bodyPr>
          <a:lstStyle/>
          <a:p>
            <a:endParaRPr lang="en-US"/>
          </a:p>
        </p:txBody>
      </p:sp>
      <p:sp>
        <p:nvSpPr>
          <p:cNvPr id="80950" name="Freeform 54"/>
          <p:cNvSpPr>
            <a:spLocks/>
          </p:cNvSpPr>
          <p:nvPr/>
        </p:nvSpPr>
        <p:spPr bwMode="auto">
          <a:xfrm>
            <a:off x="3733800" y="2635250"/>
            <a:ext cx="609600" cy="1631950"/>
          </a:xfrm>
          <a:custGeom>
            <a:avLst/>
            <a:gdLst/>
            <a:ahLst/>
            <a:cxnLst>
              <a:cxn ang="0">
                <a:pos x="384" y="0"/>
              </a:cxn>
              <a:cxn ang="0">
                <a:pos x="384" y="1584"/>
              </a:cxn>
              <a:cxn ang="0">
                <a:pos x="0" y="1584"/>
              </a:cxn>
            </a:cxnLst>
            <a:rect l="0" t="0" r="r" b="b"/>
            <a:pathLst>
              <a:path w="384" h="1584">
                <a:moveTo>
                  <a:pt x="384" y="0"/>
                </a:moveTo>
                <a:lnTo>
                  <a:pt x="384" y="1584"/>
                </a:lnTo>
                <a:lnTo>
                  <a:pt x="0" y="1584"/>
                </a:lnTo>
              </a:path>
            </a:pathLst>
          </a:custGeom>
          <a:noFill/>
          <a:ln w="28575" cap="flat" cmpd="sng">
            <a:solidFill>
              <a:schemeClr val="tx1"/>
            </a:solidFill>
            <a:prstDash val="solid"/>
            <a:round/>
            <a:headEnd type="none" w="med" len="med"/>
            <a:tailEnd type="triangle" w="med" len="med"/>
          </a:ln>
          <a:effectLst/>
        </p:spPr>
        <p:txBody>
          <a:bodyPr lIns="0" tIns="0" rIns="0" bIns="0">
            <a:spAutoFit/>
          </a:bodyPr>
          <a:lstStyle/>
          <a:p>
            <a:endParaRPr lang="en-US"/>
          </a:p>
        </p:txBody>
      </p:sp>
      <p:sp>
        <p:nvSpPr>
          <p:cNvPr id="80939" name="Oval 43"/>
          <p:cNvSpPr>
            <a:spLocks noChangeArrowheads="1"/>
          </p:cNvSpPr>
          <p:nvPr/>
        </p:nvSpPr>
        <p:spPr bwMode="auto">
          <a:xfrm>
            <a:off x="5646738" y="842963"/>
            <a:ext cx="2425700" cy="2414587"/>
          </a:xfrm>
          <a:prstGeom prst="ellipse">
            <a:avLst/>
          </a:prstGeom>
          <a:solidFill>
            <a:srgbClr val="99FF99"/>
          </a:solidFill>
          <a:ln w="28575">
            <a:solidFill>
              <a:schemeClr val="tx1"/>
            </a:solidFill>
            <a:round/>
            <a:headEnd/>
            <a:tailEnd/>
          </a:ln>
        </p:spPr>
        <p:txBody>
          <a:bodyPr lIns="0" tIns="0" rIns="0" bIns="0" anchor="ctr" anchorCtr="1"/>
          <a:lstStyle/>
          <a:p>
            <a:endParaRPr lang="id-ID" sz="1400" b="1">
              <a:solidFill>
                <a:schemeClr val="tx1"/>
              </a:solidFill>
            </a:endParaRPr>
          </a:p>
          <a:p>
            <a:r>
              <a:rPr lang="id-ID" sz="1400" b="1">
                <a:solidFill>
                  <a:schemeClr val="tx1"/>
                </a:solidFill>
              </a:rPr>
              <a:t>Hasil pemeriksaan keuangan negara diserahkan kepada DPR, DPD, dan DPRD, sesuai dengan kewenangannya</a:t>
            </a:r>
          </a:p>
          <a:p>
            <a:r>
              <a:rPr lang="id-ID" sz="1300">
                <a:solidFill>
                  <a:schemeClr val="tx1"/>
                </a:solidFill>
              </a:rPr>
              <a:t>[Pasal 23E (2)***]</a:t>
            </a:r>
          </a:p>
        </p:txBody>
      </p:sp>
      <p:sp>
        <p:nvSpPr>
          <p:cNvPr id="80902" name="Oval 6"/>
          <p:cNvSpPr>
            <a:spLocks noChangeArrowheads="1"/>
          </p:cNvSpPr>
          <p:nvPr/>
        </p:nvSpPr>
        <p:spPr bwMode="auto">
          <a:xfrm>
            <a:off x="446088" y="842963"/>
            <a:ext cx="2525712" cy="2433637"/>
          </a:xfrm>
          <a:prstGeom prst="ellipse">
            <a:avLst/>
          </a:prstGeom>
          <a:solidFill>
            <a:srgbClr val="99FF99"/>
          </a:solidFill>
          <a:ln w="28575">
            <a:solidFill>
              <a:schemeClr val="tx1"/>
            </a:solidFill>
            <a:round/>
            <a:headEnd/>
            <a:tailEnd/>
          </a:ln>
        </p:spPr>
        <p:txBody>
          <a:bodyPr lIns="0" tIns="0" rIns="0" bIns="0" anchor="ctr" anchorCtr="1"/>
          <a:lstStyle/>
          <a:p>
            <a:r>
              <a:rPr lang="id-ID" sz="1400" b="1">
                <a:solidFill>
                  <a:schemeClr val="tx1"/>
                </a:solidFill>
              </a:rPr>
              <a:t>Anggota </a:t>
            </a:r>
            <a:r>
              <a:rPr lang="en-US" sz="1400" b="1">
                <a:solidFill>
                  <a:schemeClr val="tx1"/>
                </a:solidFill>
              </a:rPr>
              <a:t>BPK </a:t>
            </a:r>
            <a:r>
              <a:rPr lang="id-ID" sz="1400" b="1">
                <a:solidFill>
                  <a:schemeClr val="tx1"/>
                </a:solidFill>
              </a:rPr>
              <a:t>dipilih oleh DPR dengan memperhatikan pertimbangan DPD dan diresmikan oleh Presiden</a:t>
            </a:r>
          </a:p>
          <a:p>
            <a:r>
              <a:rPr lang="id-ID" sz="1300">
                <a:solidFill>
                  <a:schemeClr val="tx1"/>
                </a:solidFill>
              </a:rPr>
              <a:t>[Pasal 23F (1)***]</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500"/>
                                        <p:tgtEl>
                                          <p:spTgt spid="80901"/>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80945"/>
                                        </p:tgtEl>
                                        <p:attrNameLst>
                                          <p:attrName>style.visibility</p:attrName>
                                        </p:attrNameLst>
                                      </p:cBhvr>
                                      <p:to>
                                        <p:strVal val="visible"/>
                                      </p:to>
                                    </p:set>
                                    <p:animEffect transition="in" filter="strips(downLeft)">
                                      <p:cBhvr>
                                        <p:cTn id="11" dur="500"/>
                                        <p:tgtEl>
                                          <p:spTgt spid="80945"/>
                                        </p:tgtEl>
                                      </p:cBhvr>
                                    </p:animEffect>
                                  </p:childTnLst>
                                </p:cTn>
                              </p:par>
                            </p:childTnLst>
                          </p:cTn>
                        </p:par>
                        <p:par>
                          <p:cTn id="12" fill="hold">
                            <p:stCondLst>
                              <p:cond delay="1000"/>
                            </p:stCondLst>
                            <p:childTnLst>
                              <p:par>
                                <p:cTn id="13" presetID="9" presetClass="entr" presetSubtype="0" fill="hold" grpId="4" nodeType="afterEffect">
                                  <p:stCondLst>
                                    <p:cond delay="0"/>
                                  </p:stCondLst>
                                  <p:childTnLst>
                                    <p:set>
                                      <p:cBhvr>
                                        <p:cTn id="14" dur="1" fill="hold">
                                          <p:stCondLst>
                                            <p:cond delay="0"/>
                                          </p:stCondLst>
                                        </p:cTn>
                                        <p:tgtEl>
                                          <p:spTgt spid="80902"/>
                                        </p:tgtEl>
                                        <p:attrNameLst>
                                          <p:attrName>style.visibility</p:attrName>
                                        </p:attrNameLst>
                                      </p:cBhvr>
                                      <p:to>
                                        <p:strVal val="visible"/>
                                      </p:to>
                                    </p:set>
                                    <p:animEffect transition="in" filter="dissolve">
                                      <p:cBhvr>
                                        <p:cTn id="15" dur="500"/>
                                        <p:tgtEl>
                                          <p:spTgt spid="80902"/>
                                        </p:tgtEl>
                                      </p:cBhvr>
                                    </p:animEffect>
                                  </p:childTnLst>
                                </p:cTn>
                              </p:par>
                            </p:childTnLst>
                          </p:cTn>
                        </p:par>
                        <p:par>
                          <p:cTn id="16" fill="hold">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0944"/>
                                        </p:tgtEl>
                                        <p:attrNameLst>
                                          <p:attrName>style.visibility</p:attrName>
                                        </p:attrNameLst>
                                      </p:cBhvr>
                                      <p:to>
                                        <p:strVal val="visible"/>
                                      </p:to>
                                    </p:set>
                                    <p:animEffect transition="in" filter="strips(downRight)">
                                      <p:cBhvr>
                                        <p:cTn id="19" dur="500"/>
                                        <p:tgtEl>
                                          <p:spTgt spid="80944"/>
                                        </p:tgtEl>
                                      </p:cBhvr>
                                    </p:animEffect>
                                  </p:childTnLst>
                                </p:cTn>
                              </p:par>
                            </p:childTnLst>
                          </p:cTn>
                        </p:par>
                        <p:par>
                          <p:cTn id="20" fill="hold">
                            <p:stCondLst>
                              <p:cond delay="2000"/>
                            </p:stCondLst>
                            <p:childTnLst>
                              <p:par>
                                <p:cTn id="21" presetID="9" presetClass="entr" presetSubtype="0" fill="hold" grpId="4" nodeType="afterEffect">
                                  <p:stCondLst>
                                    <p:cond delay="0"/>
                                  </p:stCondLst>
                                  <p:childTnLst>
                                    <p:set>
                                      <p:cBhvr>
                                        <p:cTn id="22" dur="1" fill="hold">
                                          <p:stCondLst>
                                            <p:cond delay="0"/>
                                          </p:stCondLst>
                                        </p:cTn>
                                        <p:tgtEl>
                                          <p:spTgt spid="80939"/>
                                        </p:tgtEl>
                                        <p:attrNameLst>
                                          <p:attrName>style.visibility</p:attrName>
                                        </p:attrNameLst>
                                      </p:cBhvr>
                                      <p:to>
                                        <p:strVal val="visible"/>
                                      </p:to>
                                    </p:set>
                                    <p:animEffect transition="in" filter="dissolve">
                                      <p:cBhvr>
                                        <p:cTn id="23" dur="500"/>
                                        <p:tgtEl>
                                          <p:spTgt spid="80939"/>
                                        </p:tgtEl>
                                      </p:cBhvr>
                                    </p:animEffect>
                                  </p:childTnLst>
                                </p:cTn>
                              </p:par>
                            </p:childTnLst>
                          </p:cTn>
                        </p:par>
                        <p:par>
                          <p:cTn id="24" fill="hold">
                            <p:stCondLst>
                              <p:cond delay="2500"/>
                            </p:stCondLst>
                            <p:childTnLst>
                              <p:par>
                                <p:cTn id="25" presetID="18" presetClass="entr" presetSubtype="12" fill="hold" grpId="0" nodeType="afterEffect">
                                  <p:stCondLst>
                                    <p:cond delay="0"/>
                                  </p:stCondLst>
                                  <p:childTnLst>
                                    <p:set>
                                      <p:cBhvr>
                                        <p:cTn id="26" dur="1" fill="hold">
                                          <p:stCondLst>
                                            <p:cond delay="0"/>
                                          </p:stCondLst>
                                        </p:cTn>
                                        <p:tgtEl>
                                          <p:spTgt spid="80950"/>
                                        </p:tgtEl>
                                        <p:attrNameLst>
                                          <p:attrName>style.visibility</p:attrName>
                                        </p:attrNameLst>
                                      </p:cBhvr>
                                      <p:to>
                                        <p:strVal val="visible"/>
                                      </p:to>
                                    </p:set>
                                    <p:animEffect transition="in" filter="strips(downLeft)">
                                      <p:cBhvr>
                                        <p:cTn id="27" dur="500"/>
                                        <p:tgtEl>
                                          <p:spTgt spid="80950"/>
                                        </p:tgtEl>
                                      </p:cBhvr>
                                    </p:animEffect>
                                  </p:childTnLst>
                                </p:cTn>
                              </p:par>
                            </p:childTnLst>
                          </p:cTn>
                        </p:par>
                        <p:par>
                          <p:cTn id="28" fill="hold">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80905"/>
                                        </p:tgtEl>
                                        <p:attrNameLst>
                                          <p:attrName>style.visibility</p:attrName>
                                        </p:attrNameLst>
                                      </p:cBhvr>
                                      <p:to>
                                        <p:strVal val="visible"/>
                                      </p:to>
                                    </p:set>
                                    <p:animEffect transition="in" filter="strips(downLeft)">
                                      <p:cBhvr>
                                        <p:cTn id="31" dur="500"/>
                                        <p:tgtEl>
                                          <p:spTgt spid="80905"/>
                                        </p:tgtEl>
                                      </p:cBhvr>
                                    </p:animEffect>
                                  </p:childTnLst>
                                </p:cTn>
                              </p:par>
                            </p:childTnLst>
                          </p:cTn>
                        </p:par>
                        <p:par>
                          <p:cTn id="32" fill="hold">
                            <p:stCondLst>
                              <p:cond delay="3500"/>
                            </p:stCondLst>
                            <p:childTnLst>
                              <p:par>
                                <p:cTn id="33" presetID="18" presetClass="entr" presetSubtype="12" fill="hold" grpId="0" nodeType="afterEffect">
                                  <p:stCondLst>
                                    <p:cond delay="0"/>
                                  </p:stCondLst>
                                  <p:childTnLst>
                                    <p:set>
                                      <p:cBhvr>
                                        <p:cTn id="34" dur="1" fill="hold">
                                          <p:stCondLst>
                                            <p:cond delay="0"/>
                                          </p:stCondLst>
                                        </p:cTn>
                                        <p:tgtEl>
                                          <p:spTgt spid="80946"/>
                                        </p:tgtEl>
                                        <p:attrNameLst>
                                          <p:attrName>style.visibility</p:attrName>
                                        </p:attrNameLst>
                                      </p:cBhvr>
                                      <p:to>
                                        <p:strVal val="visible"/>
                                      </p:to>
                                    </p:set>
                                    <p:animEffect transition="in" filter="strips(downLeft)">
                                      <p:cBhvr>
                                        <p:cTn id="35" dur="500"/>
                                        <p:tgtEl>
                                          <p:spTgt spid="80946"/>
                                        </p:tgtEl>
                                      </p:cBhvr>
                                    </p:animEffect>
                                  </p:childTnLst>
                                </p:cTn>
                              </p:par>
                            </p:childTnLst>
                          </p:cTn>
                        </p:par>
                        <p:par>
                          <p:cTn id="36" fill="hold">
                            <p:stCondLst>
                              <p:cond delay="4000"/>
                            </p:stCondLst>
                            <p:childTnLst>
                              <p:par>
                                <p:cTn id="37" presetID="18" presetClass="entr" presetSubtype="12" fill="hold" grpId="0" nodeType="afterEffect">
                                  <p:stCondLst>
                                    <p:cond delay="0"/>
                                  </p:stCondLst>
                                  <p:childTnLst>
                                    <p:set>
                                      <p:cBhvr>
                                        <p:cTn id="38" dur="1" fill="hold">
                                          <p:stCondLst>
                                            <p:cond delay="0"/>
                                          </p:stCondLst>
                                        </p:cTn>
                                        <p:tgtEl>
                                          <p:spTgt spid="80907"/>
                                        </p:tgtEl>
                                        <p:attrNameLst>
                                          <p:attrName>style.visibility</p:attrName>
                                        </p:attrNameLst>
                                      </p:cBhvr>
                                      <p:to>
                                        <p:strVal val="visible"/>
                                      </p:to>
                                    </p:set>
                                    <p:animEffect transition="in" filter="strips(downLeft)">
                                      <p:cBhvr>
                                        <p:cTn id="39" dur="500"/>
                                        <p:tgtEl>
                                          <p:spTgt spid="80907"/>
                                        </p:tgtEl>
                                      </p:cBhvr>
                                    </p:animEffect>
                                  </p:childTnLst>
                                </p:cTn>
                              </p:par>
                            </p:childTnLst>
                          </p:cTn>
                        </p:par>
                        <p:par>
                          <p:cTn id="40" fill="hold">
                            <p:stCondLst>
                              <p:cond delay="4500"/>
                            </p:stCondLst>
                            <p:childTnLst>
                              <p:par>
                                <p:cTn id="41" presetID="18" presetClass="entr" presetSubtype="6" fill="hold" grpId="0" nodeType="afterEffect">
                                  <p:stCondLst>
                                    <p:cond delay="0"/>
                                  </p:stCondLst>
                                  <p:childTnLst>
                                    <p:set>
                                      <p:cBhvr>
                                        <p:cTn id="42" dur="1" fill="hold">
                                          <p:stCondLst>
                                            <p:cond delay="0"/>
                                          </p:stCondLst>
                                        </p:cTn>
                                        <p:tgtEl>
                                          <p:spTgt spid="80948"/>
                                        </p:tgtEl>
                                        <p:attrNameLst>
                                          <p:attrName>style.visibility</p:attrName>
                                        </p:attrNameLst>
                                      </p:cBhvr>
                                      <p:to>
                                        <p:strVal val="visible"/>
                                      </p:to>
                                    </p:set>
                                    <p:animEffect transition="in" filter="strips(downRight)">
                                      <p:cBhvr>
                                        <p:cTn id="43" dur="500"/>
                                        <p:tgtEl>
                                          <p:spTgt spid="80948"/>
                                        </p:tgtEl>
                                      </p:cBhvr>
                                    </p:animEffect>
                                  </p:childTnLst>
                                </p:cTn>
                              </p:par>
                            </p:childTnLst>
                          </p:cTn>
                        </p:par>
                        <p:par>
                          <p:cTn id="44" fill="hold">
                            <p:stCondLst>
                              <p:cond delay="5000"/>
                            </p:stCondLst>
                            <p:childTnLst>
                              <p:par>
                                <p:cTn id="45" presetID="19" presetClass="entr" presetSubtype="10" fill="hold" grpId="0" nodeType="afterEffect">
                                  <p:stCondLst>
                                    <p:cond delay="0"/>
                                  </p:stCondLst>
                                  <p:childTnLst>
                                    <p:set>
                                      <p:cBhvr>
                                        <p:cTn id="46" dur="1" fill="hold">
                                          <p:stCondLst>
                                            <p:cond delay="0"/>
                                          </p:stCondLst>
                                        </p:cTn>
                                        <p:tgtEl>
                                          <p:spTgt spid="80933"/>
                                        </p:tgtEl>
                                        <p:attrNameLst>
                                          <p:attrName>style.visibility</p:attrName>
                                        </p:attrNameLst>
                                      </p:cBhvr>
                                      <p:to>
                                        <p:strVal val="visible"/>
                                      </p:to>
                                    </p:set>
                                    <p:anim calcmode="lin" valueType="num">
                                      <p:cBhvr>
                                        <p:cTn id="47" dur="500" fill="hold"/>
                                        <p:tgtEl>
                                          <p:spTgt spid="80933"/>
                                        </p:tgtEl>
                                        <p:attrNameLst>
                                          <p:attrName>ppt_w</p:attrName>
                                        </p:attrNameLst>
                                      </p:cBhvr>
                                      <p:tavLst>
                                        <p:tav tm="0" fmla="#ppt_w*sin(2.5*pi*$)">
                                          <p:val>
                                            <p:fltVal val="0"/>
                                          </p:val>
                                        </p:tav>
                                        <p:tav tm="100000">
                                          <p:val>
                                            <p:fltVal val="1"/>
                                          </p:val>
                                        </p:tav>
                                      </p:tavLst>
                                    </p:anim>
                                    <p:anim calcmode="lin" valueType="num">
                                      <p:cBhvr>
                                        <p:cTn id="48" dur="500" fill="hold"/>
                                        <p:tgtEl>
                                          <p:spTgt spid="8093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9" restart="whenNotActive" fill="hold" evtFilter="cancelBubble" nodeType="interactiveSeq">
                <p:stCondLst>
                  <p:cond evt="onClick" delay="0">
                    <p:tgtEl>
                      <p:spTgt spid="80902"/>
                    </p:tgtEl>
                  </p:cond>
                </p:stCondLst>
                <p:endSync evt="end" delay="0">
                  <p:rtn val="all"/>
                </p:endSync>
                <p:childTnLst>
                  <p:par>
                    <p:cTn id="50" fill="hold">
                      <p:stCondLst>
                        <p:cond delay="0"/>
                      </p:stCondLst>
                      <p:childTnLst>
                        <p:par>
                          <p:cTn id="51" fill="hold">
                            <p:stCondLst>
                              <p:cond delay="0"/>
                            </p:stCondLst>
                            <p:childTnLst>
                              <p:par>
                                <p:cTn id="52" presetID="6" presetClass="emph" presetSubtype="0" fill="hold" grpId="0" nodeType="clickEffect">
                                  <p:stCondLst>
                                    <p:cond delay="0"/>
                                  </p:stCondLst>
                                  <p:childTnLst>
                                    <p:animScale>
                                      <p:cBhvr>
                                        <p:cTn id="53" dur="500" fill="hold"/>
                                        <p:tgtEl>
                                          <p:spTgt spid="80902"/>
                                        </p:tgtEl>
                                      </p:cBhvr>
                                      <p:by x="200000" y="200000"/>
                                    </p:animScale>
                                  </p:childTnLst>
                                </p:cTn>
                              </p:par>
                              <p:par>
                                <p:cTn id="54" presetID="63" presetClass="path" presetSubtype="0" accel="50000" decel="50000" fill="hold" grpId="1" nodeType="withEffect">
                                  <p:stCondLst>
                                    <p:cond delay="0"/>
                                  </p:stCondLst>
                                  <p:childTnLst>
                                    <p:animMotion origin="layout" path="M 4.44444E-6 6.25724E-7 L 0.17152 0.17775 " pathEditMode="relative" rAng="0" ptsTypes="AA">
                                      <p:cBhvr>
                                        <p:cTn id="55" dur="500" fill="hold"/>
                                        <p:tgtEl>
                                          <p:spTgt spid="80902"/>
                                        </p:tgtEl>
                                        <p:attrNameLst>
                                          <p:attrName>ppt_x</p:attrName>
                                          <p:attrName>ppt_y</p:attrName>
                                        </p:attrNameLst>
                                      </p:cBhvr>
                                      <p:rCtr x="86" y="89"/>
                                    </p:animMotion>
                                  </p:childTnLst>
                                </p:cTn>
                              </p:par>
                            </p:childTnLst>
                          </p:cTn>
                        </p:par>
                      </p:childTnLst>
                    </p:cTn>
                  </p:par>
                  <p:par>
                    <p:cTn id="56" fill="hold">
                      <p:stCondLst>
                        <p:cond delay="indefinite"/>
                      </p:stCondLst>
                      <p:childTnLst>
                        <p:par>
                          <p:cTn id="57" fill="hold">
                            <p:stCondLst>
                              <p:cond delay="0"/>
                            </p:stCondLst>
                            <p:childTnLst>
                              <p:par>
                                <p:cTn id="58" presetID="6" presetClass="emph" presetSubtype="0" fill="hold" grpId="2" nodeType="clickEffect">
                                  <p:stCondLst>
                                    <p:cond delay="0"/>
                                  </p:stCondLst>
                                  <p:childTnLst>
                                    <p:animScale>
                                      <p:cBhvr>
                                        <p:cTn id="59" dur="500" fill="hold"/>
                                        <p:tgtEl>
                                          <p:spTgt spid="80902"/>
                                        </p:tgtEl>
                                      </p:cBhvr>
                                      <p:by x="50000" y="50000"/>
                                    </p:animScale>
                                  </p:childTnLst>
                                </p:cTn>
                              </p:par>
                              <p:par>
                                <p:cTn id="60" presetID="63" presetClass="path" presetSubtype="0" accel="50000" decel="50000" fill="hold" grpId="3" nodeType="withEffect">
                                  <p:stCondLst>
                                    <p:cond delay="0"/>
                                  </p:stCondLst>
                                  <p:childTnLst>
                                    <p:animMotion origin="layout" path="M 4.44444E-6 6.25724E-7 L 0.17152 0.17775 " pathEditMode="relative" rAng="0" ptsTypes="AA">
                                      <p:cBhvr>
                                        <p:cTn id="61" dur="500" spd="-100000" fill="hold"/>
                                        <p:tgtEl>
                                          <p:spTgt spid="80902"/>
                                        </p:tgtEl>
                                        <p:attrNameLst>
                                          <p:attrName>ppt_x</p:attrName>
                                          <p:attrName>ppt_y</p:attrName>
                                        </p:attrNameLst>
                                      </p:cBhvr>
                                      <p:rCtr x="86" y="89"/>
                                    </p:animMotion>
                                  </p:childTnLst>
                                </p:cTn>
                              </p:par>
                            </p:childTnLst>
                          </p:cTn>
                        </p:par>
                      </p:childTnLst>
                    </p:cTn>
                  </p:par>
                </p:childTnLst>
              </p:cTn>
              <p:nextCondLst>
                <p:cond evt="onClick" delay="0">
                  <p:tgtEl>
                    <p:spTgt spid="80902"/>
                  </p:tgtEl>
                </p:cond>
              </p:nextCondLst>
            </p:seq>
            <p:seq concurrent="1" nextAc="seek">
              <p:cTn id="62" restart="whenNotActive" fill="hold" evtFilter="cancelBubble" nodeType="interactiveSeq">
                <p:stCondLst>
                  <p:cond evt="onClick" delay="0">
                    <p:tgtEl>
                      <p:spTgt spid="80939"/>
                    </p:tgtEl>
                  </p:cond>
                </p:stCondLst>
                <p:endSync evt="end" delay="0">
                  <p:rtn val="all"/>
                </p:endSync>
                <p:childTnLst>
                  <p:par>
                    <p:cTn id="63" fill="hold">
                      <p:stCondLst>
                        <p:cond delay="0"/>
                      </p:stCondLst>
                      <p:childTnLst>
                        <p:par>
                          <p:cTn id="64" fill="hold">
                            <p:stCondLst>
                              <p:cond delay="0"/>
                            </p:stCondLst>
                            <p:childTnLst>
                              <p:par>
                                <p:cTn id="65" presetID="6" presetClass="emph" presetSubtype="0" fill="hold" grpId="0" nodeType="clickEffect">
                                  <p:stCondLst>
                                    <p:cond delay="0"/>
                                  </p:stCondLst>
                                  <p:childTnLst>
                                    <p:animScale>
                                      <p:cBhvr>
                                        <p:cTn id="66" dur="500" fill="hold"/>
                                        <p:tgtEl>
                                          <p:spTgt spid="80939"/>
                                        </p:tgtEl>
                                      </p:cBhvr>
                                      <p:by x="200000" y="200000"/>
                                    </p:animScale>
                                  </p:childTnLst>
                                </p:cTn>
                              </p:par>
                              <p:par>
                                <p:cTn id="67" presetID="35" presetClass="path" presetSubtype="0" accel="50000" decel="50000" fill="hold" grpId="1" nodeType="withEffect">
                                  <p:stCondLst>
                                    <p:cond delay="0"/>
                                  </p:stCondLst>
                                  <p:childTnLst>
                                    <p:animMotion origin="layout" path="M -3.61111E-6 1.12399E-6 L -0.16684 0.17914 " pathEditMode="relative" rAng="0" ptsTypes="AA">
                                      <p:cBhvr>
                                        <p:cTn id="68" dur="500" fill="hold"/>
                                        <p:tgtEl>
                                          <p:spTgt spid="80939"/>
                                        </p:tgtEl>
                                        <p:attrNameLst>
                                          <p:attrName>ppt_x</p:attrName>
                                          <p:attrName>ppt_y</p:attrName>
                                        </p:attrNameLst>
                                      </p:cBhvr>
                                      <p:rCtr x="-84" y="89"/>
                                    </p:animMotion>
                                  </p:childTnLst>
                                </p:cTn>
                              </p:par>
                            </p:childTnLst>
                          </p:cTn>
                        </p:par>
                      </p:childTnLst>
                    </p:cTn>
                  </p:par>
                  <p:par>
                    <p:cTn id="69" fill="hold">
                      <p:stCondLst>
                        <p:cond delay="indefinite"/>
                      </p:stCondLst>
                      <p:childTnLst>
                        <p:par>
                          <p:cTn id="70" fill="hold">
                            <p:stCondLst>
                              <p:cond delay="0"/>
                            </p:stCondLst>
                            <p:childTnLst>
                              <p:par>
                                <p:cTn id="71" presetID="6" presetClass="emph" presetSubtype="0" fill="hold" grpId="2" nodeType="clickEffect">
                                  <p:stCondLst>
                                    <p:cond delay="0"/>
                                  </p:stCondLst>
                                  <p:childTnLst>
                                    <p:animScale>
                                      <p:cBhvr>
                                        <p:cTn id="72" dur="500" fill="hold"/>
                                        <p:tgtEl>
                                          <p:spTgt spid="80939"/>
                                        </p:tgtEl>
                                      </p:cBhvr>
                                      <p:by x="50000" y="50000"/>
                                    </p:animScale>
                                  </p:childTnLst>
                                </p:cTn>
                              </p:par>
                              <p:par>
                                <p:cTn id="73" presetID="35" presetClass="path" presetSubtype="0" accel="50000" decel="50000" fill="hold" grpId="3" nodeType="withEffect">
                                  <p:stCondLst>
                                    <p:cond delay="0"/>
                                  </p:stCondLst>
                                  <p:childTnLst>
                                    <p:animMotion origin="layout" path="M -3.61111E-6 1.12399E-6 L -0.16684 0.17914 " pathEditMode="relative" rAng="0" ptsTypes="AA">
                                      <p:cBhvr>
                                        <p:cTn id="74" dur="500" spd="-100000" fill="hold"/>
                                        <p:tgtEl>
                                          <p:spTgt spid="80939"/>
                                        </p:tgtEl>
                                        <p:attrNameLst>
                                          <p:attrName>ppt_x</p:attrName>
                                          <p:attrName>ppt_y</p:attrName>
                                        </p:attrNameLst>
                                      </p:cBhvr>
                                      <p:rCtr x="-84" y="89"/>
                                    </p:animMotion>
                                  </p:childTnLst>
                                </p:cTn>
                              </p:par>
                            </p:childTnLst>
                          </p:cTn>
                        </p:par>
                      </p:childTnLst>
                    </p:cTn>
                  </p:par>
                </p:childTnLst>
              </p:cTn>
              <p:nextCondLst>
                <p:cond evt="onClick" delay="0">
                  <p:tgtEl>
                    <p:spTgt spid="80939"/>
                  </p:tgtEl>
                </p:cond>
              </p:nextCondLst>
            </p:seq>
          </p:childTnLst>
        </p:cTn>
      </p:par>
    </p:tnLst>
    <p:bldLst>
      <p:bldP spid="80905" grpId="0" animBg="1"/>
      <p:bldP spid="80907" grpId="0" animBg="1"/>
      <p:bldP spid="80933" grpId="0" animBg="1"/>
      <p:bldP spid="80946" grpId="0" animBg="1"/>
      <p:bldP spid="80944" grpId="0" animBg="1"/>
      <p:bldP spid="80945" grpId="0" animBg="1"/>
      <p:bldP spid="80901" grpId="0" animBg="1"/>
      <p:bldP spid="80948" grpId="0" animBg="1"/>
      <p:bldP spid="80950" grpId="0" animBg="1"/>
      <p:bldP spid="80939" grpId="0" animBg="1"/>
      <p:bldP spid="80939" grpId="1" animBg="1"/>
      <p:bldP spid="80939" grpId="2" animBg="1"/>
      <p:bldP spid="80939" grpId="3" animBg="1"/>
      <p:bldP spid="80939" grpId="4" animBg="1"/>
      <p:bldP spid="80902" grpId="0" animBg="1"/>
      <p:bldP spid="80902" grpId="1" animBg="1"/>
      <p:bldP spid="80902" grpId="2" animBg="1"/>
      <p:bldP spid="80902" grpId="3" animBg="1"/>
      <p:bldP spid="80902" grpId="4"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860</Words>
  <Application>Microsoft Office PowerPoint</Application>
  <PresentationFormat>On-screen Show (4:3)</PresentationFormat>
  <Paragraphs>149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Lembaga Tinggi Negara </vt:lpstr>
      <vt:lpstr>Slide 2</vt:lpstr>
      <vt:lpstr>Slide 3</vt:lpstr>
      <vt:lpstr>Slide 4</vt:lpstr>
      <vt:lpstr>Slide 5</vt:lpstr>
      <vt:lpstr>Slide 6</vt:lpstr>
      <vt:lpstr>Slide 7</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Lembaga Tinggi Negara </dc:title>
  <dc:creator>Yesi</dc:creator>
  <cp:lastModifiedBy>Yesi</cp:lastModifiedBy>
  <cp:revision>4</cp:revision>
  <dcterms:created xsi:type="dcterms:W3CDTF">2010-01-16T02:20:18Z</dcterms:created>
  <dcterms:modified xsi:type="dcterms:W3CDTF">2010-01-16T02:44:46Z</dcterms:modified>
</cp:coreProperties>
</file>