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57" r:id="rId8"/>
    <p:sldId id="258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2520-35CD-4E66-B288-43603227705E}" type="datetimeFigureOut">
              <a:rPr lang="en-US" smtClean="0"/>
              <a:t>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16CD-91F3-4F80-8E51-7581F58AB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2520-35CD-4E66-B288-43603227705E}" type="datetimeFigureOut">
              <a:rPr lang="en-US" smtClean="0"/>
              <a:t>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16CD-91F3-4F80-8E51-7581F58AB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2520-35CD-4E66-B288-43603227705E}" type="datetimeFigureOut">
              <a:rPr lang="en-US" smtClean="0"/>
              <a:t>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16CD-91F3-4F80-8E51-7581F58AB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2520-35CD-4E66-B288-43603227705E}" type="datetimeFigureOut">
              <a:rPr lang="en-US" smtClean="0"/>
              <a:t>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16CD-91F3-4F80-8E51-7581F58AB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2520-35CD-4E66-B288-43603227705E}" type="datetimeFigureOut">
              <a:rPr lang="en-US" smtClean="0"/>
              <a:t>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16CD-91F3-4F80-8E51-7581F58AB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2520-35CD-4E66-B288-43603227705E}" type="datetimeFigureOut">
              <a:rPr lang="en-US" smtClean="0"/>
              <a:t>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16CD-91F3-4F80-8E51-7581F58AB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2520-35CD-4E66-B288-43603227705E}" type="datetimeFigureOut">
              <a:rPr lang="en-US" smtClean="0"/>
              <a:t>1/16/2010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16CD-91F3-4F80-8E51-7581F58AB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2520-35CD-4E66-B288-43603227705E}" type="datetimeFigureOut">
              <a:rPr lang="en-US" smtClean="0"/>
              <a:t>1/16/2010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16CD-91F3-4F80-8E51-7581F58AB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2520-35CD-4E66-B288-43603227705E}" type="datetimeFigureOut">
              <a:rPr lang="en-US" smtClean="0"/>
              <a:t>1/16/2010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16CD-91F3-4F80-8E51-7581F58AB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2520-35CD-4E66-B288-43603227705E}" type="datetimeFigureOut">
              <a:rPr lang="en-US" smtClean="0"/>
              <a:t>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16CD-91F3-4F80-8E51-7581F58AB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2520-35CD-4E66-B288-43603227705E}" type="datetimeFigureOut">
              <a:rPr lang="en-US" smtClean="0"/>
              <a:t>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16CD-91F3-4F80-8E51-7581F58AB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62520-35CD-4E66-B288-43603227705E}" type="datetimeFigureOut">
              <a:rPr lang="en-US" smtClean="0"/>
              <a:t>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A16CD-91F3-4F80-8E51-7581F58AB48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1800" dirty="0" err="1" smtClean="0"/>
              <a:t>Oleh</a:t>
            </a:r>
            <a:r>
              <a:rPr lang="en-US" sz="1800" dirty="0" smtClean="0"/>
              <a:t>:</a:t>
            </a:r>
          </a:p>
          <a:p>
            <a:pPr algn="r"/>
            <a:r>
              <a:rPr lang="en-US" sz="1800" dirty="0" smtClean="0"/>
              <a:t>Yesi </a:t>
            </a:r>
            <a:r>
              <a:rPr lang="en-US" sz="1800" dirty="0" err="1" smtClean="0"/>
              <a:t>Marince</a:t>
            </a:r>
            <a:r>
              <a:rPr lang="en-US" sz="1800" dirty="0" smtClean="0"/>
              <a:t>, S.IP., </a:t>
            </a:r>
            <a:r>
              <a:rPr lang="en-US" sz="1800" dirty="0" err="1" smtClean="0"/>
              <a:t>M.Si</a:t>
            </a:r>
            <a:endParaRPr lang="en-US" sz="1800" dirty="0" smtClean="0"/>
          </a:p>
          <a:p>
            <a:pPr algn="r"/>
            <a:r>
              <a:rPr lang="en-US" sz="1800" dirty="0" err="1" smtClean="0"/>
              <a:t>Sesi</a:t>
            </a:r>
            <a:r>
              <a:rPr lang="en-US" sz="1800" dirty="0" smtClean="0"/>
              <a:t> 6</a:t>
            </a:r>
            <a:endParaRPr lang="en-US" sz="1800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Pancasila</a:t>
            </a:r>
            <a:r>
              <a:rPr lang="en-US" sz="3200" dirty="0" smtClean="0"/>
              <a:t> </a:t>
            </a:r>
            <a:r>
              <a:rPr lang="en-US" sz="3200" dirty="0" err="1" smtClean="0"/>
              <a:t>bersifat</a:t>
            </a:r>
            <a:r>
              <a:rPr lang="en-US" sz="3200" dirty="0" smtClean="0"/>
              <a:t> </a:t>
            </a:r>
            <a:r>
              <a:rPr lang="en-US" sz="3200" dirty="0" err="1" smtClean="0"/>
              <a:t>Integralistik</a:t>
            </a:r>
            <a:r>
              <a:rPr lang="en-US" sz="3200" dirty="0" smtClean="0"/>
              <a:t> </a:t>
            </a:r>
            <a:r>
              <a:rPr lang="en-US" sz="3200" dirty="0" err="1" smtClean="0"/>
              <a:t>dikarenakan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86122"/>
          </a:xfrm>
        </p:spPr>
        <p:txBody>
          <a:bodyPr>
            <a:normAutofit/>
          </a:bodyPr>
          <a:lstStyle/>
          <a:p>
            <a:pPr marL="514350" indent="-514350" algn="ctr">
              <a:buFont typeface="+mj-lt"/>
              <a:buAutoNum type="alphaLcParenR"/>
            </a:pPr>
            <a:r>
              <a:rPr lang="en-US" sz="2800" dirty="0" err="1" smtClean="0"/>
              <a:t>Mengandung</a:t>
            </a:r>
            <a:r>
              <a:rPr lang="en-US" sz="2800" dirty="0" smtClean="0"/>
              <a:t> </a:t>
            </a:r>
            <a:r>
              <a:rPr lang="en-US" sz="2800" dirty="0" err="1" smtClean="0"/>
              <a:t>semangat</a:t>
            </a:r>
            <a:r>
              <a:rPr lang="en-US" sz="2800" dirty="0" smtClean="0"/>
              <a:t> </a:t>
            </a:r>
            <a:r>
              <a:rPr lang="en-US" sz="2800" dirty="0" err="1" smtClean="0"/>
              <a:t>kekeluargaan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kebersamaan</a:t>
            </a:r>
            <a:endParaRPr lang="en-US" sz="2800" dirty="0" smtClean="0"/>
          </a:p>
          <a:p>
            <a:pPr marL="514350" indent="-514350" algn="ctr">
              <a:buFont typeface="+mj-lt"/>
              <a:buAutoNum type="alphaLcParenR"/>
            </a:pPr>
            <a:r>
              <a:rPr lang="en-US" sz="2800" dirty="0" err="1" smtClean="0"/>
              <a:t>Adanya</a:t>
            </a:r>
            <a:r>
              <a:rPr lang="en-US" sz="2800" dirty="0" smtClean="0"/>
              <a:t> </a:t>
            </a:r>
            <a:r>
              <a:rPr lang="en-US" sz="2800" dirty="0" err="1" smtClean="0"/>
              <a:t>semangat</a:t>
            </a:r>
            <a:r>
              <a:rPr lang="en-US" sz="2800" dirty="0" smtClean="0"/>
              <a:t> </a:t>
            </a:r>
            <a:r>
              <a:rPr lang="en-US" sz="2800" dirty="0" err="1" smtClean="0"/>
              <a:t>kerjasama</a:t>
            </a:r>
            <a:endParaRPr lang="en-US" sz="2800" dirty="0" smtClean="0"/>
          </a:p>
          <a:p>
            <a:pPr marL="514350" indent="-514350" algn="ctr">
              <a:buFont typeface="+mj-lt"/>
              <a:buAutoNum type="alphaLcParenR"/>
            </a:pPr>
            <a:r>
              <a:rPr lang="en-US" sz="2800" dirty="0" err="1" smtClean="0"/>
              <a:t>Memelihara</a:t>
            </a:r>
            <a:r>
              <a:rPr lang="en-US" sz="2800" dirty="0" smtClean="0"/>
              <a:t> </a:t>
            </a:r>
            <a:r>
              <a:rPr lang="en-US" sz="2800" dirty="0" err="1" smtClean="0"/>
              <a:t>persatuan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kesatuan</a:t>
            </a:r>
            <a:endParaRPr lang="en-US" sz="2800" dirty="0" smtClean="0"/>
          </a:p>
          <a:p>
            <a:pPr marL="514350" indent="-514350" algn="ctr">
              <a:buFont typeface="+mj-lt"/>
              <a:buAutoNum type="alphaLcParenR"/>
            </a:pPr>
            <a:r>
              <a:rPr lang="en-US" sz="2800" dirty="0" err="1" smtClean="0"/>
              <a:t>Mengutamakan</a:t>
            </a:r>
            <a:r>
              <a:rPr lang="en-US" sz="2800" dirty="0" smtClean="0"/>
              <a:t> </a:t>
            </a:r>
            <a:r>
              <a:rPr lang="en-US" sz="2800" dirty="0" err="1" smtClean="0"/>
              <a:t>musyawarah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mufakat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Mula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/>
              <a:t>asal</a:t>
            </a:r>
            <a:r>
              <a:rPr lang="en-US" dirty="0"/>
              <a:t> </a:t>
            </a:r>
            <a:r>
              <a:rPr lang="en-US" dirty="0" err="1"/>
              <a:t>mula</a:t>
            </a:r>
            <a:r>
              <a:rPr lang="en-US" dirty="0"/>
              <a:t> </a:t>
            </a:r>
            <a:r>
              <a:rPr lang="en-US" dirty="0" err="1"/>
              <a:t>Pancasila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2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u="sng" dirty="0" err="1"/>
              <a:t>Asal</a:t>
            </a:r>
            <a:r>
              <a:rPr lang="en-US" u="sng" dirty="0"/>
              <a:t> </a:t>
            </a:r>
            <a:r>
              <a:rPr lang="en-US" u="sng" dirty="0" err="1"/>
              <a:t>mula</a:t>
            </a:r>
            <a:r>
              <a:rPr lang="en-US" u="sng" dirty="0"/>
              <a:t> </a:t>
            </a:r>
            <a:r>
              <a:rPr lang="en-US" u="sng" dirty="0" err="1"/>
              <a:t>langsung</a:t>
            </a:r>
            <a:endParaRPr lang="en-US" dirty="0"/>
          </a:p>
          <a:p>
            <a:pPr lvl="1" indent="157163">
              <a:buBlip>
                <a:blip r:embed="rId2"/>
              </a:buBlip>
            </a:pPr>
            <a:r>
              <a:rPr lang="en-US" i="1" dirty="0" smtClean="0"/>
              <a:t> </a:t>
            </a:r>
            <a:r>
              <a:rPr lang="en-US" i="1" dirty="0" err="1" smtClean="0"/>
              <a:t>Kausa</a:t>
            </a:r>
            <a:r>
              <a:rPr lang="en-US" i="1" dirty="0" smtClean="0"/>
              <a:t> </a:t>
            </a:r>
            <a:r>
              <a:rPr lang="en-US" i="1" dirty="0" err="1"/>
              <a:t>Materialis</a:t>
            </a:r>
            <a:r>
              <a:rPr lang="en-US" i="1" dirty="0"/>
              <a:t> (</a:t>
            </a:r>
            <a:r>
              <a:rPr lang="en-US" i="1" dirty="0" err="1"/>
              <a:t>asal</a:t>
            </a:r>
            <a:r>
              <a:rPr lang="en-US" i="1" dirty="0"/>
              <a:t> </a:t>
            </a:r>
            <a:r>
              <a:rPr lang="en-US" i="1" dirty="0" err="1"/>
              <a:t>mula</a:t>
            </a:r>
            <a:r>
              <a:rPr lang="en-US" i="1" dirty="0"/>
              <a:t> </a:t>
            </a:r>
            <a:r>
              <a:rPr lang="en-US" i="1" dirty="0" err="1"/>
              <a:t>bahan</a:t>
            </a:r>
            <a:r>
              <a:rPr lang="en-US" i="1" dirty="0" smtClean="0"/>
              <a:t>)</a:t>
            </a:r>
            <a:endParaRPr lang="en-US" dirty="0"/>
          </a:p>
          <a:p>
            <a:pPr marL="1076325" indent="-176213">
              <a:buNone/>
            </a:pPr>
            <a:r>
              <a:rPr lang="en-US" dirty="0" smtClean="0"/>
              <a:t>	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/>
              <a:t>Pancasila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Indonesia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istiadat</a:t>
            </a:r>
            <a:r>
              <a:rPr lang="en-US" dirty="0"/>
              <a:t> </a:t>
            </a:r>
            <a:r>
              <a:rPr lang="en-US" dirty="0" err="1"/>
              <a:t>kebudayaan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religius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Indonesia.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170000"/>
              </a:lnSpc>
              <a:buBlip>
                <a:blip r:embed="rId2"/>
              </a:buBlip>
            </a:pPr>
            <a:r>
              <a:rPr lang="en-US" sz="3000" i="1" dirty="0" err="1" smtClean="0"/>
              <a:t>Kausa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Formalis</a:t>
            </a:r>
            <a:r>
              <a:rPr lang="en-US" sz="3000" i="1" dirty="0" smtClean="0"/>
              <a:t> (</a:t>
            </a:r>
            <a:r>
              <a:rPr lang="en-US" sz="3000" i="1" dirty="0" err="1" smtClean="0"/>
              <a:t>asal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mula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bentuk</a:t>
            </a:r>
            <a:r>
              <a:rPr lang="en-US" sz="3000" i="1" dirty="0" smtClean="0"/>
              <a:t>)</a:t>
            </a:r>
            <a:endParaRPr lang="en-US" sz="3000" dirty="0" smtClean="0"/>
          </a:p>
          <a:p>
            <a:pPr algn="r">
              <a:lnSpc>
                <a:spcPct val="170000"/>
              </a:lnSpc>
              <a:buNone/>
            </a:pPr>
            <a:r>
              <a:rPr lang="en-US" dirty="0" smtClean="0"/>
              <a:t>	</a:t>
            </a:r>
            <a:r>
              <a:rPr lang="en-US" sz="2600" dirty="0" err="1" smtClean="0"/>
              <a:t>Maksudnya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 </a:t>
            </a:r>
            <a:r>
              <a:rPr lang="en-US" sz="2600" dirty="0" err="1" smtClean="0"/>
              <a:t>bagaimana</a:t>
            </a:r>
            <a:r>
              <a:rPr lang="en-US" sz="2600" dirty="0" smtClean="0"/>
              <a:t> </a:t>
            </a:r>
            <a:r>
              <a:rPr lang="en-US" sz="2600" dirty="0" err="1" smtClean="0"/>
              <a:t>Pancasila</a:t>
            </a:r>
            <a:r>
              <a:rPr lang="en-US" sz="2600" dirty="0" smtClean="0"/>
              <a:t> </a:t>
            </a:r>
            <a:r>
              <a:rPr lang="en-US" sz="2600" dirty="0" err="1" smtClean="0"/>
              <a:t>itu</a:t>
            </a:r>
            <a:r>
              <a:rPr lang="en-US" sz="2600" dirty="0" smtClean="0"/>
              <a:t> </a:t>
            </a:r>
            <a:r>
              <a:rPr lang="en-US" sz="2600" dirty="0" err="1" smtClean="0"/>
              <a:t>dirumuskan</a:t>
            </a:r>
            <a:r>
              <a:rPr lang="en-US" sz="2600" dirty="0" smtClean="0"/>
              <a:t> </a:t>
            </a:r>
            <a:r>
              <a:rPr lang="en-US" sz="2600" dirty="0" err="1" smtClean="0"/>
              <a:t>sebagaimana</a:t>
            </a:r>
            <a:r>
              <a:rPr lang="en-US" sz="2600" dirty="0" smtClean="0"/>
              <a:t> </a:t>
            </a:r>
            <a:r>
              <a:rPr lang="en-US" sz="2600" dirty="0" err="1" smtClean="0"/>
              <a:t>termuat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Pembukaan</a:t>
            </a:r>
            <a:r>
              <a:rPr lang="en-US" sz="2600" dirty="0" smtClean="0"/>
              <a:t> UUD ’45. </a:t>
            </a:r>
            <a:r>
              <a:rPr lang="en-US" sz="2600" dirty="0" err="1" smtClean="0"/>
              <a:t>Asal</a:t>
            </a:r>
            <a:r>
              <a:rPr lang="en-US" sz="2600" dirty="0" smtClean="0"/>
              <a:t> </a:t>
            </a:r>
            <a:r>
              <a:rPr lang="en-US" sz="2600" dirty="0" err="1" smtClean="0"/>
              <a:t>mula</a:t>
            </a:r>
            <a:r>
              <a:rPr lang="en-US" sz="2600" dirty="0" smtClean="0"/>
              <a:t> </a:t>
            </a:r>
            <a:r>
              <a:rPr lang="en-US" sz="2600" dirty="0" err="1" smtClean="0"/>
              <a:t>bentuk</a:t>
            </a:r>
            <a:r>
              <a:rPr lang="en-US" sz="2600" dirty="0" smtClean="0"/>
              <a:t> </a:t>
            </a:r>
            <a:r>
              <a:rPr lang="en-US" sz="2600" dirty="0" err="1" smtClean="0"/>
              <a:t>Pancasila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Ir. </a:t>
            </a:r>
            <a:r>
              <a:rPr lang="en-US" sz="2600" dirty="0" err="1" smtClean="0"/>
              <a:t>Soekarno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Moh</a:t>
            </a:r>
            <a:r>
              <a:rPr lang="en-US" sz="2600" dirty="0" smtClean="0"/>
              <a:t>. </a:t>
            </a:r>
            <a:r>
              <a:rPr lang="en-US" sz="2600" dirty="0" err="1" smtClean="0"/>
              <a:t>Hatta</a:t>
            </a:r>
            <a:r>
              <a:rPr lang="en-US" sz="2600" dirty="0" smtClean="0"/>
              <a:t> </a:t>
            </a:r>
            <a:r>
              <a:rPr lang="en-US" sz="2600" dirty="0" err="1" smtClean="0"/>
              <a:t>serta</a:t>
            </a:r>
            <a:r>
              <a:rPr lang="en-US" sz="2600" dirty="0" smtClean="0"/>
              <a:t> </a:t>
            </a:r>
            <a:r>
              <a:rPr lang="en-US" sz="2600" dirty="0" err="1" smtClean="0"/>
              <a:t>anggota</a:t>
            </a:r>
            <a:r>
              <a:rPr lang="en-US" sz="2600" dirty="0" smtClean="0"/>
              <a:t> BPUPKI lain yang </a:t>
            </a:r>
            <a:r>
              <a:rPr lang="en-US" sz="2600" dirty="0" err="1" smtClean="0"/>
              <a:t>merumuskan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membahas</a:t>
            </a:r>
            <a:r>
              <a:rPr lang="en-US" sz="2600" dirty="0" smtClean="0"/>
              <a:t> </a:t>
            </a:r>
            <a:r>
              <a:rPr lang="en-US" sz="2600" dirty="0" err="1" smtClean="0"/>
              <a:t>Pancasila</a:t>
            </a:r>
            <a:r>
              <a:rPr lang="en-US" sz="2600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929222"/>
          </a:xfrm>
        </p:spPr>
        <p:txBody>
          <a:bodyPr>
            <a:normAutofit lnSpcReduction="10000"/>
          </a:bodyPr>
          <a:lstStyle/>
          <a:p>
            <a:pPr>
              <a:lnSpc>
                <a:spcPct val="170000"/>
              </a:lnSpc>
              <a:buBlip>
                <a:blip r:embed="rId2"/>
              </a:buBlip>
            </a:pPr>
            <a:r>
              <a:rPr lang="en-US" i="1" dirty="0" err="1" smtClean="0"/>
              <a:t>Kausa</a:t>
            </a:r>
            <a:r>
              <a:rPr lang="en-US" i="1" dirty="0" smtClean="0"/>
              <a:t> </a:t>
            </a:r>
            <a:r>
              <a:rPr lang="en-US" i="1" dirty="0" err="1" smtClean="0"/>
              <a:t>Effisien</a:t>
            </a:r>
            <a:r>
              <a:rPr lang="en-US" i="1" dirty="0" smtClean="0"/>
              <a:t> (</a:t>
            </a:r>
            <a:r>
              <a:rPr lang="en-US" i="1" dirty="0" err="1" smtClean="0"/>
              <a:t>asal</a:t>
            </a:r>
            <a:r>
              <a:rPr lang="en-US" i="1" dirty="0" smtClean="0"/>
              <a:t> </a:t>
            </a:r>
            <a:r>
              <a:rPr lang="en-US" i="1" dirty="0" err="1" smtClean="0"/>
              <a:t>mula</a:t>
            </a:r>
            <a:r>
              <a:rPr lang="en-US" i="1" dirty="0" smtClean="0"/>
              <a:t> </a:t>
            </a:r>
            <a:r>
              <a:rPr lang="en-US" i="1" dirty="0" err="1" smtClean="0"/>
              <a:t>karya</a:t>
            </a:r>
            <a:r>
              <a:rPr lang="en-US" i="1" dirty="0" smtClean="0"/>
              <a:t>)</a:t>
            </a:r>
            <a:endParaRPr lang="en-US" dirty="0" smtClean="0"/>
          </a:p>
          <a:p>
            <a:pPr algn="ctr">
              <a:lnSpc>
                <a:spcPct val="170000"/>
              </a:lnSpc>
              <a:buNone/>
            </a:pPr>
            <a:r>
              <a:rPr lang="en-US" dirty="0" smtClean="0"/>
              <a:t>	</a:t>
            </a:r>
            <a:r>
              <a:rPr lang="en-US" sz="3000" dirty="0" err="1" smtClean="0"/>
              <a:t>Maksudnya</a:t>
            </a:r>
            <a:r>
              <a:rPr lang="en-US" sz="3000" dirty="0" smtClean="0"/>
              <a:t> </a:t>
            </a:r>
            <a:r>
              <a:rPr lang="en-US" sz="3000" dirty="0" err="1" smtClean="0"/>
              <a:t>adalah</a:t>
            </a:r>
            <a:r>
              <a:rPr lang="en-US" sz="3000" dirty="0" smtClean="0"/>
              <a:t> </a:t>
            </a:r>
            <a:r>
              <a:rPr lang="en-US" sz="3000" dirty="0" err="1" smtClean="0"/>
              <a:t>asal</a:t>
            </a:r>
            <a:r>
              <a:rPr lang="en-US" sz="3000" dirty="0" smtClean="0"/>
              <a:t> </a:t>
            </a:r>
            <a:r>
              <a:rPr lang="en-US" sz="3000" dirty="0" err="1" smtClean="0"/>
              <a:t>mula</a:t>
            </a:r>
            <a:r>
              <a:rPr lang="en-US" sz="3000" dirty="0" smtClean="0"/>
              <a:t> yang </a:t>
            </a:r>
            <a:r>
              <a:rPr lang="en-US" sz="3000" dirty="0" err="1" smtClean="0"/>
              <a:t>menjadikan</a:t>
            </a:r>
            <a:r>
              <a:rPr lang="en-US" sz="3000" dirty="0" smtClean="0"/>
              <a:t> </a:t>
            </a:r>
            <a:r>
              <a:rPr lang="en-US" sz="3000" dirty="0" err="1" smtClean="0"/>
              <a:t>Pancasila</a:t>
            </a:r>
            <a:r>
              <a:rPr lang="en-US" sz="3000" dirty="0" smtClean="0"/>
              <a:t> </a:t>
            </a:r>
            <a:r>
              <a:rPr lang="en-US" sz="3000" dirty="0" err="1" smtClean="0"/>
              <a:t>dari</a:t>
            </a:r>
            <a:r>
              <a:rPr lang="en-US" sz="3000" dirty="0" smtClean="0"/>
              <a:t> </a:t>
            </a:r>
            <a:r>
              <a:rPr lang="en-US" sz="3000" b="1" dirty="0" err="1" smtClean="0"/>
              <a:t>calon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dasar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negara</a:t>
            </a:r>
            <a:r>
              <a:rPr lang="en-US" sz="3000" dirty="0" smtClean="0"/>
              <a:t> </a:t>
            </a:r>
            <a:r>
              <a:rPr lang="en-US" sz="3000" dirty="0" err="1" smtClean="0"/>
              <a:t>menjadi</a:t>
            </a:r>
            <a:r>
              <a:rPr lang="en-US" sz="3000" dirty="0" smtClean="0"/>
              <a:t> </a:t>
            </a:r>
            <a:r>
              <a:rPr lang="en-US" sz="3000" b="1" dirty="0" err="1" smtClean="0"/>
              <a:t>dasar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negara</a:t>
            </a:r>
            <a:r>
              <a:rPr lang="en-US" sz="3000" b="1" dirty="0" smtClean="0"/>
              <a:t> yang </a:t>
            </a:r>
            <a:r>
              <a:rPr lang="en-US" sz="3000" b="1" dirty="0" err="1" smtClean="0"/>
              <a:t>sah</a:t>
            </a:r>
            <a:r>
              <a:rPr lang="en-US" sz="3000" dirty="0" smtClean="0"/>
              <a:t>, </a:t>
            </a:r>
            <a:r>
              <a:rPr lang="en-US" sz="3000" dirty="0" err="1" smtClean="0"/>
              <a:t>yaitu</a:t>
            </a:r>
            <a:r>
              <a:rPr lang="en-US" sz="3000" dirty="0" smtClean="0"/>
              <a:t> PPKI </a:t>
            </a:r>
            <a:r>
              <a:rPr lang="en-US" sz="3000" dirty="0" err="1" smtClean="0"/>
              <a:t>sebagai</a:t>
            </a:r>
            <a:r>
              <a:rPr lang="en-US" sz="3000" dirty="0" smtClean="0"/>
              <a:t> </a:t>
            </a:r>
            <a:r>
              <a:rPr lang="en-US" sz="3000" dirty="0" err="1" smtClean="0"/>
              <a:t>pembentuk</a:t>
            </a:r>
            <a:r>
              <a:rPr lang="en-US" sz="3000" dirty="0" smtClean="0"/>
              <a:t> </a:t>
            </a:r>
            <a:r>
              <a:rPr lang="en-US" sz="3000" dirty="0" err="1" smtClean="0"/>
              <a:t>negara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atas</a:t>
            </a:r>
            <a:r>
              <a:rPr lang="en-US" sz="3000" dirty="0" smtClean="0"/>
              <a:t> </a:t>
            </a:r>
            <a:r>
              <a:rPr lang="en-US" sz="3000" dirty="0" err="1" smtClean="0"/>
              <a:t>kuasa</a:t>
            </a:r>
            <a:r>
              <a:rPr lang="en-US" sz="3000" dirty="0" smtClean="0"/>
              <a:t> </a:t>
            </a:r>
            <a:r>
              <a:rPr lang="en-US" sz="3000" dirty="0" err="1" smtClean="0"/>
              <a:t>pembentuk</a:t>
            </a:r>
            <a:r>
              <a:rPr lang="en-US" sz="3000" dirty="0" smtClean="0"/>
              <a:t> </a:t>
            </a:r>
            <a:r>
              <a:rPr lang="en-US" sz="3000" dirty="0" err="1" smtClean="0"/>
              <a:t>negara</a:t>
            </a:r>
            <a:r>
              <a:rPr lang="en-US" sz="3000" dirty="0" smtClean="0"/>
              <a:t> yang </a:t>
            </a:r>
            <a:r>
              <a:rPr lang="en-US" sz="3000" dirty="0" err="1" smtClean="0"/>
              <a:t>mengesahkan</a:t>
            </a:r>
            <a:r>
              <a:rPr lang="en-US" sz="30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70000"/>
              </a:lnSpc>
              <a:buBlip>
                <a:blip r:embed="rId2"/>
              </a:buBlip>
            </a:pPr>
            <a:r>
              <a:rPr lang="en-US" i="1" dirty="0" err="1" smtClean="0"/>
              <a:t>Kausa</a:t>
            </a:r>
            <a:r>
              <a:rPr lang="en-US" i="1" dirty="0" smtClean="0"/>
              <a:t> </a:t>
            </a:r>
            <a:r>
              <a:rPr lang="en-US" i="1" dirty="0" err="1" smtClean="0"/>
              <a:t>Finalis</a:t>
            </a:r>
            <a:r>
              <a:rPr lang="en-US" i="1" dirty="0" smtClean="0"/>
              <a:t> (</a:t>
            </a:r>
            <a:r>
              <a:rPr lang="en-US" i="1" dirty="0" err="1" smtClean="0"/>
              <a:t>asal</a:t>
            </a:r>
            <a:r>
              <a:rPr lang="en-US" i="1" dirty="0" smtClean="0"/>
              <a:t> </a:t>
            </a:r>
            <a:r>
              <a:rPr lang="en-US" i="1" dirty="0" err="1" smtClean="0"/>
              <a:t>mula</a:t>
            </a:r>
            <a:r>
              <a:rPr lang="en-US" i="1" dirty="0" smtClean="0"/>
              <a:t> </a:t>
            </a:r>
            <a:r>
              <a:rPr lang="en-US" i="1" dirty="0" err="1" smtClean="0"/>
              <a:t>tujuan</a:t>
            </a:r>
            <a:r>
              <a:rPr lang="en-US" i="1" dirty="0" smtClean="0"/>
              <a:t>)</a:t>
            </a:r>
            <a:endParaRPr lang="en-US" dirty="0" smtClean="0"/>
          </a:p>
          <a:p>
            <a:pPr>
              <a:lnSpc>
                <a:spcPct val="17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mula</a:t>
            </a:r>
            <a:r>
              <a:rPr lang="en-US" dirty="0" smtClean="0"/>
              <a:t> </a:t>
            </a:r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BPUPKI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Panitia</a:t>
            </a:r>
            <a:r>
              <a:rPr lang="en-US" dirty="0" smtClean="0"/>
              <a:t> Sembilan,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Soekarno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Hatta</a:t>
            </a:r>
            <a:r>
              <a:rPr lang="en-US" dirty="0" smtClean="0"/>
              <a:t>.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err="1" smtClean="0"/>
              <a:t>kausa</a:t>
            </a:r>
            <a:r>
              <a:rPr lang="en-US" i="1" dirty="0" smtClean="0"/>
              <a:t> </a:t>
            </a:r>
            <a:r>
              <a:rPr lang="en-US" i="1" dirty="0" err="1" smtClean="0"/>
              <a:t>sambungan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yang </a:t>
            </a:r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  <a:p>
            <a:pPr>
              <a:lnSpc>
                <a:spcPct val="170000"/>
              </a:lnSpc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1"/>
            <a:ext cx="8229600" cy="32861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 err="1"/>
              <a:t>Ideologi</a:t>
            </a:r>
            <a:r>
              <a:rPr lang="en-US" b="1" u="sng" dirty="0"/>
              <a:t> </a:t>
            </a:r>
            <a:r>
              <a:rPr lang="en-US" b="1" u="sng" dirty="0" err="1" smtClean="0"/>
              <a:t>terbuka</a:t>
            </a:r>
            <a:endParaRPr lang="en-US" b="1" u="sng" dirty="0" smtClean="0"/>
          </a:p>
          <a:p>
            <a:pPr algn="ctr">
              <a:buNone/>
            </a:pPr>
            <a:endParaRPr lang="en-US" b="1" u="sng" dirty="0"/>
          </a:p>
          <a:p>
            <a:pPr algn="ctr"/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sz="4600" dirty="0" err="1" smtClean="0"/>
              <a:t>Ciri-cirinya</a:t>
            </a:r>
            <a:r>
              <a:rPr lang="en-US" sz="4600" dirty="0"/>
              <a:t>:</a:t>
            </a:r>
            <a:endParaRPr lang="en-US" dirty="0" smtClean="0"/>
          </a:p>
          <a:p>
            <a:pPr marL="633413" lvl="0" indent="-368300"/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cita-citanya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digali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dipaksakan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digali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 err="1" smtClean="0"/>
              <a:t>rohani</a:t>
            </a:r>
            <a:r>
              <a:rPr lang="en-US" dirty="0" smtClean="0"/>
              <a:t>, moral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</a:p>
          <a:p>
            <a:pPr marL="633413" lvl="0" indent="-368300"/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dimusyawarahkan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dikonsensuskan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diciptakan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  <a:p>
            <a:pPr marL="633413" lvl="0" indent="-368300"/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diharuskan</a:t>
            </a:r>
            <a:r>
              <a:rPr lang="en-US" dirty="0" smtClean="0"/>
              <a:t>.</a:t>
            </a:r>
          </a:p>
          <a:p>
            <a:pPr marL="633413" lvl="0" indent="-368300"/>
            <a:r>
              <a:rPr lang="en-US" dirty="0" err="1" smtClean="0"/>
              <a:t>Isinya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.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dijabarkan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yang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pPr marL="633413" lvl="0" indent="-368300"/>
            <a:r>
              <a:rPr lang="en-US" dirty="0" smtClean="0"/>
              <a:t>Terbuka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reformasi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kenegaraan</a:t>
            </a:r>
            <a:r>
              <a:rPr lang="en-US" dirty="0" smtClean="0"/>
              <a:t> yang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dinamis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senantiasa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.</a:t>
            </a:r>
          </a:p>
          <a:p>
            <a:pPr marL="633413" indent="-368300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14882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Dimensi</a:t>
            </a:r>
            <a:r>
              <a:rPr lang="en-US" sz="2400" dirty="0" smtClean="0"/>
              <a:t> </a:t>
            </a:r>
            <a:r>
              <a:rPr lang="en-US" sz="2400" dirty="0" err="1" smtClean="0"/>
              <a:t>Realis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Nilai</a:t>
            </a:r>
            <a:r>
              <a:rPr lang="en-US" sz="2400" dirty="0" smtClean="0"/>
              <a:t> –</a:t>
            </a:r>
            <a:r>
              <a:rPr lang="en-US" sz="2400" dirty="0" err="1" smtClean="0"/>
              <a:t>nilai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terkandung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dirinya</a:t>
            </a:r>
            <a:r>
              <a:rPr lang="en-US" sz="2400" dirty="0" smtClean="0"/>
              <a:t>, </a:t>
            </a:r>
            <a:r>
              <a:rPr lang="en-US" sz="2400" dirty="0" err="1" smtClean="0"/>
              <a:t>bersumber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nilai-nilai</a:t>
            </a:r>
            <a:r>
              <a:rPr lang="en-US" sz="2400" dirty="0" smtClean="0"/>
              <a:t> </a:t>
            </a:r>
            <a:r>
              <a:rPr lang="en-US" sz="2400" dirty="0" err="1" smtClean="0"/>
              <a:t>riil</a:t>
            </a:r>
            <a:r>
              <a:rPr lang="en-US" sz="2400" dirty="0" smtClean="0"/>
              <a:t> yang </a:t>
            </a:r>
            <a:r>
              <a:rPr lang="en-US" sz="2400" dirty="0" err="1" smtClean="0"/>
              <a:t>hidup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Dimensi</a:t>
            </a:r>
            <a:r>
              <a:rPr lang="en-US" sz="2400" dirty="0" smtClean="0"/>
              <a:t> </a:t>
            </a:r>
            <a:r>
              <a:rPr lang="en-US" sz="2400" dirty="0" err="1" smtClean="0"/>
              <a:t>Idealisme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Mengandung</a:t>
            </a:r>
            <a:r>
              <a:rPr lang="en-US" sz="2400" dirty="0" smtClean="0"/>
              <a:t> </a:t>
            </a:r>
            <a:r>
              <a:rPr lang="en-US" sz="2400" dirty="0" err="1" smtClean="0"/>
              <a:t>cita-cita</a:t>
            </a:r>
            <a:r>
              <a:rPr lang="en-US" sz="2400" dirty="0" smtClean="0"/>
              <a:t> yang </a:t>
            </a:r>
            <a:r>
              <a:rPr lang="en-US" sz="2400" dirty="0" err="1" smtClean="0"/>
              <a:t>ingin</a:t>
            </a:r>
            <a:r>
              <a:rPr lang="en-US" sz="2400" dirty="0" smtClean="0"/>
              <a:t> </a:t>
            </a:r>
            <a:r>
              <a:rPr lang="en-US" sz="2400" dirty="0" err="1" smtClean="0"/>
              <a:t>dicapai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kehdupan</a:t>
            </a:r>
            <a:r>
              <a:rPr lang="en-US" sz="2400" dirty="0" smtClean="0"/>
              <a:t> </a:t>
            </a:r>
            <a:r>
              <a:rPr lang="en-US" sz="2400" dirty="0" err="1" smtClean="0"/>
              <a:t>bermasyarakat</a:t>
            </a:r>
            <a:r>
              <a:rPr lang="en-US" sz="2400" dirty="0" smtClean="0"/>
              <a:t>, </a:t>
            </a:r>
            <a:r>
              <a:rPr lang="en-US" sz="2400" dirty="0" err="1" smtClean="0"/>
              <a:t>berbangsa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Dimensi</a:t>
            </a:r>
            <a:r>
              <a:rPr lang="en-US" sz="2400" dirty="0" smtClean="0"/>
              <a:t> </a:t>
            </a:r>
            <a:r>
              <a:rPr lang="en-US" sz="2400" dirty="0" err="1" smtClean="0"/>
              <a:t>Fleksibilitas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perkembangan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zaman</a:t>
            </a:r>
            <a:r>
              <a:rPr lang="en-US" sz="2400" dirty="0" smtClean="0"/>
              <a:t>, </a:t>
            </a:r>
            <a:r>
              <a:rPr lang="en-US" sz="2400" dirty="0" err="1" smtClean="0"/>
              <a:t>mempersegar</a:t>
            </a:r>
            <a:r>
              <a:rPr lang="en-US" sz="2400" dirty="0" smtClean="0"/>
              <a:t> </a:t>
            </a:r>
            <a:r>
              <a:rPr lang="en-US" sz="2400" dirty="0" err="1" smtClean="0"/>
              <a:t>dirinya</a:t>
            </a:r>
            <a:r>
              <a:rPr lang="en-US" sz="2400" dirty="0" smtClean="0"/>
              <a:t>, </a:t>
            </a:r>
            <a:r>
              <a:rPr lang="en-US" sz="2400" dirty="0" err="1" smtClean="0"/>
              <a:t>memelihara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memperkuat</a:t>
            </a:r>
            <a:r>
              <a:rPr lang="en-US" sz="2400" dirty="0" smtClean="0"/>
              <a:t> </a:t>
            </a:r>
            <a:r>
              <a:rPr lang="en-US" sz="2400" dirty="0" err="1" smtClean="0"/>
              <a:t>relevansinya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175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Pancasila Sebagai Ideologi Nasional</vt:lpstr>
      <vt:lpstr>Pancasila bersifat Integralistik dikarenakan:</vt:lpstr>
      <vt:lpstr>Pengertian Asal Mula Pancasila</vt:lpstr>
      <vt:lpstr>Slide 4</vt:lpstr>
      <vt:lpstr>Slide 5</vt:lpstr>
      <vt:lpstr>Slide 6</vt:lpstr>
      <vt:lpstr>Slide 7</vt:lpstr>
      <vt:lpstr>Slide 8</vt:lpstr>
      <vt:lpstr>Dimensi Ideologi</vt:lpstr>
    </vt:vector>
  </TitlesOfParts>
  <Company>Unikom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Pancasila Sebagai Ideologi Nasional</dc:title>
  <dc:creator>Yesi</dc:creator>
  <cp:lastModifiedBy>Yesi</cp:lastModifiedBy>
  <cp:revision>1</cp:revision>
  <dcterms:created xsi:type="dcterms:W3CDTF">2010-01-16T05:16:12Z</dcterms:created>
  <dcterms:modified xsi:type="dcterms:W3CDTF">2010-01-16T05:21:48Z</dcterms:modified>
</cp:coreProperties>
</file>