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E5FF0E-5BB4-4597-8F84-432DFA303D80}" type="datetimeFigureOut">
              <a:rPr lang="en-US" smtClean="0"/>
              <a:pPr/>
              <a:t>10/12/2010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E74571-74CB-4552-A9AD-B0FC78C5A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0600"/>
            <a:ext cx="7406640" cy="1752600"/>
          </a:xfrm>
        </p:spPr>
        <p:txBody>
          <a:bodyPr/>
          <a:lstStyle/>
          <a:p>
            <a:pPr algn="ctr"/>
            <a:r>
              <a:rPr lang="en-US" dirty="0" err="1" smtClean="0"/>
              <a:t>Pertemuan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CRM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Dimulai</a:t>
            </a:r>
            <a:r>
              <a:rPr lang="en-US" dirty="0" smtClean="0"/>
              <a:t> Dari </a:t>
            </a:r>
            <a:r>
              <a:rPr lang="en-US" dirty="0" err="1" smtClean="0"/>
              <a:t>Mana</a:t>
            </a:r>
            <a:r>
              <a:rPr lang="en-US" dirty="0" smtClean="0"/>
              <a:t>????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STRATEGI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CRM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dimengerti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en-US" dirty="0" smtClean="0"/>
          </a:p>
          <a:p>
            <a:pPr algn="just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dimengerti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algn="just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diukur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CRM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Customer Acquisition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–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berpotensi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smtClean="0"/>
              <a:t>Customer Retention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cross selling </a:t>
            </a:r>
            <a:r>
              <a:rPr lang="en-US" dirty="0" err="1" smtClean="0"/>
              <a:t>dan</a:t>
            </a:r>
            <a:r>
              <a:rPr lang="en-US" dirty="0" smtClean="0"/>
              <a:t> up selling</a:t>
            </a:r>
          </a:p>
          <a:p>
            <a:r>
              <a:rPr lang="en-US" dirty="0" smtClean="0"/>
              <a:t>Customer Loyalty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 smtClean="0"/>
              <a:t>Menawarkan</a:t>
            </a:r>
            <a:r>
              <a:rPr lang="en-US" dirty="0" smtClean="0"/>
              <a:t> program – program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membahagiakan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program </a:t>
            </a:r>
            <a:r>
              <a:rPr lang="en-US" dirty="0" err="1" smtClean="0"/>
              <a:t>tersebut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CRM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Reduction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pendukungnya</a:t>
            </a:r>
            <a:endParaRPr lang="en-US" dirty="0" smtClean="0"/>
          </a:p>
          <a:p>
            <a:r>
              <a:rPr lang="en-US" dirty="0" smtClean="0"/>
              <a:t>Customer Evangelism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sukarelawan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Improve Productivity</a:t>
            </a:r>
          </a:p>
          <a:p>
            <a:r>
              <a:rPr lang="en-US" dirty="0" smtClean="0"/>
              <a:t>Enhance your e – business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–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CRM </a:t>
            </a:r>
            <a:r>
              <a:rPr lang="en-US" dirty="0" err="1" smtClean="0"/>
              <a:t>perusahaan</a:t>
            </a:r>
            <a:r>
              <a:rPr lang="en-US" dirty="0" smtClean="0"/>
              <a:t> –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paparkan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pikirkan</a:t>
            </a:r>
            <a:r>
              <a:rPr lang="en-US" dirty="0" smtClean="0"/>
              <a:t>,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dapatkan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CRM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algn="just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online 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jumat</a:t>
            </a:r>
            <a:r>
              <a:rPr lang="en-US" dirty="0" smtClean="0"/>
              <a:t> </a:t>
            </a:r>
            <a:r>
              <a:rPr lang="en-US" dirty="0" smtClean="0"/>
              <a:t>15 </a:t>
            </a:r>
            <a:r>
              <a:rPr lang="en-US" dirty="0" err="1" smtClean="0"/>
              <a:t>oktober</a:t>
            </a:r>
            <a:r>
              <a:rPr lang="en-US" dirty="0" smtClean="0"/>
              <a:t> j. 23.59.59 </a:t>
            </a:r>
            <a:r>
              <a:rPr lang="en-US" dirty="0" err="1" smtClean="0"/>
              <a:t>wib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lupa</a:t>
            </a:r>
            <a:r>
              <a:rPr lang="en-US" dirty="0" smtClean="0"/>
              <a:t> </a:t>
            </a:r>
            <a:r>
              <a:rPr lang="en-US" dirty="0" err="1" smtClean="0"/>
              <a:t>sertakan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–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3 </a:t>
            </a:r>
            <a:r>
              <a:rPr lang="en-US" dirty="0" err="1" smtClean="0"/>
              <a:t>orang</a:t>
            </a:r>
            <a:r>
              <a:rPr lang="en-US" dirty="0" smtClean="0"/>
              <a:t> per </a:t>
            </a:r>
            <a:r>
              <a:rPr lang="en-US" dirty="0" err="1" smtClean="0"/>
              <a:t>kelompok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105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Strategi</vt:lpstr>
      <vt:lpstr>Langkah Pertama CRM</vt:lpstr>
      <vt:lpstr>Strategi CRM </vt:lpstr>
      <vt:lpstr>Strategi CRM</vt:lpstr>
      <vt:lpstr>Strategi CRM</vt:lpstr>
      <vt:lpstr>Diskusi</vt:lpstr>
    </vt:vector>
  </TitlesOfParts>
  <Company>the punks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melz</dc:creator>
  <cp:lastModifiedBy>melz</cp:lastModifiedBy>
  <cp:revision>13</cp:revision>
  <dcterms:created xsi:type="dcterms:W3CDTF">2010-10-07T08:25:50Z</dcterms:created>
  <dcterms:modified xsi:type="dcterms:W3CDTF">2010-10-12T04:25:14Z</dcterms:modified>
</cp:coreProperties>
</file>