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2F2159-8C83-4A59-B63D-4884297A68C9}" type="datetimeFigureOut">
              <a:rPr lang="id-ID" smtClean="0"/>
              <a:pPr/>
              <a:t>13/01/2010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44ABFA-AF32-444B-AD25-30D1DA37716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57224" y="758310"/>
          <a:ext cx="7715304" cy="5813989"/>
        </p:xfrm>
        <a:graphic>
          <a:graphicData uri="http://schemas.openxmlformats.org/drawingml/2006/table">
            <a:tbl>
              <a:tblPr/>
              <a:tblGrid>
                <a:gridCol w="1359283"/>
                <a:gridCol w="6356021"/>
              </a:tblGrid>
              <a:tr h="429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Perkiraan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tahun</a:t>
                      </a:r>
                      <a:endParaRPr lang="id-ID" sz="1000" dirty="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Perkembangan komunikasi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1709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Undang-undang hak cipta di Inggris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1791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Amandemen Pertama bagi konstitusi Amerika Serikat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1827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Fotografi di plat logam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1834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Prinsip-prinsip “analytic engine” (computer) oleh Charles Babage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1835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Samuel Morse memperkenalkan telegraf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1846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Mesin cetak berkecepatan tinggh Lighting Press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1855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Telegraf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tercetak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: David Hughes</a:t>
                      </a:r>
                      <a:endParaRPr lang="id-ID" sz="1000" dirty="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1866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Kabel telefon transatlantic selesai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1876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Telefon ditemukan oleh Bell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1888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Gelombang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radio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diidentifikasi</a:t>
                      </a:r>
                      <a:endParaRPr lang="id-ID" sz="1000" dirty="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1895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Radio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telegrap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; Marconi</a:t>
                      </a:r>
                      <a:endParaRPr lang="id-ID" sz="1000" dirty="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1895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Kamera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film</a:t>
                      </a:r>
                      <a:endParaRPr lang="id-ID" sz="1000" dirty="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1900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Pidato transmit via gelombang radio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1912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Perfilman suatu bisnis besar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1920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Spekulasi mengenai TV rumah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1927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AT&amp;T Co.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mendemonstrasikan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TV</a:t>
                      </a:r>
                      <a:endParaRPr lang="id-ID" sz="1000" dirty="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1936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Majalah Life didirikan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1942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Komputer elektronik pertama di AS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1946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Xerography diciptakan Chester Carlson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1947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Diciptakan transistor; laboratorium Bell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1949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Komputer menyimpan program pertama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1951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TV berwarna diperkenalkan di AS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1957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Rusia meluncurkan satelit bumi pertama Sputnik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1958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Rekaman stereophonic digunakan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1961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Telefon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tekan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tombol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(push-button)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diperkenalkan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.</a:t>
                      </a:r>
                      <a:endParaRPr lang="id-ID" sz="1000" dirty="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1962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Satelit Telstar diluncurkan oleh AS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1968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Perekam Video ukuran portable diperkenalkan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1970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Penggunaan secara luas microelectronic chip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1975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Layar TV dinding datar diciptakan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1975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Dikembangkan transmisi sinyal dengan serat optik.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1976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Pemasaran pertama permainan komputer TV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1978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Ujicoba pemasaran sistem videodisc</a:t>
                      </a:r>
                      <a:endParaRPr lang="id-ID" sz="100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  <a:tr h="163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1980</a:t>
                      </a:r>
                      <a:endParaRPr lang="id-ID" sz="1000" dirty="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Komputer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rumah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tersedia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kurang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dari</a:t>
                      </a:r>
                      <a:r>
                        <a:rPr lang="en-US" sz="1000" dirty="0">
                          <a:solidFill>
                            <a:srgbClr val="FFFF00"/>
                          </a:solidFill>
                          <a:latin typeface="Gill Sans MT" pitchFamily="34" charset="0"/>
                          <a:ea typeface="Times New Roman"/>
                        </a:rPr>
                        <a:t> $500</a:t>
                      </a:r>
                      <a:endParaRPr lang="id-ID" sz="1000" dirty="0">
                        <a:solidFill>
                          <a:srgbClr val="FFFF00"/>
                        </a:solidFill>
                        <a:latin typeface="Gill Sans MT" pitchFamily="34" charset="0"/>
                        <a:ea typeface="Times New Roman"/>
                      </a:endParaRPr>
                    </a:p>
                  </a:txBody>
                  <a:tcPr marL="15841" marR="158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6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23979" y="362661"/>
            <a:ext cx="6762797" cy="346200"/>
          </a:xfrm>
          <a:prstGeom prst="round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FF00"/>
                </a:solidFill>
              </a:rPr>
              <a:t>Tahapan perkembangan teknologi komunikasi</a:t>
            </a: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785794"/>
          <a:ext cx="7786742" cy="5853438"/>
        </p:xfrm>
        <a:graphic>
          <a:graphicData uri="http://schemas.openxmlformats.org/drawingml/2006/table">
            <a:tbl>
              <a:tblPr/>
              <a:tblGrid>
                <a:gridCol w="2589018"/>
                <a:gridCol w="5197724"/>
              </a:tblGrid>
              <a:tr h="245118">
                <a:tc>
                  <a:txBody>
                    <a:bodyPr/>
                    <a:lstStyle/>
                    <a:p>
                      <a:pPr marL="164465" algn="ctr">
                        <a:spcAft>
                          <a:spcPts val="0"/>
                        </a:spcAft>
                      </a:pPr>
                      <a:r>
                        <a:rPr lang="en-US" sz="1600" spc="1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Masa</a:t>
                      </a:r>
                      <a:r>
                        <a:rPr lang="en-US" sz="1600" spc="15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600" spc="1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abad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 algn="ctr">
                        <a:spcAft>
                          <a:spcPts val="0"/>
                        </a:spcAft>
                      </a:pPr>
                      <a:r>
                        <a:rPr lang="en-US" sz="1600" spc="2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Kelompok</a:t>
                      </a:r>
                      <a:r>
                        <a:rPr lang="en-US" sz="1600" spc="25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spc="2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penemuan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5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Abad ke-4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spc="1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Ditemukannya</a:t>
                      </a:r>
                      <a:r>
                        <a:rPr lang="en-US" sz="1600" spc="15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spc="1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tulisan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dan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15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Abad ke-3 &gt;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sebelum</a:t>
                      </a:r>
                      <a:r>
                        <a:rPr lang="en-US" sz="1600" spc="5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spc="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Masehi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endParaRPr lang="en-US" sz="1600" spc="5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1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Tahun 600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spc="20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Ditemukannya</a:t>
                      </a:r>
                      <a:r>
                        <a:rPr lang="en-US" sz="1600" spc="2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spc="20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percetakan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5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(di Cina) &gt;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Abad ke-15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1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(di Eropa)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endParaRPr lang="en-US" sz="1600" spc="1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Abad ke-19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spc="2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Percetakan</a:t>
                      </a:r>
                      <a:r>
                        <a:rPr lang="en-US" sz="1600" spc="25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spc="2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berkecepatan</a:t>
                      </a:r>
                      <a:r>
                        <a:rPr lang="en-US" sz="1600" spc="25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spc="2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tinggi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spc="2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Telepon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spc="10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Telegraf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spc="15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Phonograf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Photografi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spc="-15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Radio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spc="-15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5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Awal dan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TV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25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pertengahan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5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abad-20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endParaRPr lang="en-US" sz="1600" spc="5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-2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Akhir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spc="10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Konvergensi</a:t>
                      </a:r>
                      <a:r>
                        <a:rPr lang="en-US" sz="1600" spc="1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spc="10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telekomunikasi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  <a:tr h="134130">
                <a:tc>
                  <a:txBody>
                    <a:bodyPr/>
                    <a:lstStyle/>
                    <a:p>
                      <a:pPr marL="164465">
                        <a:spcAft>
                          <a:spcPts val="0"/>
                        </a:spcAft>
                      </a:pPr>
                      <a:r>
                        <a:rPr lang="en-US" sz="1600" spc="-1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Abad-20</a:t>
                      </a:r>
                      <a:endParaRPr lang="id-ID" sz="160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265">
                        <a:spcAft>
                          <a:spcPts val="0"/>
                        </a:spcAft>
                      </a:pPr>
                      <a:r>
                        <a:rPr lang="en-US" sz="1600" spc="30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dengan</a:t>
                      </a:r>
                      <a:r>
                        <a:rPr lang="en-US" sz="1600" spc="3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spc="30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teknologi</a:t>
                      </a:r>
                      <a:r>
                        <a:rPr lang="en-US" sz="1600" spc="30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spc="30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</a:rPr>
                        <a:t>komputer</a:t>
                      </a:r>
                      <a:endParaRPr lang="id-ID" sz="16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3055" marR="23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357290" y="285728"/>
            <a:ext cx="6786610" cy="4286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Kelompok Besar Penemuan Teknologi Komunikasi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 anchor="t">
            <a:normAutofit fontScale="90000"/>
          </a:bodyPr>
          <a:lstStyle/>
          <a:p>
            <a:r>
              <a:rPr lang="en-US" b="1" dirty="0" err="1" smtClean="0"/>
              <a:t>Kecepatan</a:t>
            </a:r>
            <a:r>
              <a:rPr lang="en-US" b="1" dirty="0" smtClean="0"/>
              <a:t> </a:t>
            </a:r>
            <a:r>
              <a:rPr lang="en-US" b="1" dirty="0" err="1" smtClean="0"/>
              <a:t>Perkembangan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belakangan</a:t>
            </a:r>
            <a:r>
              <a:rPr lang="en-US" dirty="0"/>
              <a:t>,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pulapacedari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 </a:t>
            </a:r>
            <a:r>
              <a:rPr lang="en-US" dirty="0" err="1"/>
              <a:t>Perkembangan</a:t>
            </a:r>
            <a:r>
              <a:rPr lang="en-US" dirty="0"/>
              <a:t> media </a:t>
            </a:r>
            <a:r>
              <a:rPr lang="en-US" dirty="0" err="1"/>
              <a:t>elektronik</a:t>
            </a:r>
            <a:r>
              <a:rPr lang="en-US" dirty="0"/>
              <a:t> lama </a:t>
            </a:r>
            <a:r>
              <a:rPr lang="en-US" dirty="0" err="1"/>
              <a:t>seperti</a:t>
            </a:r>
            <a:r>
              <a:rPr lang="en-US" dirty="0"/>
              <a:t> radio,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telegraf</a:t>
            </a:r>
            <a:r>
              <a:rPr lang="en-US" dirty="0"/>
              <a:t>, </a:t>
            </a:r>
            <a:r>
              <a:rPr lang="en-US" dirty="0" err="1"/>
              <a:t>kenyataannya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100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7"/>
            <a:ext cx="8229600" cy="4143405"/>
          </a:xfrm>
        </p:spPr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elektronika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telepon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telegraf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(</a:t>
            </a:r>
            <a:r>
              <a:rPr lang="en-US" i="1" dirty="0"/>
              <a:t>wireless communication</a:t>
            </a:r>
            <a:r>
              <a:rPr lang="en-US" dirty="0"/>
              <a:t>)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simultan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350</Words>
  <Application>Microsoft Office PowerPoint</Application>
  <PresentationFormat>On-screen Show (4:3)</PresentationFormat>
  <Paragraphs>100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Kecepatan Perkembangan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compaq</cp:lastModifiedBy>
  <cp:revision>6</cp:revision>
  <dcterms:created xsi:type="dcterms:W3CDTF">2010-01-12T13:27:46Z</dcterms:created>
  <dcterms:modified xsi:type="dcterms:W3CDTF">2010-01-13T13:10:49Z</dcterms:modified>
</cp:coreProperties>
</file>