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C72"/>
    <a:srgbClr val="BDC97F"/>
  </p:clrMru>
  <p:extLst>
    <p:ext uri="{E76CE94A-603C-4142-B9EB-6D1370010A27}">
      <p14:discardImageEditData xmlns="" xmlns:p14="http://schemas.microsoft.com/office/powerpoint/2007/7/12/main" val="0"/>
    </p:ext>
    <p:ext uri="{D31A062A-798A-4329-ABDD-BBA856620510}">
      <p14:defaultImageDpi xmlns=""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848600" cy="1143000"/>
          </a:xfrm>
        </p:spPr>
        <p:txBody>
          <a:bodyPr/>
          <a:lstStyle>
            <a:lvl1pPr>
              <a:defRPr sz="4400">
                <a:solidFill>
                  <a:srgbClr val="763C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648200"/>
            <a:ext cx="7162800" cy="7620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8821BE-F967-4287-893F-631B7548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34E2-09E8-4859-B59C-FD3BC36EE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002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8483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4908-9E4F-4CB1-A3BD-6D5ED50B5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BAC1F-6C46-41E1-BCA0-48037B78D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0B519-E0B7-4B77-9A0E-C1F891F2E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8572-D553-4608-BF4D-B0A936B07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77B8D-3F85-4D53-9F5E-CCC4E1F32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BFF33-57CD-4B02-8DC9-5DF98013F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F0B8D-C12B-438A-8432-2BCC3B0B0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6A8B-7A03-469B-9ACF-9BD200C90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087B-A8A1-4FF7-B904-62C83C6AB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9FC8DD-5E4E-4B84-9DB8-EA22E270E9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/>
          <a:lstStyle/>
          <a:p>
            <a:r>
              <a:rPr lang="en-US" dirty="0" smtClean="0"/>
              <a:t>PEMRROGRAMAN WEB (PHP)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162800" cy="457200"/>
          </a:xfrm>
        </p:spPr>
        <p:txBody>
          <a:bodyPr/>
          <a:lstStyle/>
          <a:p>
            <a:r>
              <a:rPr lang="en-US" dirty="0" smtClean="0"/>
              <a:t>JULIAN CHANDRA 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5638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J u r u s a n   M a n a j e m e n   I n f o r m a t I k a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F a k u l t a s   T e k n I k   d a n   I l m u   K o m p u t e r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U n I v e r s I t a s   K o m p u t e r </a:t>
            </a:r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I n d o n e s I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OPERATOR INCREMENT DAN DECREMENT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3837"/>
            <a:ext cx="80010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Operator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merupakan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operator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sebelumnya</a:t>
            </a:r>
            <a:r>
              <a:rPr lang="en-US" dirty="0" smtClean="0">
                <a:solidFill>
                  <a:schemeClr val="tx1"/>
                </a:solidFill>
              </a:rPr>
              <a:t>. Operator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increment </a:t>
            </a:r>
            <a:r>
              <a:rPr lang="en-US" dirty="0" err="1" smtClean="0">
                <a:solidFill>
                  <a:schemeClr val="tx1"/>
                </a:solidFill>
              </a:rPr>
              <a:t>maupun</a:t>
            </a:r>
            <a:r>
              <a:rPr lang="en-US" dirty="0" smtClean="0">
                <a:solidFill>
                  <a:schemeClr val="tx1"/>
                </a:solidFill>
              </a:rPr>
              <a:t> decrement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tingkat</a:t>
            </a:r>
            <a:r>
              <a:rPr lang="en-US" dirty="0" smtClean="0">
                <a:solidFill>
                  <a:schemeClr val="tx1"/>
                </a:solidFill>
              </a:rPr>
              <a:t> 1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Berikut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operator yang </a:t>
            </a:r>
            <a:r>
              <a:rPr lang="en-US" dirty="0" err="1" smtClean="0">
                <a:solidFill>
                  <a:schemeClr val="tx1"/>
                </a:solidFill>
              </a:rPr>
              <a:t>termasuk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$x++; </a:t>
            </a:r>
            <a:r>
              <a:rPr lang="en-US" dirty="0" err="1" smtClean="0">
                <a:solidFill>
                  <a:srgbClr val="FF0000"/>
                </a:solidFill>
              </a:rPr>
              <a:t>ekuivalen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$x += 1;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$x = $x + 1;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$x--; </a:t>
            </a:r>
            <a:r>
              <a:rPr lang="en-US" dirty="0" err="1" smtClean="0">
                <a:solidFill>
                  <a:srgbClr val="FF0000"/>
                </a:solidFill>
              </a:rPr>
              <a:t>ekuivalen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$x -= 1;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$x = $x – 1;</a:t>
            </a:r>
          </a:p>
        </p:txBody>
      </p:sp>
    </p:spTree>
    <p:extLst>
      <p:ext uri="{BB962C8B-B14F-4D97-AF65-F5344CB8AC3E}">
        <p14:creationId xmlns="" xmlns:p14="http://schemas.microsoft.com/office/powerpoint/2007/7/12/main" val="18033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OPERATOR INCREMENT DAN DECREMENT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3837"/>
            <a:ext cx="8001000" cy="4906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&lt;?</a:t>
            </a:r>
            <a:r>
              <a:rPr lang="en-US" dirty="0" err="1" smtClean="0">
                <a:solidFill>
                  <a:schemeClr val="tx1"/>
                </a:solidFill>
              </a:rPr>
              <a:t>php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$x = 4;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$x++;</a:t>
            </a:r>
            <a:endParaRPr lang="fi-FI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echo "$x;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$x = 4;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$x--;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echo "$x;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?&gt;</a:t>
            </a:r>
          </a:p>
        </p:txBody>
      </p:sp>
    </p:spTree>
    <p:extLst>
      <p:ext uri="{BB962C8B-B14F-4D97-AF65-F5344CB8AC3E}">
        <p14:creationId xmlns="" xmlns:p14="http://schemas.microsoft.com/office/powerpoint/2007/7/12/main" val="240532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LATIHAN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3226" t="15898" r="32745" b="39487"/>
          <a:stretch>
            <a:fillRect/>
          </a:stretch>
        </p:blipFill>
        <p:spPr bwMode="auto">
          <a:xfrm>
            <a:off x="1066800" y="1981200"/>
            <a:ext cx="5562600" cy="45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1371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295401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latihan3.php,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simpan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folder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07/7/12/main" val="240532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00"/>
            <a:ext cx="5029200" cy="56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28600"/>
            <a:ext cx="8001000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proseslatihan3.php</a:t>
            </a:r>
          </a:p>
        </p:txBody>
      </p:sp>
    </p:spTree>
    <p:extLst>
      <p:ext uri="{BB962C8B-B14F-4D97-AF65-F5344CB8AC3E}">
        <p14:creationId xmlns="" xmlns:p14="http://schemas.microsoft.com/office/powerpoint/2007/7/12/main" val="240532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267200"/>
            <a:ext cx="7848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DC97F"/>
                </a:solidFill>
              </a:rPr>
              <a:t>TERIMA KASIH</a:t>
            </a:r>
            <a:endParaRPr lang="en-US" dirty="0">
              <a:solidFill>
                <a:srgbClr val="BDC97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bahasa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pemrograman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umum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operator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memanipulasi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perhitungan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Sampai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saat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telah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mengenal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operator “.” 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menggabungkan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string)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“=” 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assignment).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Selain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operator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masih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banyak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jenis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operator yang lain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PHP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OPERATOR DALAM PHP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aritmatik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assigment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perbandingan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Gabungan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operator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aritmatik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assignment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07/7/12/main" val="76290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A. OPERATOR ARITMATIK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Berikut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tabel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operator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aritmatik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makna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contohnya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627355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07/7/12/main" val="270885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914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CONTOH PENGGUNAAN OPERATOR ARITMATIK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8067675" cy="296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07/7/12/main" val="102913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B. OPERATOR PERBANDINGAN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Perbandingan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menguji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hubungan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antara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variabel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Operator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statement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bersyarat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selalu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menghasilkan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TRUE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FALSE.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07/7/12/main" val="91739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CONTOH PENGGUNAAN OPERATOR PERBANDINGAN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Misalkan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$x = 4; $y = 5;</a:t>
            </a:r>
          </a:p>
          <a:p>
            <a:pPr marL="342900" lvl="2" indent="-342900" algn="just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784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07/7/12/main" val="11072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2578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35052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C. GABUNGAN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pemrograman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seringkali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dijumpai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melibatkan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increment.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Misalkan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menginginkan proses increment dengan tingkat kenaikan 1, maka perintah yang dituliskan dapat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berupa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$counter = $counter + 1;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</a:rPr>
              <a:t>ditulis</a:t>
            </a:r>
            <a:endParaRPr 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$counter += 1;</a:t>
            </a:r>
          </a:p>
        </p:txBody>
      </p:sp>
    </p:spTree>
    <p:extLst>
      <p:ext uri="{BB962C8B-B14F-4D97-AF65-F5344CB8AC3E}">
        <p14:creationId xmlns="" xmlns:p14="http://schemas.microsoft.com/office/powerpoint/2007/7/12/main" val="39559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OPERATOR GABUNGAN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bentuk-bentuk</a:t>
            </a:r>
            <a:r>
              <a:rPr lang="en-US" sz="2400" dirty="0" smtClean="0">
                <a:solidFill>
                  <a:schemeClr val="tx1"/>
                </a:solidFill>
              </a:rPr>
              <a:t> operator lain </a:t>
            </a:r>
            <a:r>
              <a:rPr lang="en-US" sz="2400" dirty="0" err="1" smtClean="0">
                <a:solidFill>
                  <a:schemeClr val="tx1"/>
                </a:solidFill>
              </a:rPr>
              <a:t>jenis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83506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07/7/12/main" val="20515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-chil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2008-12-09T07:05:47Z</outs:dateTime>
      <outs:isPinned>true</outs:isPinned>
    </outs:relatedDate>
    <outs:relatedDate>
      <outs:type>2</outs:type>
      <outs:displayName>Created</outs:displayName>
      <outs:dateTime>2008-12-09T07:04:47Z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39DA61A5-D259-41ED-9B69-8506634C9A8B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262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star-child</vt:lpstr>
      <vt:lpstr>PEMRROGRAMAN WEB (PHP)</vt:lpstr>
      <vt:lpstr>OPERATOR</vt:lpstr>
      <vt:lpstr>OPERATOR DALAM PHP ?</vt:lpstr>
      <vt:lpstr>A. OPERATOR ARITMATIK</vt:lpstr>
      <vt:lpstr>CONTOH PENGGUNAAN OPERATOR ARITMATIK</vt:lpstr>
      <vt:lpstr>B. OPERATOR PERBANDINGAN</vt:lpstr>
      <vt:lpstr>CONTOH PENGGUNAAN OPERATOR PERBANDINGAN</vt:lpstr>
      <vt:lpstr>C. GABUNGAN</vt:lpstr>
      <vt:lpstr>CONTOH OPERATOR GABUNGAN</vt:lpstr>
      <vt:lpstr>OPERATOR INCREMENT DAN DECREMENT</vt:lpstr>
      <vt:lpstr>CONTOH OPERATOR INCREMENT DAN DECREMENT</vt:lpstr>
      <vt:lpstr>LATIHAN</vt:lpstr>
      <vt:lpstr>Slide 13</vt:lpstr>
      <vt:lpstr>TERIMA KASIH</vt:lpstr>
    </vt:vector>
  </TitlesOfParts>
  <Company>polban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CHILD</dc:title>
  <dc:creator>king riesz</dc:creator>
  <cp:lastModifiedBy>Julian Chandra </cp:lastModifiedBy>
  <cp:revision>29</cp:revision>
  <dcterms:created xsi:type="dcterms:W3CDTF">2008-12-09T07:04:47Z</dcterms:created>
  <dcterms:modified xsi:type="dcterms:W3CDTF">2010-09-19T03:17:30Z</dcterms:modified>
</cp:coreProperties>
</file>