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C72"/>
    <a:srgbClr val="BDC97F"/>
  </p:clrMru>
  <p:extLst>
    <p:ext uri="{E76CE94A-603C-4142-B9EB-6D1370010A27}">
      <p14:discardImageEditData xmlns="" xmlns:p14="http://schemas.microsoft.com/office/powerpoint/2007/7/12/main" val="0"/>
    </p:ext>
    <p:ext uri="{D31A062A-798A-4329-ABDD-BBA856620510}">
      <p14:defaultImageDpi xmlns=""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848600" cy="1143000"/>
          </a:xfrm>
        </p:spPr>
        <p:txBody>
          <a:bodyPr/>
          <a:lstStyle>
            <a:lvl1pPr>
              <a:defRPr sz="4400">
                <a:solidFill>
                  <a:srgbClr val="763C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648200"/>
            <a:ext cx="7162800" cy="7620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8821BE-F967-4287-893F-631B7548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34E2-09E8-4859-B59C-FD3BC36EE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002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8483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4908-9E4F-4CB1-A3BD-6D5ED50B5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BAC1F-6C46-41E1-BCA0-48037B78D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0B519-E0B7-4B77-9A0E-C1F891F2E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8572-D553-4608-BF4D-B0A936B07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77B8D-3F85-4D53-9F5E-CCC4E1F32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FF33-57CD-4B02-8DC9-5DF98013F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F0B8D-C12B-438A-8432-2BCC3B0B0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6A8B-7A03-469B-9ACF-9BD200C90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087B-A8A1-4FF7-B904-62C83C6AB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9FC8DD-5E4E-4B84-9DB8-EA22E270E9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r>
              <a:rPr lang="en-US" dirty="0" smtClean="0"/>
              <a:t>PEMRROGRAMAN WEB (PHP)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162800" cy="457200"/>
          </a:xfrm>
        </p:spPr>
        <p:txBody>
          <a:bodyPr/>
          <a:lstStyle/>
          <a:p>
            <a:r>
              <a:rPr lang="en-US" dirty="0" smtClean="0"/>
              <a:t>JULIAN CHANDRA 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5638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J u r u s a n   M a n a j e m e n   I n f o r m a t I k a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F a k u l t a s   T e k n I k   d a n   I l m u   K o m p u t e r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U n I v e r s I t a s   K o m p u t e r </a:t>
            </a:r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I n d o n e s I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13716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50837"/>
            <a:ext cx="8001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u="sng" kern="0" dirty="0" smtClean="0">
                <a:latin typeface="+mn-lt"/>
              </a:rPr>
              <a:t>KETENTUAN :</a:t>
            </a:r>
          </a:p>
          <a:p>
            <a:endParaRPr lang="en-US" sz="2000" kern="0" dirty="0" smtClean="0">
              <a:latin typeface="+mn-lt"/>
            </a:endParaRPr>
          </a:p>
          <a:p>
            <a:pPr lvl="0"/>
            <a:r>
              <a:rPr lang="en-US" sz="2000" dirty="0" err="1" smtClean="0"/>
              <a:t>Seleksi</a:t>
            </a:r>
            <a:r>
              <a:rPr lang="en-US" sz="2000" dirty="0" smtClean="0"/>
              <a:t> index </a:t>
            </a:r>
            <a:r>
              <a:rPr lang="en-US" sz="2000" dirty="0" err="1" smtClean="0"/>
              <a:t>prestasi</a:t>
            </a:r>
            <a:r>
              <a:rPr lang="en-US" sz="2000" dirty="0" smtClean="0"/>
              <a:t> </a:t>
            </a:r>
            <a:r>
              <a:rPr lang="en-US" sz="2000" dirty="0" smtClean="0"/>
              <a:t>:</a:t>
            </a:r>
          </a:p>
          <a:p>
            <a:pPr lvl="0"/>
            <a:r>
              <a:rPr lang="en-US" sz="2000" dirty="0" err="1" smtClean="0"/>
              <a:t>Bernilai</a:t>
            </a:r>
            <a:r>
              <a:rPr lang="en-US" sz="2000" dirty="0" smtClean="0"/>
              <a:t> A,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80.</a:t>
            </a:r>
          </a:p>
          <a:p>
            <a:pPr lvl="0"/>
            <a:r>
              <a:rPr lang="en-US" sz="2000" dirty="0" err="1" smtClean="0"/>
              <a:t>Bernilai</a:t>
            </a:r>
            <a:r>
              <a:rPr lang="en-US" sz="2000" dirty="0" smtClean="0"/>
              <a:t> </a:t>
            </a:r>
            <a:r>
              <a:rPr lang="en-US" sz="2000" dirty="0" smtClean="0"/>
              <a:t>B,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68.</a:t>
            </a:r>
          </a:p>
          <a:p>
            <a:pPr lvl="0"/>
            <a:r>
              <a:rPr lang="en-US" sz="2000" dirty="0" err="1" smtClean="0"/>
              <a:t>Bernilai</a:t>
            </a:r>
            <a:r>
              <a:rPr lang="en-US" sz="2000" dirty="0" smtClean="0"/>
              <a:t> C,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56.</a:t>
            </a:r>
          </a:p>
          <a:p>
            <a:pPr lvl="0"/>
            <a:r>
              <a:rPr lang="en-US" sz="2000" dirty="0" err="1" smtClean="0"/>
              <a:t>Bernilai</a:t>
            </a:r>
            <a:r>
              <a:rPr lang="en-US" sz="2000" dirty="0" smtClean="0"/>
              <a:t> D,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45.</a:t>
            </a:r>
          </a:p>
          <a:p>
            <a:pPr lvl="0"/>
            <a:r>
              <a:rPr lang="en-US" sz="2000" dirty="0" err="1" smtClean="0"/>
              <a:t>Bernilai</a:t>
            </a:r>
            <a:r>
              <a:rPr lang="en-US" sz="2000" dirty="0" smtClean="0"/>
              <a:t> E,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45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err="1" smtClean="0"/>
              <a:t>Seleksi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index </a:t>
            </a:r>
            <a:r>
              <a:rPr lang="en-US" sz="2000" dirty="0" err="1" smtClean="0"/>
              <a:t>prestasi</a:t>
            </a:r>
            <a:r>
              <a:rPr lang="en-US" sz="2000" dirty="0" smtClean="0"/>
              <a:t> </a:t>
            </a:r>
            <a:r>
              <a:rPr lang="en-US" sz="2000" dirty="0" smtClean="0"/>
              <a:t>:</a:t>
            </a:r>
          </a:p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 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Lulus,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smtClean="0"/>
              <a:t>B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Lulus,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Lulus,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smtClean="0"/>
              <a:t>D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Lulus,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smtClean="0"/>
              <a:t>E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Lulus,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.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if … else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index </a:t>
            </a:r>
            <a:r>
              <a:rPr lang="en-US" sz="2000" dirty="0" err="1" smtClean="0"/>
              <a:t>prestasi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switch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keterangan</a:t>
            </a:r>
            <a:endParaRPr lang="en-US" sz="20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267200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DC97F"/>
                </a:solidFill>
              </a:rPr>
              <a:t>TERIMA KASIH</a:t>
            </a:r>
            <a:endParaRPr lang="en-US" dirty="0">
              <a:solidFill>
                <a:srgbClr val="BDC9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SELEKSI KONDISI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MX" sz="2800" dirty="0" err="1" smtClean="0">
                <a:solidFill>
                  <a:schemeClr val="tx1"/>
                </a:solidFill>
              </a:rPr>
              <a:t>Statement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kondisi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dalam</a:t>
            </a:r>
            <a:r>
              <a:rPr lang="es-MX" sz="2800" dirty="0" smtClean="0">
                <a:solidFill>
                  <a:schemeClr val="tx1"/>
                </a:solidFill>
              </a:rPr>
              <a:t> PHP </a:t>
            </a:r>
            <a:r>
              <a:rPr lang="es-MX" sz="2800" dirty="0" err="1" smtClean="0">
                <a:solidFill>
                  <a:schemeClr val="tx1"/>
                </a:solidFill>
              </a:rPr>
              <a:t>digunakan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untuk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melakukan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bermacam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aksi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berdasarkan</a:t>
            </a:r>
            <a:r>
              <a:rPr lang="es-MX" sz="2800" dirty="0" smtClean="0">
                <a:solidFill>
                  <a:schemeClr val="tx1"/>
                </a:solidFill>
              </a:rPr>
              <a:t> pada </a:t>
            </a:r>
            <a:r>
              <a:rPr lang="es-MX" sz="2800" dirty="0" err="1" smtClean="0">
                <a:solidFill>
                  <a:schemeClr val="tx1"/>
                </a:solidFill>
              </a:rPr>
              <a:t>beragam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kondisi</a:t>
            </a:r>
            <a:r>
              <a:rPr lang="es-MX" sz="2800" dirty="0" smtClean="0">
                <a:solidFill>
                  <a:schemeClr val="tx1"/>
                </a:solidFill>
              </a:rPr>
              <a:t> pada </a:t>
            </a:r>
            <a:r>
              <a:rPr lang="es-MX" sz="2800" dirty="0" err="1" smtClean="0">
                <a:solidFill>
                  <a:schemeClr val="tx1"/>
                </a:solidFill>
              </a:rPr>
              <a:t>program</a:t>
            </a:r>
            <a:r>
              <a:rPr lang="es-MX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es-MX" sz="2800" dirty="0" smtClean="0">
              <a:solidFill>
                <a:schemeClr val="tx1"/>
              </a:solidFill>
            </a:endParaRPr>
          </a:p>
          <a:p>
            <a:pPr marL="514350" indent="-514350">
              <a:buAutoNum type="alphaUcPeriod"/>
            </a:pPr>
            <a:r>
              <a:rPr lang="es-MX" sz="2800" dirty="0" smtClean="0">
                <a:solidFill>
                  <a:schemeClr val="tx1"/>
                </a:solidFill>
              </a:rPr>
              <a:t>STATEMENT IF</a:t>
            </a:r>
          </a:p>
          <a:p>
            <a:pPr marL="514350" indent="-514350">
              <a:buAutoNum type="alphaUcPeriod"/>
            </a:pPr>
            <a:r>
              <a:rPr lang="es-MX" sz="2800" dirty="0" smtClean="0">
                <a:solidFill>
                  <a:schemeClr val="tx1"/>
                </a:solidFill>
              </a:rPr>
              <a:t>STATEMENT SWITCH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A. STATEMENT 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Syntax statement </a:t>
            </a:r>
            <a:r>
              <a:rPr lang="en-US" sz="2800" dirty="0" err="1" smtClean="0">
                <a:solidFill>
                  <a:schemeClr val="tx1"/>
                </a:solidFill>
              </a:rPr>
              <a:t>tersebut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dalam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</a:rPr>
              <a:t> :</a:t>
            </a:r>
          </a:p>
          <a:p>
            <a:pP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67" y="1828800"/>
            <a:ext cx="20100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343" y="1828800"/>
            <a:ext cx="213665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418305" y="3999706"/>
            <a:ext cx="4343400" cy="158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932906" y="3999706"/>
            <a:ext cx="4343400" cy="158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5925" y="1838325"/>
            <a:ext cx="2124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IF (1)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7879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IF </a:t>
            </a:r>
            <a:r>
              <a:rPr lang="en-US" dirty="0" smtClean="0">
                <a:solidFill>
                  <a:schemeClr val="tx1"/>
                </a:solidFill>
              </a:rPr>
              <a:t>(2)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4191000" cy="44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IF </a:t>
            </a:r>
            <a:r>
              <a:rPr lang="en-US" dirty="0" smtClean="0">
                <a:solidFill>
                  <a:schemeClr val="tx1"/>
                </a:solidFill>
              </a:rPr>
              <a:t>(3)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4572000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B. </a:t>
            </a:r>
            <a:r>
              <a:rPr lang="en-US" dirty="0" smtClean="0">
                <a:solidFill>
                  <a:schemeClr val="tx1"/>
                </a:solidFill>
              </a:rPr>
              <a:t>STATEMENT </a:t>
            </a:r>
            <a:r>
              <a:rPr lang="en-US" dirty="0" smtClean="0">
                <a:solidFill>
                  <a:schemeClr val="tx1"/>
                </a:solidFill>
              </a:rPr>
              <a:t>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4114800" cy="554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568791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LATIHAN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990600"/>
            <a:ext cx="80010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kern="0" dirty="0" err="1" smtClean="0">
                <a:latin typeface="+mn-lt"/>
              </a:rPr>
              <a:t>Buat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err="1" smtClean="0">
                <a:latin typeface="+mn-lt"/>
              </a:rPr>
              <a:t>di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latihan4.php    </a:t>
            </a:r>
            <a:r>
              <a:rPr lang="en-US" sz="2800" kern="0" dirty="0" smtClean="0"/>
              <a:t>Output </a:t>
            </a:r>
            <a:r>
              <a:rPr lang="en-US" sz="2800" kern="0" dirty="0" smtClean="0">
                <a:solidFill>
                  <a:srgbClr val="FF0000"/>
                </a:solidFill>
              </a:rPr>
              <a:t>proseslatihan4.php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solidFill>
                <a:srgbClr val="FF0000"/>
              </a:solidFill>
              <a:latin typeface="+mn-lt"/>
            </a:endParaRPr>
          </a:p>
          <a:p>
            <a:pPr lvl="0"/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837" y="1600200"/>
            <a:ext cx="4838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2094705" y="3238500"/>
            <a:ext cx="4343400" cy="1588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tar-chil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2008-12-09T07:05:47Z</outs:dateTime>
      <outs:isPinned>true</outs:isPinned>
    </outs:relatedDate>
    <outs:relatedDate>
      <outs:type>2</outs:type>
      <outs:displayName>Created</outs:displayName>
      <outs:dateTime>2008-12-09T07:04:47Z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39DA61A5-D259-41ED-9B69-8506634C9A8B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228</TotalTime>
  <Words>287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star-child</vt:lpstr>
      <vt:lpstr>PEMRROGRAMAN WEB (PHP)</vt:lpstr>
      <vt:lpstr>SELEKSI KONDISI</vt:lpstr>
      <vt:lpstr>A. STATEMENT IF</vt:lpstr>
      <vt:lpstr>CONTOH STATEMENT IF (1)</vt:lpstr>
      <vt:lpstr>CONTOH STATEMENT IF (2)</vt:lpstr>
      <vt:lpstr>CONTOH STATEMENT IF (3)</vt:lpstr>
      <vt:lpstr>B. STATEMENT SWITCH</vt:lpstr>
      <vt:lpstr>CONTOH STATEMENT SWITCH</vt:lpstr>
      <vt:lpstr>LATIHAN</vt:lpstr>
      <vt:lpstr>Slide 10</vt:lpstr>
      <vt:lpstr>TERIMA KASIH</vt:lpstr>
    </vt:vector>
  </TitlesOfParts>
  <Company>polban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CHILD</dc:title>
  <dc:creator>king riesz</dc:creator>
  <cp:lastModifiedBy>Julian Chandra </cp:lastModifiedBy>
  <cp:revision>44</cp:revision>
  <dcterms:created xsi:type="dcterms:W3CDTF">2008-12-09T07:04:47Z</dcterms:created>
  <dcterms:modified xsi:type="dcterms:W3CDTF">2010-09-19T04:52:18Z</dcterms:modified>
</cp:coreProperties>
</file>