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70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FDF4"/>
    <a:srgbClr val="FFFFCC"/>
    <a:srgbClr val="FF3300"/>
    <a:srgbClr val="CCFFFF"/>
    <a:srgbClr val="FFCC00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0" autoAdjust="0"/>
  </p:normalViewPr>
  <p:slideViewPr>
    <p:cSldViewPr>
      <p:cViewPr>
        <p:scale>
          <a:sx n="81" d="100"/>
          <a:sy n="81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862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346CC-9873-408F-A6FA-6A54ABCB2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662-C31A-4292-AF7F-15A0D7C6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0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5A63-B5DC-4EF0-88E1-423B26161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6B15C4-BA75-4DA8-8AD8-2AD1EB1A19A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799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D69D-1506-499C-B59B-77A356BAD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0BAD-1906-448C-8B37-283A61FC4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1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FC61-267A-4708-A6E2-66C8DAE11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9DD5-CC2D-4BC6-A726-8C4FE11D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ABB2-6789-479F-B783-319E2AAC0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1B988-BB58-472C-84CB-0608F7C2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2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9774-7C24-4487-9A31-30CDB72E3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F83DF-8B98-4BCB-B29E-B4BA00C5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FA57A4-B253-4A62-A5A1-682618D05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2209800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PENULISAN 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LAPORAN TEKNIK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>(PLT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3200" dirty="0" err="1" smtClean="0">
                <a:solidFill>
                  <a:srgbClr val="FFFF00"/>
                </a:solidFill>
                <a:latin typeface="Arial Black" pitchFamily="34" charset="0"/>
              </a:rPr>
              <a:t>Pertemuan</a:t>
            </a:r>
            <a:r>
              <a:rPr lang="en-US" sz="3200" dirty="0" smtClean="0">
                <a:solidFill>
                  <a:srgbClr val="FFFF00"/>
                </a:solidFill>
                <a:latin typeface="Arial Black" pitchFamily="34" charset="0"/>
              </a:rPr>
              <a:t> 3</a:t>
            </a:r>
            <a:r>
              <a:rPr lang="en-US" sz="4000" dirty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Arial Black" pitchFamily="34" charset="0"/>
              </a:rPr>
            </a:b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90600" y="3429000"/>
            <a:ext cx="7067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SKS: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DOSEN PENGAMPU: HIDAYAT, M.T.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PROGRAM STUDI: SISTEM KOMPUTER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JURUSAN: TEKNIK KOMPUTER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UNIKOM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2010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065496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PERINCIAN BIAYA YANG DIPERLUKAN DALAM PENELITIAN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H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BIAYA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MENULISKAN SUMBER REFERENSI YANG DIGUNAKAN DALAM PEMBUATAN USUL PENELITIAN TERKAIT TOPIK YANG DIUSULKAN.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PERUJUKAN MENGIKUTI ATURAN YANG BERLAKU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 YANG DIRUJUK HARUS MUNCUL DALAM DAFTAR PUSTAKA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PUSTAKA DAPAT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BERUPA: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(BUKU, E-BOOK)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(PROSIDING, JURNAL, TUGAS AKHIR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I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DAFTAR PUSTAKA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MEMUAT DATA LAMPIRAN JIKA TERDAPAT LAMPIRAN YANG PERLU DILAMPIRKAN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J. LAMPIRAN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sz="5400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Gagasan</a:t>
            </a:r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adalah</a:t>
            </a:r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makna</a:t>
            </a:r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/>
            </a:r>
            <a:b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</a:br>
            <a:r>
              <a:rPr lang="en-US" sz="5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yang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menggerakkan</a:t>
            </a:r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5400" dirty="0" err="1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pikiran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86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TUGAS</a:t>
            </a:r>
            <a:endParaRPr lang="en-US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SUSUNLAH PROPOSAL TUGAS AKHIR SESUAI TOPIK YANG TELAH DIPILIH MINGGU LALU </a:t>
            </a:r>
            <a:endParaRPr lang="en-US" b="1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10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27075"/>
            <a:ext cx="7162800" cy="6905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</a:rPr>
              <a:t>SISTEMATIKA USULAN PENELITIAN/ TUGAS AKHIR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57263" y="1849428"/>
            <a:ext cx="7272337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 MASALAH</a:t>
            </a:r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PERUMUSAN MASALAH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TINJAUAN PUSTAKA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PENELITIAN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PENELITIAN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PELAKSANAAN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JADWAL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 PUSTAKA</a:t>
            </a:r>
          </a:p>
          <a:p>
            <a:pPr marL="457200" indent="-457200">
              <a:spcBef>
                <a:spcPts val="600"/>
              </a:spcBef>
              <a:buFont typeface="+mj-lt"/>
              <a:buAutoNum type="alphaUcPeriod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LAMPIRAN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7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MENARIK PERHATIAN CALON PEMBACA DAN MERANGSANG MINATNYA 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SEKALI DIBACA SECARA SEPINTAS LANGSUNG DIMENGERTI ISINYA, SEGERA DIPAHAMI MAKSUDNYA, DAN DITANGKAP KESELURUHAN MAKNANYA 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MENGGAMBARKAN PENELITIAN YANG AKAN DILAKUKAN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 SINGKAT DAN JELAS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 LEBIH DARI 12 KATA</a:t>
            </a:r>
          </a:p>
          <a:p>
            <a:pPr>
              <a:lnSpc>
                <a:spcPct val="80000"/>
              </a:lnSpc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JUDUL MERUPAKAN </a:t>
            </a:r>
            <a:r>
              <a:rPr lang="en-US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‘JIWA’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‘SEMANGAT’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 </a:t>
            </a:r>
            <a:r>
              <a:rPr lang="en-US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‘CITRA’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KESELURUHAN ISI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PEMANFAATAN EFEK TEKANAN PADA PIEZOMATERIAL SEBAGAI SUMBER ENERGI ALTERNATIF DI </a:t>
            </a:r>
            <a:r>
              <a:rPr 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INDONESIA</a:t>
            </a:r>
          </a:p>
          <a:p>
            <a:pPr lvl="1">
              <a:lnSpc>
                <a:spcPct val="80000"/>
              </a:lnSpc>
            </a:pP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RANCANG BANGUN PC ROUTER MENGGUNAKAN MIKROTIK ROUTER OS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A. JUDUL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001000" cy="47244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ERISI PENJELASAN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id-ID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MENGAPA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r>
              <a:rPr lang="id-ID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MASALAH YANG DIKEMUKAKAN DALAM JUDUL DIPANDANG MENARIK, PENTING, DAN PERLU DI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LAKUKAN</a:t>
            </a:r>
          </a:p>
          <a:p>
            <a:pPr>
              <a:lnSpc>
                <a:spcPct val="150000"/>
              </a:lnSpc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HENDAKNYA DITUNJUKKAN BAHWA PERMASALAHAN YANG DIHADAPI BELUM TERJAWAB SOLUSINYA ATAU BELUM TERPECAHKAN SECARA MEMUASKAN</a:t>
            </a:r>
          </a:p>
          <a:p>
            <a:pPr>
              <a:lnSpc>
                <a:spcPct val="150000"/>
              </a:lnSpc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MENGUNGKAP </a:t>
            </a:r>
            <a:r>
              <a:rPr lang="en-US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STATE OF THE ART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TEKNOLOGI YANG ADA SEKARANG</a:t>
            </a:r>
          </a:p>
          <a:p>
            <a:pPr>
              <a:lnSpc>
                <a:spcPct val="150000"/>
              </a:lnSpc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MENGUNGKAP TEKNOLOGI YANG AKAN DIKEMBANGKAN</a:t>
            </a:r>
            <a:endParaRPr lang="id-ID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B. 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LATAR BELAKANG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60000"/>
              </a:lnSpc>
              <a:defRPr/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INTISARI DARI LATAR BELAKANG MASALAH</a:t>
            </a:r>
          </a:p>
          <a:p>
            <a:pPr>
              <a:lnSpc>
                <a:spcPct val="160000"/>
              </a:lnSpc>
              <a:defRPr/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DIRUMUSKAN DALAM BEBERAPA KALIMAT, TERGANTUNG DARI PERNYATAAN-PERNYATAAN YANG DISEBUTKAN DALAM LATAR BELAKANG MASALAH</a:t>
            </a:r>
          </a:p>
          <a:p>
            <a:pPr>
              <a:lnSpc>
                <a:spcPct val="160000"/>
              </a:lnSpc>
              <a:defRPr/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 DALAM MERUMUSKAN MASALAH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DIPERGUNAKAN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(TETAPI TIDAK HARUS)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KATA-KATA TANYA: APA, BAGAIMANA, MENGAPA DAN LAIN-LAIN</a:t>
            </a:r>
          </a:p>
          <a:p>
            <a:pPr>
              <a:lnSpc>
                <a:spcPct val="90000"/>
              </a:lnSpc>
            </a:pPr>
            <a:endParaRPr lang="en-US" sz="18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C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PERUMUSAN MASALAH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id-ID" sz="1800" b="1" dirty="0">
                <a:latin typeface="Comic Sans MS" pitchFamily="66" charset="0"/>
              </a:rPr>
              <a:t>Memuat uraian sistematis tentang hasil-hasil </a:t>
            </a:r>
            <a:r>
              <a:rPr lang="en-US" sz="1800" b="1" dirty="0" err="1">
                <a:latin typeface="Comic Sans MS" pitchFamily="66" charset="0"/>
              </a:rPr>
              <a:t>teknologi</a:t>
            </a:r>
            <a:r>
              <a:rPr lang="id-ID" sz="1800" b="1" dirty="0">
                <a:latin typeface="Comic Sans MS" pitchFamily="66" charset="0"/>
              </a:rPr>
              <a:t> yang d</a:t>
            </a:r>
            <a:r>
              <a:rPr lang="en-US" sz="1800" b="1" dirty="0">
                <a:latin typeface="Comic Sans MS" pitchFamily="66" charset="0"/>
              </a:rPr>
              <a:t>i</a:t>
            </a:r>
            <a:r>
              <a:rPr lang="id-ID" sz="1800" b="1" dirty="0">
                <a:latin typeface="Comic Sans MS" pitchFamily="66" charset="0"/>
              </a:rPr>
              <a:t>dapat oleh </a:t>
            </a:r>
            <a:r>
              <a:rPr lang="en-US" sz="1800" b="1" dirty="0" err="1">
                <a:latin typeface="Comic Sans MS" pitchFamily="66" charset="0"/>
              </a:rPr>
              <a:t>kegiatan</a:t>
            </a:r>
            <a:r>
              <a:rPr lang="id-ID" sz="1800" b="1" dirty="0">
                <a:latin typeface="Comic Sans MS" pitchFamily="66" charset="0"/>
              </a:rPr>
              <a:t> terdahulu dan yang ada hubungannya dengan </a:t>
            </a:r>
            <a:r>
              <a:rPr lang="en-US" sz="1800" b="1" dirty="0" err="1">
                <a:latin typeface="Comic Sans MS" pitchFamily="66" charset="0"/>
              </a:rPr>
              <a:t>kegiatan</a:t>
            </a:r>
            <a:r>
              <a:rPr lang="id-ID" sz="1800" b="1" dirty="0">
                <a:latin typeface="Comic Sans MS" pitchFamily="66" charset="0"/>
              </a:rPr>
              <a:t> yang akan dilakukan</a:t>
            </a:r>
            <a:r>
              <a:rPr lang="en-US" sz="1800" b="1" dirty="0">
                <a:latin typeface="Comic Sans MS" pitchFamily="66" charset="0"/>
              </a:rPr>
              <a:t>. </a:t>
            </a:r>
            <a:r>
              <a:rPr lang="en-US" sz="1800" b="1" dirty="0" err="1">
                <a:latin typeface="Comic Sans MS" pitchFamily="66" charset="0"/>
              </a:rPr>
              <a:t>Dengan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demikian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maka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id-ID" sz="1800" b="1" dirty="0">
                <a:latin typeface="Comic Sans MS" pitchFamily="66" charset="0"/>
              </a:rPr>
              <a:t>teknologi yang dipilih dijamin dapat diterapkan dalam kegiatan ini dan atau metodenya dapat digambarkan secara jelas dan dapat dipertanggung-jawabkan</a:t>
            </a:r>
            <a:endParaRPr lang="en-US" sz="18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d-ID" sz="1800" b="1" dirty="0">
                <a:latin typeface="Comic Sans MS" pitchFamily="66" charset="0"/>
              </a:rPr>
              <a:t>Fakta-fakta yang dikemukakan sejauh mungkin diambil dari sumber aslinya </a:t>
            </a:r>
            <a:endParaRPr lang="en-US" sz="18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d-ID" sz="1800" b="1" dirty="0">
                <a:latin typeface="Comic Sans MS" pitchFamily="66" charset="0"/>
              </a:rPr>
              <a:t>Semua sumber yang dipakai harus disebutkan dengan </a:t>
            </a:r>
            <a:r>
              <a:rPr lang="en-US" sz="1800" b="1" dirty="0" err="1">
                <a:latin typeface="Comic Sans MS" pitchFamily="66" charset="0"/>
              </a:rPr>
              <a:t>menggunakan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cara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sitasi</a:t>
            </a:r>
            <a:r>
              <a:rPr lang="en-US" sz="1800" b="1" dirty="0">
                <a:latin typeface="Comic Sans MS" pitchFamily="66" charset="0"/>
              </a:rPr>
              <a:t> yang </a:t>
            </a:r>
            <a:r>
              <a:rPr lang="en-US" sz="1800" b="1" dirty="0" err="1">
                <a:latin typeface="Comic Sans MS" pitchFamily="66" charset="0"/>
              </a:rPr>
              <a:t>telah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ditetapkan</a:t>
            </a:r>
            <a:endParaRPr lang="id-ID" sz="1800" b="1" dirty="0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D. TINJAUAN PUSTAKA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MEMUAT TUJUAN YANG INGIN DICAPAI OLEH PENELITI TERKAIT DENGAN RUMUSAN MASALAH YANG SUDAH DIPAPARKAN SEBELUMNYA.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E. TUJUAN PENELITIAN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029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id-ID" sz="1800" b="1" dirty="0">
                <a:latin typeface="Comic Sans MS" pitchFamily="66" charset="0"/>
              </a:rPr>
              <a:t>Mengandung uraian tentang: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800" b="1" dirty="0">
                <a:latin typeface="Comic Sans MS" pitchFamily="66" charset="0"/>
              </a:rPr>
              <a:t>B</a:t>
            </a:r>
            <a:r>
              <a:rPr lang="id-ID" sz="1800" b="1" dirty="0">
                <a:latin typeface="Comic Sans MS" pitchFamily="66" charset="0"/>
              </a:rPr>
              <a:t>ahan atau materi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id-ID" sz="1800" b="1" dirty="0">
                <a:latin typeface="Comic Sans MS" pitchFamily="66" charset="0"/>
              </a:rPr>
              <a:t>Alat yang dipakai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800" b="1" dirty="0" err="1">
                <a:latin typeface="Comic Sans MS" pitchFamily="66" charset="0"/>
              </a:rPr>
              <a:t>Tahapan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Pelaksanaan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smtClean="0">
                <a:latin typeface="Comic Sans MS" pitchFamily="66" charset="0"/>
              </a:rPr>
              <a:t>(</a:t>
            </a:r>
            <a:r>
              <a:rPr lang="en-US" sz="1800" b="1" dirty="0" err="1">
                <a:latin typeface="Comic Sans MS" pitchFamily="66" charset="0"/>
              </a:rPr>
              <a:t>Prosedur</a:t>
            </a:r>
            <a:r>
              <a:rPr lang="en-US" sz="1800" b="1" dirty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800" b="1" dirty="0" err="1">
                <a:latin typeface="Comic Sans MS" pitchFamily="66" charset="0"/>
              </a:rPr>
              <a:t>Tunjukkan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gambar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disain</a:t>
            </a:r>
            <a:r>
              <a:rPr lang="en-US" sz="1800" b="1" dirty="0">
                <a:latin typeface="Comic Sans MS" pitchFamily="66" charset="0"/>
              </a:rPr>
              <a:t> yang </a:t>
            </a:r>
            <a:r>
              <a:rPr lang="en-US" sz="1800" b="1" dirty="0" err="1">
                <a:latin typeface="Comic Sans MS" pitchFamily="66" charset="0"/>
              </a:rPr>
              <a:t>akan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dihasilkan</a:t>
            </a:r>
            <a:endParaRPr lang="en-US" sz="1800" b="1" dirty="0" smtClean="0"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1800" b="1" dirty="0" err="1" smtClean="0">
                <a:latin typeface="Comic Sans MS" pitchFamily="66" charset="0"/>
              </a:rPr>
              <a:t>Urutan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tahapan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pelaksanaan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dapat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dimulai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800" b="1" dirty="0" err="1" smtClean="0">
                <a:latin typeface="Comic Sans MS" pitchFamily="66" charset="0"/>
              </a:rPr>
              <a:t>dengan</a:t>
            </a:r>
            <a:r>
              <a:rPr lang="en-US" sz="1800" b="1" dirty="0" smtClean="0">
                <a:latin typeface="Comic Sans MS" pitchFamily="66" charset="0"/>
              </a:rPr>
              <a:t>:</a:t>
            </a:r>
            <a:endParaRPr lang="en-US" sz="18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1800" b="1" dirty="0" err="1">
                <a:latin typeface="Comic Sans MS" pitchFamily="66" charset="0"/>
              </a:rPr>
              <a:t>Prosedur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Disain</a:t>
            </a:r>
            <a:r>
              <a:rPr lang="en-US" sz="1800" b="1" dirty="0">
                <a:latin typeface="Comic Sans MS" pitchFamily="66" charset="0"/>
              </a:rPr>
              <a:t>/</a:t>
            </a:r>
            <a:r>
              <a:rPr lang="en-US" sz="1800" b="1" dirty="0" err="1">
                <a:latin typeface="Comic Sans MS" pitchFamily="66" charset="0"/>
              </a:rPr>
              <a:t>Perencanaan</a:t>
            </a:r>
            <a:r>
              <a:rPr lang="en-US" sz="1800" b="1" dirty="0">
                <a:latin typeface="Comic Sans MS" pitchFamily="66" charset="0"/>
              </a:rPr>
              <a:t>, </a:t>
            </a:r>
            <a:r>
              <a:rPr lang="en-US" sz="1800" b="1" dirty="0" err="1">
                <a:latin typeface="Comic Sans MS" pitchFamily="66" charset="0"/>
              </a:rPr>
              <a:t>sertakan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pertimbangan</a:t>
            </a:r>
            <a:r>
              <a:rPr lang="en-US" sz="1800" b="1" dirty="0">
                <a:latin typeface="Comic Sans MS" pitchFamily="66" charset="0"/>
              </a:rPr>
              <a:t>/</a:t>
            </a:r>
            <a:r>
              <a:rPr lang="en-US" sz="1800" b="1" dirty="0" err="1">
                <a:latin typeface="Comic Sans MS" pitchFamily="66" charset="0"/>
              </a:rPr>
              <a:t>alasan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pemilihan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bahan</a:t>
            </a:r>
            <a:r>
              <a:rPr lang="en-US" sz="1800" b="1" dirty="0">
                <a:latin typeface="Comic Sans MS" pitchFamily="66" charset="0"/>
              </a:rPr>
              <a:t>/</a:t>
            </a:r>
            <a:r>
              <a:rPr lang="en-US" sz="1800" b="1" dirty="0" err="1">
                <a:latin typeface="Comic Sans MS" pitchFamily="66" charset="0"/>
              </a:rPr>
              <a:t>komponen</a:t>
            </a:r>
            <a:endParaRPr lang="en-US" sz="18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1800" b="1" dirty="0" err="1">
                <a:latin typeface="Comic Sans MS" pitchFamily="66" charset="0"/>
              </a:rPr>
              <a:t>Prosedur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Pembuatan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karya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teknologi</a:t>
            </a:r>
            <a:endParaRPr lang="en-US" sz="18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1800" b="1" dirty="0" err="1">
                <a:latin typeface="Comic Sans MS" pitchFamily="66" charset="0"/>
              </a:rPr>
              <a:t>Prosedur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Kalibrasi</a:t>
            </a:r>
            <a:r>
              <a:rPr lang="en-US" sz="1800" b="1" dirty="0">
                <a:latin typeface="Comic Sans MS" pitchFamily="66" charset="0"/>
              </a:rPr>
              <a:t> (</a:t>
            </a:r>
            <a:r>
              <a:rPr lang="en-US" sz="1800" b="1" dirty="0" err="1">
                <a:latin typeface="Comic Sans MS" pitchFamily="66" charset="0"/>
              </a:rPr>
              <a:t>kalau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ada</a:t>
            </a:r>
            <a:r>
              <a:rPr lang="en-US" sz="1800" b="1" dirty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1800" b="1" dirty="0" err="1">
                <a:latin typeface="Comic Sans MS" pitchFamily="66" charset="0"/>
              </a:rPr>
              <a:t>Prosedur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uji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coba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karya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teknologi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dan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atau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uji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coba</a:t>
            </a:r>
            <a:r>
              <a:rPr lang="en-US" sz="1800" b="1" dirty="0">
                <a:latin typeface="Comic Sans MS" pitchFamily="66" charset="0"/>
              </a:rPr>
              <a:t> </a:t>
            </a:r>
            <a:r>
              <a:rPr lang="en-US" sz="1800" b="1" dirty="0" err="1">
                <a:latin typeface="Comic Sans MS" pitchFamily="66" charset="0"/>
              </a:rPr>
              <a:t>produk</a:t>
            </a:r>
            <a:endParaRPr lang="id-ID" sz="18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id-ID" sz="1800" b="1" dirty="0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 Black" pitchFamily="34" charset="0"/>
              </a:rPr>
              <a:t>F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. METODE 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PELAKSANAAN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lnSpc>
                <a:spcPct val="210000"/>
              </a:lnSpc>
              <a:buFont typeface="Monotype Sorts" pitchFamily="2" charset="2"/>
              <a:buNone/>
              <a:defRPr/>
            </a:pPr>
            <a:r>
              <a:rPr lang="en-GB" sz="1800" b="1" dirty="0" err="1">
                <a:latin typeface="Comic Sans MS" pitchFamily="66" charset="0"/>
              </a:rPr>
              <a:t>Dalam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jadwal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Kegiatan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harus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ditunjukkan</a:t>
            </a:r>
            <a:r>
              <a:rPr lang="en-GB" sz="1800" b="1" dirty="0">
                <a:latin typeface="Comic Sans MS" pitchFamily="66" charset="0"/>
              </a:rPr>
              <a:t>:</a:t>
            </a:r>
          </a:p>
          <a:p>
            <a:pPr>
              <a:lnSpc>
                <a:spcPct val="210000"/>
              </a:lnSpc>
              <a:defRPr/>
            </a:pPr>
            <a:r>
              <a:rPr lang="en-GB" sz="1800" b="1" dirty="0" err="1">
                <a:latin typeface="Comic Sans MS" pitchFamily="66" charset="0"/>
              </a:rPr>
              <a:t>tahap‑tahap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sesuai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dengan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metode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pelaksanaan</a:t>
            </a:r>
            <a:r>
              <a:rPr lang="en-GB" sz="1800" b="1" dirty="0">
                <a:latin typeface="Comic Sans MS" pitchFamily="66" charset="0"/>
              </a:rPr>
              <a:t> program</a:t>
            </a:r>
          </a:p>
          <a:p>
            <a:pPr>
              <a:lnSpc>
                <a:spcPct val="210000"/>
              </a:lnSpc>
              <a:defRPr/>
            </a:pPr>
            <a:r>
              <a:rPr lang="en-GB" sz="1800" b="1" dirty="0" err="1">
                <a:latin typeface="Comic Sans MS" pitchFamily="66" charset="0"/>
              </a:rPr>
              <a:t>rincian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kegiatan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pada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setiap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tahap</a:t>
            </a:r>
            <a:endParaRPr lang="en-GB" sz="1800" b="1" dirty="0">
              <a:latin typeface="Comic Sans MS" pitchFamily="66" charset="0"/>
            </a:endParaRPr>
          </a:p>
          <a:p>
            <a:pPr>
              <a:lnSpc>
                <a:spcPct val="210000"/>
              </a:lnSpc>
              <a:defRPr/>
            </a:pPr>
            <a:r>
              <a:rPr lang="en-GB" sz="1800" b="1" dirty="0" err="1">
                <a:latin typeface="Comic Sans MS" pitchFamily="66" charset="0"/>
              </a:rPr>
              <a:t>waktu</a:t>
            </a:r>
            <a:r>
              <a:rPr lang="en-GB" sz="1800" b="1" dirty="0">
                <a:latin typeface="Comic Sans MS" pitchFamily="66" charset="0"/>
              </a:rPr>
              <a:t> yang </a:t>
            </a:r>
            <a:r>
              <a:rPr lang="en-GB" sz="1800" b="1" dirty="0" err="1">
                <a:latin typeface="Comic Sans MS" pitchFamily="66" charset="0"/>
              </a:rPr>
              <a:t>diperlukan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untuk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melaksanakan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setiap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tahap</a:t>
            </a:r>
            <a:endParaRPr lang="en-GB" sz="1800" b="1" dirty="0">
              <a:latin typeface="Comic Sans MS" pitchFamily="66" charset="0"/>
            </a:endParaRPr>
          </a:p>
          <a:p>
            <a:pPr>
              <a:lnSpc>
                <a:spcPct val="210000"/>
              </a:lnSpc>
              <a:defRPr/>
            </a:pPr>
            <a:r>
              <a:rPr lang="en-GB" sz="1800" b="1" dirty="0" err="1">
                <a:latin typeface="Comic Sans MS" pitchFamily="66" charset="0"/>
              </a:rPr>
              <a:t>jadwal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Kegiatan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dapat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disajikan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dalam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bentuk</a:t>
            </a:r>
            <a:r>
              <a:rPr lang="en-GB" sz="1800" b="1" dirty="0">
                <a:latin typeface="Comic Sans MS" pitchFamily="66" charset="0"/>
              </a:rPr>
              <a:t> </a:t>
            </a:r>
            <a:r>
              <a:rPr lang="en-GB" sz="1800" b="1" dirty="0" err="1">
                <a:latin typeface="Comic Sans MS" pitchFamily="66" charset="0"/>
              </a:rPr>
              <a:t>matriks</a:t>
            </a:r>
            <a:endParaRPr lang="id-ID" sz="1800" b="1" dirty="0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754063" y="430213"/>
            <a:ext cx="7861300" cy="720725"/>
          </a:xfrm>
          <a:noFill/>
          <a:ln/>
        </p:spPr>
        <p:txBody>
          <a:bodyPr anchorCtr="0"/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G. JADWAL </a:t>
            </a:r>
            <a:r>
              <a:rPr lang="en-US" sz="3200" b="1" dirty="0" smtClean="0">
                <a:solidFill>
                  <a:srgbClr val="FFFF00"/>
                </a:solidFill>
                <a:latin typeface="Arial Black" pitchFamily="34" charset="0"/>
              </a:rPr>
              <a:t>KEGIATAN</a:t>
            </a:r>
            <a:endParaRPr lang="en-US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_11_www.FreeDownloadPowerPoint.com">
  <a:themeElements>
    <a:clrScheme name="Business_10_www.FreeDownloadPowerPoint.c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_10_www.FreeDownloadPowerPoint.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_10_www.FreeDownloadPowerPoint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10_www.FreeDownloadPowerPoint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_10_www.FreeDownloadPowerPoint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Business_11_www.FreeDownloadPowerPoint.com</Template>
  <TotalTime>742</TotalTime>
  <Words>494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Business_11_www.FreeDownloadPowerPoint.com</vt:lpstr>
      <vt:lpstr> PENULISAN  LAPORAN TEKNIK (PLT) Pertemuan 3 </vt:lpstr>
      <vt:lpstr>SISTEMATIKA USULAN PENELITIAN/ TUGAS AKHIR</vt:lpstr>
      <vt:lpstr>A. JUDUL</vt:lpstr>
      <vt:lpstr>B. LATAR BELAKANG</vt:lpstr>
      <vt:lpstr>C. PERUMUSAN MASALAH</vt:lpstr>
      <vt:lpstr>D. TINJAUAN PUSTAKA</vt:lpstr>
      <vt:lpstr>E. TUJUAN PENELITIAN</vt:lpstr>
      <vt:lpstr>F. METODE PELAKSANAAN</vt:lpstr>
      <vt:lpstr>G. JADWAL KEGIATAN</vt:lpstr>
      <vt:lpstr>H. BIAYA</vt:lpstr>
      <vt:lpstr>I. DAFTAR PUSTAKA</vt:lpstr>
      <vt:lpstr>J. LAMPIRAN</vt:lpstr>
      <vt:lpstr>Gagasan adalah makna  yang menggerakkan pikiran</vt:lpstr>
      <vt:lpstr>TUGAS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PENULISAN  LAPORAN TEKNIK (PLT) </dc:title>
  <dc:creator>h</dc:creator>
  <cp:lastModifiedBy>h</cp:lastModifiedBy>
  <cp:revision>22</cp:revision>
  <dcterms:created xsi:type="dcterms:W3CDTF">2010-08-26T03:26:01Z</dcterms:created>
  <dcterms:modified xsi:type="dcterms:W3CDTF">2010-09-13T16:02:40Z</dcterms:modified>
</cp:coreProperties>
</file>