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7" r:id="rId3"/>
    <p:sldId id="292" r:id="rId4"/>
    <p:sldId id="298" r:id="rId5"/>
    <p:sldId id="299" r:id="rId6"/>
    <p:sldId id="301" r:id="rId7"/>
    <p:sldId id="300" r:id="rId8"/>
    <p:sldId id="288" r:id="rId9"/>
    <p:sldId id="303" r:id="rId10"/>
    <p:sldId id="302" r:id="rId11"/>
    <p:sldId id="304" r:id="rId12"/>
    <p:sldId id="276" r:id="rId13"/>
    <p:sldId id="306" r:id="rId14"/>
    <p:sldId id="305" r:id="rId15"/>
    <p:sldId id="27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EA3"/>
    <a:srgbClr val="A1FDF4"/>
    <a:srgbClr val="FF3300"/>
    <a:srgbClr val="FFFFCC"/>
    <a:srgbClr val="CCFFFF"/>
    <a:srgbClr val="FFCC00"/>
    <a:srgbClr val="CC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0" autoAdjust="0"/>
  </p:normalViewPr>
  <p:slideViewPr>
    <p:cSldViewPr>
      <p:cViewPr>
        <p:scale>
          <a:sx n="81" d="100"/>
          <a:sy n="81" d="100"/>
        </p:scale>
        <p:origin x="-83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8623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346CC-9873-408F-A6FA-6A54ABCB2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87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A6662-C31A-4292-AF7F-15A0D7C6F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01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A5A63-B5DC-4EF0-88E1-423B26161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8D69D-1506-499C-B59B-77A356BAD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4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30BAD-1906-448C-8B37-283A61FC4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1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4FC61-267A-4708-A6E2-66C8DAE11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45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39DD5-CC2D-4BC6-A726-8C4FE11D2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96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4ABB2-6789-479F-B783-319E2AAC0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7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1B988-BB58-472C-84CB-0608F7C2E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2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89774-7C24-4487-9A31-30CDB72E3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F83DF-8B98-4BCB-B29E-B4BA00C5D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0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EFA57A4-B253-4A62-A5A1-682618D05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7772400" cy="2209800"/>
          </a:xfrm>
        </p:spPr>
        <p:txBody>
          <a:bodyPr/>
          <a:lstStyle/>
          <a:p>
            <a:r>
              <a:rPr lang="en-US" sz="4000" dirty="0">
                <a:solidFill>
                  <a:srgbClr val="FFFF00"/>
                </a:solidFill>
                <a:latin typeface="Arial Black" pitchFamily="34" charset="0"/>
              </a:rPr>
              <a:t/>
            </a:r>
            <a:br>
              <a:rPr lang="en-US" sz="4000" dirty="0">
                <a:solidFill>
                  <a:srgbClr val="FFFF00"/>
                </a:solidFill>
                <a:latin typeface="Arial Black" pitchFamily="34" charset="0"/>
              </a:rPr>
            </a:br>
            <a:r>
              <a:rPr lang="en-US" sz="4000" dirty="0" smtClean="0">
                <a:solidFill>
                  <a:srgbClr val="FFFF00"/>
                </a:solidFill>
                <a:latin typeface="Arial Black" pitchFamily="34" charset="0"/>
              </a:rPr>
              <a:t>PENULISAN </a:t>
            </a:r>
            <a:br>
              <a:rPr lang="en-US" sz="4000" dirty="0" smtClean="0">
                <a:solidFill>
                  <a:srgbClr val="FFFF00"/>
                </a:solidFill>
                <a:latin typeface="Arial Black" pitchFamily="34" charset="0"/>
              </a:rPr>
            </a:br>
            <a:r>
              <a:rPr lang="en-US" sz="4000" dirty="0" smtClean="0">
                <a:solidFill>
                  <a:srgbClr val="FFFF00"/>
                </a:solidFill>
                <a:latin typeface="Arial Black" pitchFamily="34" charset="0"/>
              </a:rPr>
              <a:t>LAPORAN TEKNIK</a:t>
            </a:r>
            <a:br>
              <a:rPr lang="en-US" sz="4000" dirty="0" smtClean="0">
                <a:solidFill>
                  <a:srgbClr val="FFFF00"/>
                </a:solidFill>
                <a:latin typeface="Arial Black" pitchFamily="34" charset="0"/>
              </a:rPr>
            </a:br>
            <a:r>
              <a:rPr lang="en-US" sz="4000" dirty="0">
                <a:solidFill>
                  <a:srgbClr val="FFFF00"/>
                </a:solidFill>
                <a:latin typeface="Arial Black" pitchFamily="34" charset="0"/>
              </a:rPr>
              <a:t>(PLT</a:t>
            </a:r>
            <a:r>
              <a:rPr lang="en-US" sz="4000" dirty="0" smtClean="0">
                <a:solidFill>
                  <a:srgbClr val="FFFF00"/>
                </a:solidFill>
                <a:latin typeface="Arial Black" pitchFamily="34" charset="0"/>
              </a:rPr>
              <a:t>)</a:t>
            </a:r>
            <a:br>
              <a:rPr lang="en-US" sz="4000" dirty="0" smtClean="0">
                <a:solidFill>
                  <a:srgbClr val="FFFF00"/>
                </a:solidFill>
                <a:latin typeface="Arial Black" pitchFamily="34" charset="0"/>
              </a:rPr>
            </a:br>
            <a:r>
              <a:rPr lang="en-US" sz="3200" dirty="0" err="1" smtClean="0">
                <a:solidFill>
                  <a:srgbClr val="FFFF00"/>
                </a:solidFill>
                <a:latin typeface="Arial Black" pitchFamily="34" charset="0"/>
              </a:rPr>
              <a:t>Pertemuan</a:t>
            </a:r>
            <a:r>
              <a:rPr lang="en-US" sz="3200" dirty="0" smtClean="0">
                <a:solidFill>
                  <a:srgbClr val="FFFF00"/>
                </a:solidFill>
                <a:latin typeface="Arial Black" pitchFamily="34" charset="0"/>
              </a:rPr>
              <a:t> 6 &amp; 7</a:t>
            </a:r>
            <a:r>
              <a:rPr lang="en-US" sz="4000" dirty="0">
                <a:solidFill>
                  <a:srgbClr val="FFFF00"/>
                </a:solidFill>
                <a:latin typeface="Arial Black" pitchFamily="34" charset="0"/>
              </a:rPr>
              <a:t/>
            </a:r>
            <a:br>
              <a:rPr lang="en-US" sz="4000" dirty="0">
                <a:solidFill>
                  <a:srgbClr val="FFFF00"/>
                </a:solidFill>
                <a:latin typeface="Arial Black" pitchFamily="34" charset="0"/>
              </a:rPr>
            </a:br>
            <a:endParaRPr lang="en-US" sz="40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90600" y="3429000"/>
            <a:ext cx="70675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/>
              <a:t>SKS: 2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/>
              <a:t>DOSEN PENGAMPU: HIDAYAT, M.T.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PROGRAM STUDI: SISTEM KOMPUTER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/>
              <a:t>JURUSAN: TEKNIK KOMPUTER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/>
              <a:t>UNIKOM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/>
              <a:t>2010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065496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Titik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(.),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(,),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tanda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tanya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(?),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tanda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seru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(!),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(%),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titik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(:),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titik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(;),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ditulis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merapat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tanpa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spasi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kata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sebelumnya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Tanda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hubung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(-),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garis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miring (/)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ditulis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merapat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tanpa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spasi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kata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sebelum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sesudahnya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Tanda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kurung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(…)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tanda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petik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(“...”)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dituliskan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merapat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dalamnya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Tanda-tanda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persamaan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dituliskan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memberikan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spasi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sebelum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sesudah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tanda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tersebut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TANDA BACA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03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Bilangan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dituliskan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angka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kecuali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berada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awal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kalimat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Penulisan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bahasa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Indonesia,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bilangan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desimal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ditandai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tanda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(,).</a:t>
            </a:r>
          </a:p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4675" indent="-293688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Sembilan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puluh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mahasiswa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dinyatakan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lulus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74675" indent="-293688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Mahasiswa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dinyatakan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lulus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berjumlah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90.</a:t>
            </a:r>
          </a:p>
          <a:p>
            <a:pPr marL="574675" indent="-293688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Panjang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balok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itu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12,5 cm.</a:t>
            </a:r>
          </a:p>
          <a:p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singkatan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diakhiri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tanda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titik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(.).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Singkatan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singkatan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resmi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2,5 MHz, 10,5 kg, 3,6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r>
              <a:rPr lang="en-US" sz="2400" dirty="0" smtClean="0"/>
              <a:t>.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BILANGAN DAN SATUAN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7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Hindari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penulisan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kata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sambung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kalimat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sehingga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setelah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sedangkan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Bedakan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imbuhan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kata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sz="2400" b="1" dirty="0" smtClean="0">
                <a:solidFill>
                  <a:srgbClr val="FBEE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 lvl="1">
              <a:lnSpc>
                <a:spcPct val="150000"/>
              </a:lnSpc>
            </a:pPr>
            <a:r>
              <a:rPr lang="en-US" sz="2000" b="1" dirty="0" smtClean="0">
                <a:solidFill>
                  <a:srgbClr val="FBEE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</a:t>
            </a:r>
            <a:r>
              <a:rPr lang="en-US" sz="2000" b="1" dirty="0" smtClean="0">
                <a:solidFill>
                  <a:srgbClr val="FBEE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kata </a:t>
            </a:r>
            <a:r>
              <a:rPr lang="en-US" sz="2000" b="1" dirty="0" err="1" smtClean="0">
                <a:solidFill>
                  <a:srgbClr val="FBEE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kerja</a:t>
            </a:r>
            <a:r>
              <a:rPr lang="en-US" sz="2000" b="1" dirty="0" smtClean="0">
                <a:solidFill>
                  <a:srgbClr val="FBEE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000" b="1" dirty="0" err="1" smtClean="0">
                <a:solidFill>
                  <a:srgbClr val="FBEE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disambung</a:t>
            </a:r>
            <a:r>
              <a:rPr lang="en-US" sz="2000" b="1" dirty="0" smtClean="0">
                <a:solidFill>
                  <a:srgbClr val="FBEE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en-US" sz="2000" b="1" dirty="0" smtClean="0">
                <a:solidFill>
                  <a:srgbClr val="FBEE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</a:t>
            </a:r>
            <a:r>
              <a:rPr lang="en-US" sz="2000" b="1" dirty="0" smtClean="0">
                <a:solidFill>
                  <a:srgbClr val="FBEE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kata </a:t>
            </a:r>
            <a:r>
              <a:rPr lang="en-US" sz="2000" b="1" dirty="0" err="1" smtClean="0">
                <a:solidFill>
                  <a:srgbClr val="FBEE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keterangan</a:t>
            </a:r>
            <a:r>
              <a:rPr lang="en-US" sz="2000" b="1" dirty="0" smtClean="0">
                <a:solidFill>
                  <a:srgbClr val="FBEE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2000" b="1" dirty="0" err="1" smtClean="0">
                <a:solidFill>
                  <a:srgbClr val="FBEE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benda</a:t>
            </a:r>
            <a:r>
              <a:rPr lang="en-US" sz="2000" b="1" dirty="0" smtClean="0">
                <a:solidFill>
                  <a:srgbClr val="FBEE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000" b="1" dirty="0" err="1" smtClean="0">
                <a:solidFill>
                  <a:srgbClr val="FBEE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dipisah</a:t>
            </a:r>
            <a:r>
              <a:rPr lang="en-US" sz="2000" b="1" dirty="0" smtClean="0">
                <a:solidFill>
                  <a:srgbClr val="FBEE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en-US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KATA SAMBUNG DAN IMBUHAN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58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Hati-hati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imbuha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enulis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(kata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tulis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embaca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(kata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emanah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(kata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panah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emproses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(kata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proses),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encuci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(kata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cuci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Bedakan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imbuhan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kata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sz="2400" b="1" dirty="0" smtClean="0">
                <a:solidFill>
                  <a:srgbClr val="FBEE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 lvl="1">
              <a:lnSpc>
                <a:spcPct val="150000"/>
              </a:lnSpc>
            </a:pPr>
            <a:r>
              <a:rPr lang="en-US" sz="2000" b="1" dirty="0" smtClean="0">
                <a:solidFill>
                  <a:srgbClr val="FBEE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</a:t>
            </a:r>
            <a:r>
              <a:rPr lang="en-US" sz="2000" b="1" dirty="0" smtClean="0">
                <a:solidFill>
                  <a:srgbClr val="FBEE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kata </a:t>
            </a:r>
            <a:r>
              <a:rPr lang="en-US" sz="2000" b="1" dirty="0" err="1" smtClean="0">
                <a:solidFill>
                  <a:srgbClr val="FBEE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kerja</a:t>
            </a:r>
            <a:r>
              <a:rPr lang="en-US" sz="2000" b="1" dirty="0" smtClean="0">
                <a:solidFill>
                  <a:srgbClr val="FBEE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000" b="1" dirty="0" err="1" smtClean="0">
                <a:solidFill>
                  <a:srgbClr val="FBEE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disambung</a:t>
            </a:r>
            <a:r>
              <a:rPr lang="en-US" sz="2000" b="1" dirty="0" smtClean="0">
                <a:solidFill>
                  <a:srgbClr val="FBEE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en-US" sz="2000" b="1" dirty="0" smtClean="0">
                <a:solidFill>
                  <a:srgbClr val="FBEE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</a:t>
            </a:r>
            <a:r>
              <a:rPr lang="en-US" sz="2000" b="1" dirty="0" smtClean="0">
                <a:solidFill>
                  <a:srgbClr val="FBEE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kata </a:t>
            </a:r>
            <a:r>
              <a:rPr lang="en-US" sz="2000" b="1" dirty="0" err="1" smtClean="0">
                <a:solidFill>
                  <a:srgbClr val="FBEE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keterangan</a:t>
            </a:r>
            <a:r>
              <a:rPr lang="en-US" sz="2000" b="1" dirty="0" smtClean="0">
                <a:solidFill>
                  <a:srgbClr val="FBEE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2000" b="1" dirty="0" err="1" smtClean="0">
                <a:solidFill>
                  <a:srgbClr val="FBEE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benda</a:t>
            </a:r>
            <a:r>
              <a:rPr lang="en-US" sz="2000" b="1" dirty="0" smtClean="0">
                <a:solidFill>
                  <a:srgbClr val="FBEE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000" b="1" dirty="0" err="1" smtClean="0">
                <a:solidFill>
                  <a:srgbClr val="FBEE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dipisah</a:t>
            </a:r>
            <a:r>
              <a:rPr lang="en-US" sz="2000" b="1" dirty="0" smtClean="0">
                <a:solidFill>
                  <a:srgbClr val="FBEE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en-US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KATA SAMBUNG DAN IMBUHAN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98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Beberapa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-contoh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istilah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Standardisasi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Algoritme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Ubah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Input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Mahaesa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dll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silakan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lihat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kamus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KBBI)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ISTILAH BAKU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09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r>
              <a:rPr lang="en-US" dirty="0" err="1" smtClean="0">
                <a:latin typeface="Berlin Sans FB Demi" pitchFamily="34" charset="0"/>
              </a:rPr>
              <a:t>Hasil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>
                <a:latin typeface="Berlin Sans FB Demi" pitchFamily="34" charset="0"/>
              </a:rPr>
              <a:t>dari</a:t>
            </a:r>
            <a:r>
              <a:rPr lang="en-US" dirty="0">
                <a:latin typeface="Berlin Sans FB Demi" pitchFamily="34" charset="0"/>
              </a:rPr>
              <a:t> </a:t>
            </a:r>
            <a:r>
              <a:rPr lang="en-US" dirty="0" err="1">
                <a:latin typeface="Berlin Sans FB Demi" pitchFamily="34" charset="0"/>
              </a:rPr>
              <a:t>belajar</a:t>
            </a:r>
            <a:r>
              <a:rPr lang="en-US" dirty="0">
                <a:latin typeface="Berlin Sans FB Demi" pitchFamily="34" charset="0"/>
              </a:rPr>
              <a:t> </a:t>
            </a:r>
            <a:r>
              <a:rPr lang="en-US" dirty="0" err="1">
                <a:latin typeface="Berlin Sans FB Demi" pitchFamily="34" charset="0"/>
              </a:rPr>
              <a:t>adalah</a:t>
            </a:r>
            <a:r>
              <a:rPr lang="en-US" dirty="0">
                <a:latin typeface="Berlin Sans FB Demi" pitchFamily="34" charset="0"/>
              </a:rPr>
              <a:t> </a:t>
            </a:r>
            <a:r>
              <a:rPr lang="en-US" dirty="0" err="1">
                <a:latin typeface="Berlin Sans FB Demi" pitchFamily="34" charset="0"/>
              </a:rPr>
              <a:t>tindakan</a:t>
            </a:r>
            <a:r>
              <a:rPr lang="en-US" dirty="0">
                <a:latin typeface="Berlin Sans FB Demi" pitchFamily="34" charset="0"/>
              </a:rPr>
              <a:t> </a:t>
            </a:r>
            <a:r>
              <a:rPr lang="en-US" dirty="0" err="1">
                <a:latin typeface="Berlin Sans FB Demi" pitchFamily="34" charset="0"/>
              </a:rPr>
              <a:t>bukan</a:t>
            </a:r>
            <a:r>
              <a:rPr lang="en-US" dirty="0">
                <a:latin typeface="Berlin Sans FB Demi" pitchFamily="34" charset="0"/>
              </a:rPr>
              <a:t> </a:t>
            </a:r>
            <a:r>
              <a:rPr lang="en-US" dirty="0" err="1">
                <a:latin typeface="Berlin Sans FB Demi" pitchFamily="34" charset="0"/>
              </a:rPr>
              <a:t>pengetahuan</a:t>
            </a:r>
            <a:r>
              <a:rPr lang="en-US" dirty="0">
                <a:latin typeface="Berlin Sans FB Demi" pitchFamily="34" charset="0"/>
              </a:rPr>
              <a:t/>
            </a:r>
            <a:br>
              <a:rPr lang="en-US" dirty="0">
                <a:latin typeface="Berlin Sans FB Demi" pitchFamily="34" charset="0"/>
              </a:rPr>
            </a:br>
            <a:r>
              <a:rPr lang="en-US" dirty="0" err="1" smtClean="0">
                <a:solidFill>
                  <a:srgbClr val="FFFF00"/>
                </a:solidFill>
                <a:latin typeface="Berlin Sans FB Demi" pitchFamily="34" charset="0"/>
              </a:rPr>
              <a:t>karenanya</a:t>
            </a:r>
            <a:r>
              <a:rPr lang="en-US" dirty="0" smtClean="0">
                <a:latin typeface="Berlin Sans FB Demi" pitchFamily="34" charset="0"/>
              </a:rPr>
              <a:t> </a:t>
            </a:r>
            <a:br>
              <a:rPr lang="en-US" dirty="0" smtClean="0">
                <a:latin typeface="Berlin Sans FB Demi" pitchFamily="34" charset="0"/>
              </a:rPr>
            </a:br>
            <a:r>
              <a:rPr lang="en-US" dirty="0" err="1">
                <a:latin typeface="Berlin Sans FB Demi" pitchFamily="34" charset="0"/>
              </a:rPr>
              <a:t>t</a:t>
            </a:r>
            <a:r>
              <a:rPr lang="en-US" dirty="0" err="1" smtClean="0">
                <a:latin typeface="Berlin Sans FB Demi" pitchFamily="34" charset="0"/>
              </a:rPr>
              <a:t>indakan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>
                <a:latin typeface="Berlin Sans FB Demi" pitchFamily="34" charset="0"/>
              </a:rPr>
              <a:t>adalah</a:t>
            </a:r>
            <a:r>
              <a:rPr lang="en-US" dirty="0">
                <a:latin typeface="Berlin Sans FB Demi" pitchFamily="34" charset="0"/>
              </a:rPr>
              <a:t> </a:t>
            </a:r>
            <a:r>
              <a:rPr lang="en-US" dirty="0" err="1">
                <a:latin typeface="Berlin Sans FB Demi" pitchFamily="34" charset="0"/>
              </a:rPr>
              <a:t>buah</a:t>
            </a:r>
            <a:r>
              <a:rPr lang="en-US" dirty="0">
                <a:latin typeface="Berlin Sans FB Demi" pitchFamily="34" charset="0"/>
              </a:rPr>
              <a:t> </a:t>
            </a:r>
            <a:r>
              <a:rPr lang="en-US" dirty="0" err="1">
                <a:latin typeface="Berlin Sans FB Demi" pitchFamily="34" charset="0"/>
              </a:rPr>
              <a:t>pengetahuan</a:t>
            </a:r>
            <a:r>
              <a:rPr lang="en-US" dirty="0">
                <a:latin typeface="Berlin Sans FB Demi" pitchFamily="34" charset="0"/>
              </a:rPr>
              <a:t> yang paling </a:t>
            </a:r>
            <a:r>
              <a:rPr lang="en-US" dirty="0" err="1" smtClean="0">
                <a:latin typeface="Berlin Sans FB Demi" pitchFamily="34" charset="0"/>
              </a:rPr>
              <a:t>tepat</a:t>
            </a:r>
            <a:endParaRPr lang="en-US" dirty="0">
              <a:ln>
                <a:solidFill>
                  <a:srgbClr val="00B0F0"/>
                </a:solidFill>
              </a:ln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18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BAHAN KERTAS: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HVS WARNA PUTIH,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UKURAN A4,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BERAT 80GR</a:t>
            </a:r>
          </a:p>
          <a:p>
            <a:pPr marL="0" indent="0">
              <a:buNone/>
            </a:pP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KETENTUAN SAMPUL: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HARDCOVER, WARNA DISESUAIKAN KETENTUAN YANG BERLAKU 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WARNA TULISAN DALAM SAMPUL HARUS KONTRAS DENGAN WARNA SAMPUL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BAHAN, UKURAN KERTAS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94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BATAS PENGETIKAN PADA KERTAS: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ATAS : 4 CM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BAWAH: 3 CM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KIRI: 4 CM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KANAN: 3 CM</a:t>
            </a:r>
          </a:p>
          <a:p>
            <a:pPr marL="0" indent="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PENGETIKAN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48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ATURAN PENGETIKAN:</a:t>
            </a:r>
          </a:p>
          <a:p>
            <a:pPr lvl="0"/>
            <a:r>
              <a:rPr lang="en-US" sz="2000" dirty="0" err="1" smtClean="0"/>
              <a:t>Penulisan</a:t>
            </a:r>
            <a:r>
              <a:rPr lang="en-US" sz="2000" dirty="0" smtClean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halaman</a:t>
            </a:r>
            <a:r>
              <a:rPr lang="en-US" sz="2000" dirty="0"/>
              <a:t> </a:t>
            </a:r>
            <a:r>
              <a:rPr lang="en-US" sz="2000" dirty="0" err="1"/>
              <a:t>muka</a:t>
            </a:r>
            <a:r>
              <a:rPr lang="en-US" sz="2000" dirty="0"/>
              <a:t> </a:t>
            </a:r>
            <a:r>
              <a:rPr lang="en-US" sz="2000" dirty="0" err="1"/>
              <a:t>kertas</a:t>
            </a:r>
            <a:r>
              <a:rPr lang="en-US" sz="2000" dirty="0"/>
              <a:t> (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bolak-balik</a:t>
            </a:r>
            <a:r>
              <a:rPr lang="en-US" sz="2000" dirty="0"/>
              <a:t>).</a:t>
            </a:r>
          </a:p>
          <a:p>
            <a:pPr lvl="0"/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huruf</a:t>
            </a:r>
            <a:r>
              <a:rPr lang="en-US" sz="2000" dirty="0"/>
              <a:t> yang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Times New Roman,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ketentuan</a:t>
            </a:r>
            <a:r>
              <a:rPr lang="en-US" sz="2000" dirty="0"/>
              <a:t>:</a:t>
            </a:r>
          </a:p>
          <a:p>
            <a:pPr lvl="1"/>
            <a:r>
              <a:rPr lang="en-US" sz="1600" dirty="0"/>
              <a:t>Isi </a:t>
            </a:r>
            <a:r>
              <a:rPr lang="en-US" sz="1600" dirty="0" err="1"/>
              <a:t>naskah</a:t>
            </a:r>
            <a:r>
              <a:rPr lang="en-US" sz="1600" dirty="0"/>
              <a:t> 	: 12 </a:t>
            </a:r>
            <a:r>
              <a:rPr lang="en-US" sz="1600" dirty="0" err="1"/>
              <a:t>poin</a:t>
            </a:r>
            <a:endParaRPr lang="en-US" sz="1600" dirty="0"/>
          </a:p>
          <a:p>
            <a:pPr lvl="1"/>
            <a:r>
              <a:rPr lang="en-US" sz="1600" dirty="0" err="1" smtClean="0"/>
              <a:t>Judul</a:t>
            </a:r>
            <a:r>
              <a:rPr lang="en-US" sz="1600" dirty="0"/>
              <a:t>	: 14 </a:t>
            </a:r>
            <a:r>
              <a:rPr lang="en-US" sz="1600" dirty="0" err="1"/>
              <a:t>poin</a:t>
            </a:r>
            <a:endParaRPr lang="en-US" sz="1600" dirty="0"/>
          </a:p>
          <a:p>
            <a:pPr lvl="0"/>
            <a:r>
              <a:rPr lang="en-US" sz="2000" dirty="0" err="1"/>
              <a:t>Aturan</a:t>
            </a:r>
            <a:r>
              <a:rPr lang="en-US" sz="2000" dirty="0"/>
              <a:t> </a:t>
            </a:r>
            <a:r>
              <a:rPr lang="en-US" sz="2000" dirty="0" err="1"/>
              <a:t>spasi</a:t>
            </a:r>
            <a:r>
              <a:rPr lang="en-US" sz="2000" dirty="0"/>
              <a:t> yang </a:t>
            </a:r>
            <a:r>
              <a:rPr lang="en-US" sz="2000" dirty="0" err="1"/>
              <a:t>biasa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:</a:t>
            </a:r>
          </a:p>
          <a:p>
            <a:pPr lvl="0"/>
            <a:r>
              <a:rPr lang="en-US" sz="2000" dirty="0" err="1"/>
              <a:t>Spasi</a:t>
            </a:r>
            <a:r>
              <a:rPr lang="en-US" sz="2000" dirty="0"/>
              <a:t> 1,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Halaman</a:t>
            </a:r>
            <a:r>
              <a:rPr lang="en-US" sz="2000" dirty="0"/>
              <a:t> </a:t>
            </a:r>
            <a:r>
              <a:rPr lang="en-US" sz="2000" dirty="0" err="1"/>
              <a:t>judul</a:t>
            </a:r>
            <a:r>
              <a:rPr lang="en-US" sz="2000" dirty="0"/>
              <a:t>, </a:t>
            </a:r>
            <a:r>
              <a:rPr lang="en-US" sz="2000" dirty="0" err="1"/>
              <a:t>pengesahan</a:t>
            </a:r>
            <a:r>
              <a:rPr lang="en-US" sz="2000" dirty="0"/>
              <a:t>, </a:t>
            </a:r>
            <a:r>
              <a:rPr lang="en-US" sz="2000" dirty="0" err="1"/>
              <a:t>abstrak</a:t>
            </a:r>
            <a:r>
              <a:rPr lang="en-US" sz="2000" dirty="0"/>
              <a:t>, </a:t>
            </a:r>
            <a:r>
              <a:rPr lang="en-US" sz="2000" dirty="0" err="1"/>
              <a:t>daftar</a:t>
            </a:r>
            <a:r>
              <a:rPr lang="en-US" sz="2000" dirty="0"/>
              <a:t> </a:t>
            </a:r>
            <a:r>
              <a:rPr lang="en-US" sz="2000" dirty="0" err="1"/>
              <a:t>isi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daftar</a:t>
            </a:r>
            <a:r>
              <a:rPr lang="en-US" sz="2000" dirty="0"/>
              <a:t> </a:t>
            </a:r>
            <a:r>
              <a:rPr lang="en-US" sz="2000" dirty="0" err="1"/>
              <a:t>lainnya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naskah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Jarak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gambar</a:t>
            </a:r>
            <a:r>
              <a:rPr lang="en-US" sz="2000" dirty="0"/>
              <a:t>/ </a:t>
            </a:r>
            <a:r>
              <a:rPr lang="en-US" sz="2000" dirty="0" err="1"/>
              <a:t>tabel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judul</a:t>
            </a:r>
            <a:r>
              <a:rPr lang="en-US" sz="2000" dirty="0"/>
              <a:t> </a:t>
            </a:r>
            <a:r>
              <a:rPr lang="en-US" sz="2000" dirty="0" err="1"/>
              <a:t>gambar</a:t>
            </a:r>
            <a:r>
              <a:rPr lang="en-US" sz="2000" dirty="0"/>
              <a:t>/ </a:t>
            </a:r>
            <a:r>
              <a:rPr lang="en-US" sz="2000" dirty="0" err="1"/>
              <a:t>tabel</a:t>
            </a:r>
            <a:r>
              <a:rPr lang="en-US" sz="2000" dirty="0"/>
              <a:t>.</a:t>
            </a:r>
          </a:p>
          <a:p>
            <a:pPr lvl="0"/>
            <a:r>
              <a:rPr lang="en-US" sz="2000" dirty="0" err="1"/>
              <a:t>Spasi</a:t>
            </a:r>
            <a:r>
              <a:rPr lang="en-US" sz="2000" dirty="0"/>
              <a:t> 1,5,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isi</a:t>
            </a:r>
            <a:r>
              <a:rPr lang="en-US" sz="2000" dirty="0"/>
              <a:t> </a:t>
            </a:r>
            <a:r>
              <a:rPr lang="en-US" sz="2000" dirty="0" err="1"/>
              <a:t>naskah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.</a:t>
            </a:r>
          </a:p>
          <a:p>
            <a:pPr lvl="0"/>
            <a:r>
              <a:rPr lang="en-US" sz="2000" dirty="0" err="1"/>
              <a:t>Spasi</a:t>
            </a:r>
            <a:r>
              <a:rPr lang="en-US" sz="2000" dirty="0"/>
              <a:t> 2,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jarak</a:t>
            </a:r>
            <a:r>
              <a:rPr lang="en-US" sz="2000" dirty="0"/>
              <a:t> </a:t>
            </a:r>
            <a:r>
              <a:rPr lang="en-US" sz="2000" dirty="0" err="1"/>
              <a:t>judul</a:t>
            </a:r>
            <a:r>
              <a:rPr lang="en-US" sz="2000" dirty="0"/>
              <a:t> sub </a:t>
            </a:r>
            <a:r>
              <a:rPr lang="en-US" sz="2000" dirty="0" err="1"/>
              <a:t>bab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teks</a:t>
            </a:r>
            <a:r>
              <a:rPr lang="en-US" sz="2000" dirty="0"/>
              <a:t> </a:t>
            </a:r>
            <a:r>
              <a:rPr lang="en-US" sz="2000" dirty="0" err="1"/>
              <a:t>isi</a:t>
            </a:r>
            <a:r>
              <a:rPr lang="en-US" sz="2000" dirty="0"/>
              <a:t> </a:t>
            </a:r>
            <a:r>
              <a:rPr lang="en-US" sz="2000" dirty="0" err="1"/>
              <a:t>pertamanya</a:t>
            </a:r>
            <a:r>
              <a:rPr lang="en-US" sz="2000" dirty="0"/>
              <a:t>.</a:t>
            </a:r>
          </a:p>
          <a:p>
            <a:pPr lvl="0"/>
            <a:r>
              <a:rPr lang="en-US" sz="2000" dirty="0" err="1"/>
              <a:t>Spasi</a:t>
            </a:r>
            <a:r>
              <a:rPr lang="en-US" sz="2000" dirty="0"/>
              <a:t> 3,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jarak</a:t>
            </a:r>
            <a:r>
              <a:rPr lang="en-US" sz="2000" dirty="0"/>
              <a:t> </a:t>
            </a:r>
            <a:r>
              <a:rPr lang="en-US" sz="2000" dirty="0" err="1"/>
              <a:t>teks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tabel</a:t>
            </a:r>
            <a:r>
              <a:rPr lang="en-US" sz="2000" dirty="0"/>
              <a:t>, </a:t>
            </a:r>
            <a:r>
              <a:rPr lang="en-US" sz="2000" dirty="0" err="1"/>
              <a:t>gambar</a:t>
            </a:r>
            <a:r>
              <a:rPr lang="en-US" sz="2000" dirty="0"/>
              <a:t>, </a:t>
            </a:r>
            <a:r>
              <a:rPr lang="en-US" sz="2000" dirty="0" err="1"/>
              <a:t>grafik</a:t>
            </a:r>
            <a:r>
              <a:rPr lang="en-US" sz="2000" dirty="0"/>
              <a:t>, </a:t>
            </a:r>
            <a:r>
              <a:rPr lang="en-US" sz="2000" dirty="0" err="1"/>
              <a:t>atau</a:t>
            </a:r>
            <a:r>
              <a:rPr lang="en-US" sz="2000" dirty="0"/>
              <a:t> diagram.</a:t>
            </a:r>
          </a:p>
          <a:p>
            <a:pPr lvl="0"/>
            <a:r>
              <a:rPr lang="en-US" sz="2000" dirty="0" err="1"/>
              <a:t>Spasi</a:t>
            </a:r>
            <a:r>
              <a:rPr lang="en-US" sz="2000" dirty="0"/>
              <a:t> 4,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jarak</a:t>
            </a:r>
            <a:r>
              <a:rPr lang="en-US" sz="2000" dirty="0"/>
              <a:t> </a:t>
            </a:r>
            <a:r>
              <a:rPr lang="en-US" sz="2000" dirty="0" err="1"/>
              <a:t>judul</a:t>
            </a:r>
            <a:r>
              <a:rPr lang="en-US" sz="2000" dirty="0"/>
              <a:t> </a:t>
            </a:r>
            <a:r>
              <a:rPr lang="en-US" sz="2000" dirty="0" err="1"/>
              <a:t>bab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teks</a:t>
            </a:r>
            <a:r>
              <a:rPr lang="en-US" sz="2000" dirty="0"/>
              <a:t> </a:t>
            </a:r>
            <a:r>
              <a:rPr lang="en-US" sz="2000" dirty="0" err="1"/>
              <a:t>isi</a:t>
            </a:r>
            <a:r>
              <a:rPr lang="en-US" sz="2000" dirty="0"/>
              <a:t> </a:t>
            </a:r>
            <a:r>
              <a:rPr lang="en-US" sz="2000" dirty="0" err="1"/>
              <a:t>pertama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jarak</a:t>
            </a:r>
            <a:r>
              <a:rPr lang="en-US" sz="2000" dirty="0"/>
              <a:t> </a:t>
            </a:r>
            <a:r>
              <a:rPr lang="en-US" sz="2000" dirty="0" err="1"/>
              <a:t>akhir</a:t>
            </a:r>
            <a:r>
              <a:rPr lang="en-US" sz="2000" dirty="0"/>
              <a:t> </a:t>
            </a:r>
            <a:r>
              <a:rPr lang="en-US" sz="2000" dirty="0" err="1"/>
              <a:t>teks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judul</a:t>
            </a:r>
            <a:r>
              <a:rPr lang="en-US" sz="2000" dirty="0"/>
              <a:t> </a:t>
            </a:r>
            <a:r>
              <a:rPr lang="en-US" sz="2000" dirty="0" err="1"/>
              <a:t>subbab</a:t>
            </a:r>
            <a:r>
              <a:rPr lang="en-US" sz="2000" dirty="0"/>
              <a:t> </a:t>
            </a:r>
            <a:r>
              <a:rPr lang="en-US" sz="2000" dirty="0" err="1"/>
              <a:t>berikutnya</a:t>
            </a:r>
            <a:endParaRPr lang="en-US" sz="2000" dirty="0"/>
          </a:p>
          <a:p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PENGETIKAN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09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 lvl="0"/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Nomor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dituliskan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kata BAB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kemudian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diikuti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angka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Romawi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BAB I, BAB II.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Sementara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judul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dituliskan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bawah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nomor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bab.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Nomor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judul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dituliskan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huruf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kapital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rata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tengah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ukuran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font 14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dicetak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tebal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0"/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Nomor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subbab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dituliskan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menuliskan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nomor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diikuti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nomor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subbab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Semuanya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angka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Arab.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2.1, 2.1.1,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sedangkan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judul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subbab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dituliskan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huruf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kapital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tiap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awal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katanya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rata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kiri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ukuran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huruf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12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(normal)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dicetak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tebal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>
              <a:buNone/>
            </a:pP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PENOMORAN BAB DAN SUBBAB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2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 lvl="0"/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/>
              <a:t>Awal</a:t>
            </a:r>
            <a:r>
              <a:rPr lang="en-US" sz="2000" dirty="0"/>
              <a:t> (</a:t>
            </a:r>
            <a:r>
              <a:rPr lang="en-US" sz="2000" dirty="0" err="1"/>
              <a:t>Halaman</a:t>
            </a:r>
            <a:r>
              <a:rPr lang="en-US" sz="2000" dirty="0"/>
              <a:t> </a:t>
            </a:r>
            <a:r>
              <a:rPr lang="en-US" sz="2000" dirty="0" err="1"/>
              <a:t>Judul</a:t>
            </a:r>
            <a:r>
              <a:rPr lang="en-US" sz="2000" dirty="0"/>
              <a:t> – </a:t>
            </a:r>
            <a:r>
              <a:rPr lang="en-US" sz="2000" dirty="0" err="1"/>
              <a:t>Halaman</a:t>
            </a:r>
            <a:r>
              <a:rPr lang="en-US" sz="2000" dirty="0"/>
              <a:t> </a:t>
            </a:r>
            <a:r>
              <a:rPr lang="en-US" sz="2000" dirty="0" err="1"/>
              <a:t>Daftar</a:t>
            </a:r>
            <a:r>
              <a:rPr lang="en-US" sz="2000" dirty="0"/>
              <a:t>)</a:t>
            </a:r>
          </a:p>
          <a:p>
            <a:pPr lvl="1"/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angka</a:t>
            </a:r>
            <a:r>
              <a:rPr lang="en-US" sz="2000" dirty="0"/>
              <a:t> </a:t>
            </a:r>
            <a:r>
              <a:rPr lang="en-US" sz="2000" dirty="0" err="1"/>
              <a:t>Romawi</a:t>
            </a:r>
            <a:r>
              <a:rPr lang="en-US" sz="2000" dirty="0"/>
              <a:t>.</a:t>
            </a:r>
          </a:p>
          <a:p>
            <a:pPr lvl="1"/>
            <a:r>
              <a:rPr lang="en-US" sz="2000" dirty="0" err="1"/>
              <a:t>Dituliskan</a:t>
            </a:r>
            <a:r>
              <a:rPr lang="en-US" sz="2000" dirty="0"/>
              <a:t> di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 smtClean="0"/>
              <a:t>bawah</a:t>
            </a:r>
            <a:r>
              <a:rPr lang="en-US" sz="2000" dirty="0" smtClean="0"/>
              <a:t> </a:t>
            </a:r>
            <a:r>
              <a:rPr lang="en-US" sz="2000" dirty="0" err="1"/>
              <a:t>halaman</a:t>
            </a:r>
            <a:r>
              <a:rPr lang="en-US" sz="2000" dirty="0"/>
              <a:t> (</a:t>
            </a:r>
            <a:r>
              <a:rPr lang="en-US" sz="2000" dirty="0" err="1"/>
              <a:t>kira-kira</a:t>
            </a:r>
            <a:r>
              <a:rPr lang="en-US" sz="2000" dirty="0"/>
              <a:t> 1,5 cm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tepi</a:t>
            </a:r>
            <a:r>
              <a:rPr lang="en-US" sz="2000" dirty="0"/>
              <a:t> </a:t>
            </a:r>
            <a:r>
              <a:rPr lang="en-US" sz="2000" dirty="0" err="1" smtClean="0"/>
              <a:t>bawah</a:t>
            </a:r>
            <a:r>
              <a:rPr lang="en-US" sz="2000" dirty="0" smtClean="0"/>
              <a:t> </a:t>
            </a:r>
            <a:r>
              <a:rPr lang="en-US" sz="2000" dirty="0" err="1" smtClean="0"/>
              <a:t>kertas</a:t>
            </a:r>
            <a:r>
              <a:rPr lang="en-US" sz="2000" dirty="0" smtClean="0"/>
              <a:t>) </a:t>
            </a:r>
            <a:r>
              <a:rPr lang="en-US" sz="2000" dirty="0" err="1"/>
              <a:t>dengan</a:t>
            </a:r>
            <a:r>
              <a:rPr lang="en-US" sz="2000" dirty="0"/>
              <a:t> rata </a:t>
            </a:r>
            <a:r>
              <a:rPr lang="en-US" sz="2000" dirty="0" err="1" smtClean="0"/>
              <a:t>tengah</a:t>
            </a:r>
            <a:r>
              <a:rPr lang="en-US" sz="2000" dirty="0" smtClean="0"/>
              <a:t>.</a:t>
            </a:r>
            <a:endParaRPr lang="en-US" sz="2000" dirty="0"/>
          </a:p>
          <a:p>
            <a:pPr lvl="1"/>
            <a:r>
              <a:rPr lang="en-US" sz="2000" dirty="0" err="1"/>
              <a:t>Biasanya</a:t>
            </a:r>
            <a:r>
              <a:rPr lang="en-US" sz="2000" dirty="0"/>
              <a:t> </a:t>
            </a:r>
            <a:r>
              <a:rPr lang="en-US" sz="2000" dirty="0" err="1"/>
              <a:t>halaman</a:t>
            </a:r>
            <a:r>
              <a:rPr lang="en-US" sz="2000" dirty="0"/>
              <a:t> </a:t>
            </a:r>
            <a:r>
              <a:rPr lang="en-US" sz="2000" dirty="0" err="1"/>
              <a:t>judul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halaman</a:t>
            </a:r>
            <a:r>
              <a:rPr lang="en-US" sz="2000" dirty="0"/>
              <a:t> </a:t>
            </a:r>
            <a:r>
              <a:rPr lang="en-US" sz="2000" dirty="0" err="1"/>
              <a:t>pengesahan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dituliskan</a:t>
            </a:r>
            <a:r>
              <a:rPr lang="en-US" sz="2000" dirty="0"/>
              <a:t> </a:t>
            </a:r>
            <a:r>
              <a:rPr lang="en-US" sz="2000" dirty="0" err="1"/>
              <a:t>nomor</a:t>
            </a:r>
            <a:r>
              <a:rPr lang="en-US" sz="2000" dirty="0"/>
              <a:t> </a:t>
            </a:r>
            <a:r>
              <a:rPr lang="en-US" sz="2000" dirty="0" err="1"/>
              <a:t>halaman</a:t>
            </a:r>
            <a:r>
              <a:rPr lang="en-US" sz="2000" dirty="0"/>
              <a:t>. (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smtClean="0"/>
              <a:t>yang </a:t>
            </a:r>
            <a:r>
              <a:rPr lang="en-US" sz="2000" dirty="0" err="1"/>
              <a:t>memperhitungkan</a:t>
            </a:r>
            <a:r>
              <a:rPr lang="en-US" sz="2000" dirty="0"/>
              <a:t> </a:t>
            </a:r>
            <a:r>
              <a:rPr lang="en-US" sz="2000" dirty="0" err="1"/>
              <a:t>halaman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walaupun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dituliskan</a:t>
            </a:r>
            <a:r>
              <a:rPr lang="en-US" sz="2000" dirty="0"/>
              <a:t>,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).</a:t>
            </a:r>
          </a:p>
          <a:p>
            <a:pPr lvl="0"/>
            <a:r>
              <a:rPr lang="en-US" sz="2000" dirty="0" err="1"/>
              <a:t>Bagian</a:t>
            </a:r>
            <a:r>
              <a:rPr lang="en-US" sz="2000" dirty="0"/>
              <a:t> Isi (Bab </a:t>
            </a:r>
            <a:r>
              <a:rPr lang="en-US" sz="2000" dirty="0" err="1"/>
              <a:t>Pendahuluan</a:t>
            </a:r>
            <a:r>
              <a:rPr lang="en-US" sz="2000" dirty="0"/>
              <a:t> – Bab </a:t>
            </a:r>
            <a:r>
              <a:rPr lang="en-US" sz="2000" dirty="0" err="1"/>
              <a:t>Kesimpulan</a:t>
            </a:r>
            <a:r>
              <a:rPr lang="en-US" sz="2000" dirty="0"/>
              <a:t>)</a:t>
            </a:r>
          </a:p>
          <a:p>
            <a:pPr lvl="1"/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angka</a:t>
            </a:r>
            <a:r>
              <a:rPr lang="en-US" sz="2000" dirty="0"/>
              <a:t> Arab.</a:t>
            </a:r>
          </a:p>
          <a:p>
            <a:pPr lvl="1"/>
            <a:r>
              <a:rPr lang="en-US" sz="2000" dirty="0" err="1"/>
              <a:t>Dituliskan</a:t>
            </a:r>
            <a:r>
              <a:rPr lang="en-US" sz="2000" dirty="0"/>
              <a:t> di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halaman</a:t>
            </a:r>
            <a:r>
              <a:rPr lang="en-US" sz="2000" dirty="0"/>
              <a:t> (</a:t>
            </a:r>
            <a:r>
              <a:rPr lang="en-US" sz="2000" dirty="0" err="1"/>
              <a:t>kira-kira</a:t>
            </a:r>
            <a:r>
              <a:rPr lang="en-US" sz="2000" dirty="0"/>
              <a:t> 1,5 cm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tepi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kertas</a:t>
            </a:r>
            <a:r>
              <a:rPr lang="en-US" sz="2000" dirty="0"/>
              <a:t>) </a:t>
            </a:r>
            <a:r>
              <a:rPr lang="en-US" sz="2000" dirty="0" err="1"/>
              <a:t>dengan</a:t>
            </a:r>
            <a:r>
              <a:rPr lang="en-US" sz="2000" dirty="0"/>
              <a:t> rata </a:t>
            </a:r>
            <a:r>
              <a:rPr lang="en-US" sz="2000" dirty="0" err="1"/>
              <a:t>kanan</a:t>
            </a:r>
            <a:r>
              <a:rPr lang="en-US" sz="2000" dirty="0"/>
              <a:t>.</a:t>
            </a:r>
          </a:p>
          <a:p>
            <a:pPr lvl="1"/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awal</a:t>
            </a:r>
            <a:r>
              <a:rPr lang="en-US" sz="2000" dirty="0"/>
              <a:t> </a:t>
            </a:r>
            <a:r>
              <a:rPr lang="en-US" sz="2000" dirty="0" err="1"/>
              <a:t>bab</a:t>
            </a:r>
            <a:r>
              <a:rPr lang="en-US" sz="2000" dirty="0"/>
              <a:t>, </a:t>
            </a:r>
            <a:r>
              <a:rPr lang="en-US" sz="2000" dirty="0" err="1"/>
              <a:t>nomor</a:t>
            </a:r>
            <a:r>
              <a:rPr lang="en-US" sz="2000" dirty="0"/>
              <a:t> </a:t>
            </a:r>
            <a:r>
              <a:rPr lang="en-US" sz="2000" dirty="0" err="1"/>
              <a:t>halaman</a:t>
            </a:r>
            <a:r>
              <a:rPr lang="en-US" sz="2000" dirty="0"/>
              <a:t> </a:t>
            </a:r>
            <a:r>
              <a:rPr lang="en-US" sz="2000" dirty="0" err="1"/>
              <a:t>dituliskan</a:t>
            </a:r>
            <a:r>
              <a:rPr lang="en-US" sz="2000" dirty="0"/>
              <a:t> di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bawah</a:t>
            </a:r>
            <a:r>
              <a:rPr lang="en-US" sz="2000" dirty="0"/>
              <a:t> </a:t>
            </a:r>
            <a:r>
              <a:rPr lang="en-US" sz="2000" dirty="0" err="1"/>
              <a:t>halaman</a:t>
            </a:r>
            <a:r>
              <a:rPr lang="en-US" sz="2000" dirty="0"/>
              <a:t> (</a:t>
            </a:r>
            <a:r>
              <a:rPr lang="en-US" sz="2000" dirty="0" err="1"/>
              <a:t>kira-kira</a:t>
            </a:r>
            <a:r>
              <a:rPr lang="en-US" sz="2000" dirty="0"/>
              <a:t> 1,5 cm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tepi</a:t>
            </a:r>
            <a:r>
              <a:rPr lang="en-US" sz="2000" dirty="0"/>
              <a:t> </a:t>
            </a:r>
            <a:r>
              <a:rPr lang="en-US" sz="2000" dirty="0" err="1"/>
              <a:t>bawah</a:t>
            </a:r>
            <a:r>
              <a:rPr lang="en-US" sz="2000" dirty="0"/>
              <a:t> </a:t>
            </a:r>
            <a:r>
              <a:rPr lang="en-US" sz="2000" dirty="0" err="1"/>
              <a:t>kertas</a:t>
            </a:r>
            <a:r>
              <a:rPr lang="en-US" sz="2000" dirty="0"/>
              <a:t>) </a:t>
            </a:r>
            <a:r>
              <a:rPr lang="en-US" sz="2000" dirty="0" err="1"/>
              <a:t>dengan</a:t>
            </a:r>
            <a:r>
              <a:rPr lang="en-US" sz="2000" dirty="0"/>
              <a:t> rata </a:t>
            </a:r>
            <a:r>
              <a:rPr lang="en-US" sz="2000" dirty="0" err="1"/>
              <a:t>tengah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PENOMORAN HALAMAN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50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 lvl="0"/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/>
              <a:t>Akhir</a:t>
            </a:r>
            <a:r>
              <a:rPr lang="en-US" sz="2000" dirty="0"/>
              <a:t> (</a:t>
            </a:r>
            <a:r>
              <a:rPr lang="en-US" sz="2000" dirty="0" err="1"/>
              <a:t>Daftar</a:t>
            </a:r>
            <a:r>
              <a:rPr lang="en-US" sz="2000" dirty="0"/>
              <a:t> </a:t>
            </a:r>
            <a:r>
              <a:rPr lang="en-US" sz="2000" dirty="0" err="1"/>
              <a:t>Pustaka</a:t>
            </a:r>
            <a:r>
              <a:rPr lang="en-US" sz="2000" dirty="0"/>
              <a:t> – </a:t>
            </a:r>
            <a:r>
              <a:rPr lang="en-US" sz="2000" dirty="0" err="1"/>
              <a:t>Lampiran</a:t>
            </a:r>
            <a:r>
              <a:rPr lang="en-US" sz="2000" dirty="0"/>
              <a:t> (</a:t>
            </a:r>
            <a:r>
              <a:rPr lang="en-US" sz="2000" dirty="0" err="1"/>
              <a:t>kalau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))</a:t>
            </a:r>
          </a:p>
          <a:p>
            <a:pPr lvl="1"/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angka</a:t>
            </a:r>
            <a:r>
              <a:rPr lang="en-US" sz="2000" dirty="0"/>
              <a:t> Arab.</a:t>
            </a:r>
          </a:p>
          <a:p>
            <a:pPr lvl="1"/>
            <a:r>
              <a:rPr lang="en-US" sz="2000" dirty="0" err="1"/>
              <a:t>Dituliskan</a:t>
            </a:r>
            <a:r>
              <a:rPr lang="en-US" sz="2000" dirty="0"/>
              <a:t> di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halaman</a:t>
            </a:r>
            <a:r>
              <a:rPr lang="en-US" sz="2000" dirty="0"/>
              <a:t> (</a:t>
            </a:r>
            <a:r>
              <a:rPr lang="en-US" sz="2000" dirty="0" err="1"/>
              <a:t>kira-kira</a:t>
            </a:r>
            <a:r>
              <a:rPr lang="en-US" sz="2000" dirty="0"/>
              <a:t> 1,5 cm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tepi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kertas</a:t>
            </a:r>
            <a:r>
              <a:rPr lang="en-US" sz="2000" dirty="0"/>
              <a:t>) </a:t>
            </a:r>
            <a:r>
              <a:rPr lang="en-US" sz="2000" dirty="0" err="1"/>
              <a:t>dengan</a:t>
            </a:r>
            <a:r>
              <a:rPr lang="en-US" sz="2000" dirty="0"/>
              <a:t> rata </a:t>
            </a:r>
            <a:r>
              <a:rPr lang="en-US" sz="2000" dirty="0" err="1"/>
              <a:t>kanan</a:t>
            </a:r>
            <a:r>
              <a:rPr lang="en-US" sz="2000" dirty="0"/>
              <a:t>.</a:t>
            </a:r>
          </a:p>
          <a:p>
            <a:pPr lvl="1"/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halaman</a:t>
            </a:r>
            <a:r>
              <a:rPr lang="en-US" sz="2000" dirty="0"/>
              <a:t> yang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Judul</a:t>
            </a:r>
            <a:r>
              <a:rPr lang="en-US" sz="2000" dirty="0"/>
              <a:t>, </a:t>
            </a:r>
            <a:r>
              <a:rPr lang="en-US" sz="2000" dirty="0" err="1"/>
              <a:t>nomor</a:t>
            </a:r>
            <a:r>
              <a:rPr lang="en-US" sz="2000" dirty="0"/>
              <a:t> </a:t>
            </a:r>
            <a:r>
              <a:rPr lang="en-US" sz="2000" dirty="0" err="1"/>
              <a:t>halaman</a:t>
            </a:r>
            <a:r>
              <a:rPr lang="en-US" sz="2000" dirty="0"/>
              <a:t> </a:t>
            </a:r>
            <a:r>
              <a:rPr lang="en-US" sz="2000" dirty="0" err="1"/>
              <a:t>dituliskan</a:t>
            </a:r>
            <a:r>
              <a:rPr lang="en-US" sz="2000" dirty="0"/>
              <a:t> di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bawah</a:t>
            </a:r>
            <a:r>
              <a:rPr lang="en-US" sz="2000" dirty="0"/>
              <a:t> </a:t>
            </a:r>
            <a:r>
              <a:rPr lang="en-US" sz="2000" dirty="0" err="1"/>
              <a:t>halaman</a:t>
            </a:r>
            <a:r>
              <a:rPr lang="en-US" sz="2000" dirty="0"/>
              <a:t> (</a:t>
            </a:r>
            <a:r>
              <a:rPr lang="en-US" sz="2000" dirty="0" err="1"/>
              <a:t>kira-kira</a:t>
            </a:r>
            <a:r>
              <a:rPr lang="en-US" sz="2000" dirty="0"/>
              <a:t> 1,5 cm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tepi</a:t>
            </a:r>
            <a:r>
              <a:rPr lang="en-US" sz="2000" dirty="0"/>
              <a:t> </a:t>
            </a:r>
            <a:r>
              <a:rPr lang="en-US" sz="2000" dirty="0" err="1"/>
              <a:t>bawah</a:t>
            </a:r>
            <a:r>
              <a:rPr lang="en-US" sz="2000" dirty="0"/>
              <a:t> </a:t>
            </a:r>
            <a:r>
              <a:rPr lang="en-US" sz="2000" dirty="0" err="1"/>
              <a:t>kertas</a:t>
            </a:r>
            <a:r>
              <a:rPr lang="en-US" sz="2000" dirty="0"/>
              <a:t>) </a:t>
            </a:r>
            <a:r>
              <a:rPr lang="en-US" sz="2000" dirty="0" err="1"/>
              <a:t>dengan</a:t>
            </a:r>
            <a:r>
              <a:rPr lang="en-US" sz="2000" dirty="0"/>
              <a:t> rata </a:t>
            </a:r>
            <a:r>
              <a:rPr lang="en-US" sz="2000" dirty="0" err="1"/>
              <a:t>tengah</a:t>
            </a:r>
            <a:r>
              <a:rPr lang="en-US" sz="2000" dirty="0"/>
              <a:t>.</a:t>
            </a:r>
          </a:p>
          <a:p>
            <a:pPr marL="0" lvl="1" indent="0">
              <a:buNone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PENOMORAN HALAMAN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6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/>
              <a:t>nomor</a:t>
            </a:r>
            <a:r>
              <a:rPr lang="en-US" sz="2400" dirty="0"/>
              <a:t> </a:t>
            </a:r>
            <a:r>
              <a:rPr lang="en-US" sz="2400" dirty="0" err="1"/>
              <a:t>gambar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didahului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nomor</a:t>
            </a:r>
            <a:r>
              <a:rPr lang="en-US" sz="2400" dirty="0"/>
              <a:t> </a:t>
            </a:r>
            <a:r>
              <a:rPr lang="en-US" sz="2400" dirty="0" err="1"/>
              <a:t>babnya</a:t>
            </a:r>
            <a:r>
              <a:rPr lang="en-US" sz="2400" dirty="0"/>
              <a:t>. </a:t>
            </a:r>
            <a:r>
              <a:rPr lang="en-US" sz="2400" dirty="0" err="1"/>
              <a:t>Contoh</a:t>
            </a:r>
            <a:r>
              <a:rPr lang="en-US" sz="2400" dirty="0"/>
              <a:t>, </a:t>
            </a:r>
            <a:r>
              <a:rPr lang="en-US" sz="2400" dirty="0" err="1"/>
              <a:t>gambar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 yang </a:t>
            </a:r>
            <a:r>
              <a:rPr lang="en-US" sz="2400" dirty="0" err="1"/>
              <a:t>terletak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bab</a:t>
            </a:r>
            <a:r>
              <a:rPr lang="en-US" sz="2400" dirty="0"/>
              <a:t> 2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dinomori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2.1 </a:t>
            </a:r>
            <a:r>
              <a:rPr lang="en-US" sz="2400" dirty="0" err="1"/>
              <a:t>atau</a:t>
            </a:r>
            <a:r>
              <a:rPr lang="en-US" sz="2400" dirty="0"/>
              <a:t> II.1. </a:t>
            </a:r>
            <a:r>
              <a:rPr lang="en-US" sz="2400" dirty="0" err="1"/>
              <a:t>Gambar</a:t>
            </a:r>
            <a:r>
              <a:rPr lang="en-US" sz="2400" dirty="0"/>
              <a:t> </a:t>
            </a:r>
            <a:r>
              <a:rPr lang="en-US" sz="2400" dirty="0" err="1"/>
              <a:t>berikutnya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bernomor</a:t>
            </a:r>
            <a:r>
              <a:rPr lang="en-US" sz="2400" dirty="0"/>
              <a:t> 2.2 </a:t>
            </a:r>
            <a:r>
              <a:rPr lang="en-US" sz="2400" dirty="0" err="1"/>
              <a:t>atau</a:t>
            </a:r>
            <a:r>
              <a:rPr lang="en-US" sz="2400" dirty="0"/>
              <a:t> II.2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seterusnya</a:t>
            </a:r>
            <a:r>
              <a:rPr lang="en-US" sz="2400" dirty="0"/>
              <a:t>. </a:t>
            </a:r>
            <a:r>
              <a:rPr lang="en-US" sz="2400" dirty="0" err="1"/>
              <a:t>Gambar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 yang </a:t>
            </a:r>
            <a:r>
              <a:rPr lang="en-US" sz="2400" dirty="0" err="1"/>
              <a:t>terletak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bab</a:t>
            </a:r>
            <a:r>
              <a:rPr lang="en-US" sz="2400" dirty="0"/>
              <a:t> 3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dinomori</a:t>
            </a:r>
            <a:r>
              <a:rPr lang="en-US" sz="2400" dirty="0"/>
              <a:t> 3.1 </a:t>
            </a:r>
            <a:r>
              <a:rPr lang="en-US" sz="2400" dirty="0" err="1"/>
              <a:t>atau</a:t>
            </a:r>
            <a:r>
              <a:rPr lang="en-US" sz="2400" dirty="0"/>
              <a:t> III.1. </a:t>
            </a:r>
            <a:r>
              <a:rPr lang="en-US" sz="2400" dirty="0" err="1"/>
              <a:t>Gambar</a:t>
            </a:r>
            <a:r>
              <a:rPr lang="en-US" sz="2400" dirty="0"/>
              <a:t> </a:t>
            </a:r>
            <a:r>
              <a:rPr lang="en-US" sz="2400" dirty="0" err="1"/>
              <a:t>berikutnya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bernomor</a:t>
            </a:r>
            <a:r>
              <a:rPr lang="en-US" sz="2400" dirty="0"/>
              <a:t> 3.2 </a:t>
            </a:r>
            <a:r>
              <a:rPr lang="en-US" sz="2400" dirty="0" err="1"/>
              <a:t>atau</a:t>
            </a:r>
            <a:r>
              <a:rPr lang="en-US" sz="2400" dirty="0"/>
              <a:t> III.2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seterusnya</a:t>
            </a:r>
            <a:r>
              <a:rPr lang="en-US" sz="2400" dirty="0"/>
              <a:t>. </a:t>
            </a:r>
            <a:r>
              <a:rPr lang="en-US" sz="2400" dirty="0" err="1"/>
              <a:t>Nomor</a:t>
            </a:r>
            <a:r>
              <a:rPr lang="en-US" sz="2400" dirty="0"/>
              <a:t> </a:t>
            </a:r>
            <a:r>
              <a:rPr lang="en-US" sz="2400" dirty="0" err="1"/>
              <a:t>bab</a:t>
            </a:r>
            <a:r>
              <a:rPr lang="en-US" sz="2400" dirty="0"/>
              <a:t> yang </a:t>
            </a:r>
            <a:r>
              <a:rPr lang="en-US" sz="2400" dirty="0" err="1"/>
              <a:t>tertulis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nomor</a:t>
            </a:r>
            <a:r>
              <a:rPr lang="en-US" sz="2400" dirty="0"/>
              <a:t> </a:t>
            </a:r>
            <a:r>
              <a:rPr lang="en-US" sz="2400" dirty="0" err="1"/>
              <a:t>bab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2" y="430213"/>
            <a:ext cx="8389937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PENOMORAN TABEL &amp; GAMBAR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40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bahasa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Indonesia yang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baku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sesuai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kaedah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Ejaan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Disempurnakan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(EYD).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Istilah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selain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bahasa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Indonesia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dikategorikan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istilah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asing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ditulis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miring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penulisannya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kata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ganti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orang,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kamu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kami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Khusus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peneliti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boleh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istilah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penulis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>
              <a:lnSpc>
                <a:spcPct val="200000"/>
              </a:lnSpc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BAHASA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94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_11_www.FreeDownloadPowerPoint.com">
  <a:themeElements>
    <a:clrScheme name="Business_10_www.FreeDownloadPowerPoint.c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siness_10_www.FreeDownloadPowerPoint.co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siness_10_www.FreeDownloadPowerPoint.co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10_www.FreeDownloadPowerPoint.co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10_www.FreeDownloadPowerPoint.co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10_www.FreeDownloadPowerPoint.co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10_www.FreeDownloadPowerPoint.co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10_www.FreeDownloadPowerPoint.co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10_www.FreeDownloadPowerPoint.co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10_www.FreeDownloadPowerPoint.co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10_www.FreeDownloadPowerPoint.co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10_www.FreeDownloadPowerPoint.co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10_www.FreeDownloadPowerPoint.co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10_www.FreeDownloadPowerPoint.co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Business_11_www.FreeDownloadPowerPoint.com</Template>
  <TotalTime>3093</TotalTime>
  <Words>771</Words>
  <Application>Microsoft Office PowerPoint</Application>
  <PresentationFormat>On-screen Show (4:3)</PresentationFormat>
  <Paragraphs>103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Business_11_www.FreeDownloadPowerPoint.com</vt:lpstr>
      <vt:lpstr> PENULISAN  LAPORAN TEKNIK (PLT) Pertemuan 6 &amp; 7 </vt:lpstr>
      <vt:lpstr>BAHAN, UKURAN KERTAS</vt:lpstr>
      <vt:lpstr>PENGETIKAN</vt:lpstr>
      <vt:lpstr>PENGETIKAN</vt:lpstr>
      <vt:lpstr>PENOMORAN BAB DAN SUBBAB</vt:lpstr>
      <vt:lpstr>PENOMORAN HALAMAN</vt:lpstr>
      <vt:lpstr>PENOMORAN HALAMAN</vt:lpstr>
      <vt:lpstr>PENOMORAN TABEL &amp; GAMBAR</vt:lpstr>
      <vt:lpstr>BAHASA</vt:lpstr>
      <vt:lpstr>TANDA BACA</vt:lpstr>
      <vt:lpstr>BILANGAN DAN SATUAN</vt:lpstr>
      <vt:lpstr>KATA SAMBUNG DAN IMBUHAN</vt:lpstr>
      <vt:lpstr>KATA SAMBUNG DAN IMBUHAN</vt:lpstr>
      <vt:lpstr>ISTILAH BAKU</vt:lpstr>
      <vt:lpstr>Hasil dari belajar adalah tindakan bukan pengetahuan karenanya  tindakan adalah buah pengetahuan yang paling tepat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PENULISAN  LAPORAN TEKNIK (PLT) </dc:title>
  <dc:creator>h</dc:creator>
  <cp:lastModifiedBy>hdt</cp:lastModifiedBy>
  <cp:revision>47</cp:revision>
  <dcterms:created xsi:type="dcterms:W3CDTF">2010-08-26T03:26:01Z</dcterms:created>
  <dcterms:modified xsi:type="dcterms:W3CDTF">2010-10-16T01:54:52Z</dcterms:modified>
</cp:coreProperties>
</file>