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67CDE-06CA-44CA-A071-738F4B60E44F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D258B-314F-4EA5-9173-CE76E0295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A3F947-2063-4494-9B71-672D258EE98E}" type="slidenum">
              <a:rPr lang="en-US"/>
              <a:pPr/>
              <a:t>1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A4F41F-C23C-4989-BF14-7679450C2BF3}" type="slidenum">
              <a:rPr lang="en-US"/>
              <a:pPr/>
              <a:t>2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E9C214-F468-49A4-AFC6-528CE19E0529}" type="slidenum">
              <a:rPr lang="en-US"/>
              <a:pPr/>
              <a:t>3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E81481-3F76-4AE0-BDF8-035CB33EDCF8}" type="slidenum">
              <a:rPr lang="en-US"/>
              <a:pPr/>
              <a:t>4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E51991-DD2D-48B1-92D7-F1CA474EC35D}" type="slidenum">
              <a:rPr lang="en-US"/>
              <a:pPr/>
              <a:t>5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0EBED4-1D6E-4F07-9581-A5D85C3F0500}" type="slidenum">
              <a:rPr lang="en-US"/>
              <a:pPr/>
              <a:t>6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7510E6-3B32-45E2-8FD1-9BC8191F4FFE}" type="slidenum">
              <a:rPr lang="en-US"/>
              <a:pPr/>
              <a:t>7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89FFD3-604F-4E1A-9D14-3321EA26A12B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E115AFA-A032-4A65-92B2-D36934EF8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FFD3-604F-4E1A-9D14-3321EA26A12B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AFA-A032-4A65-92B2-D36934EF8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FFD3-604F-4E1A-9D14-3321EA26A12B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AFA-A032-4A65-92B2-D36934EF8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9F70E14-1F4D-4FCB-9DCF-9FBDD37034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89FFD3-604F-4E1A-9D14-3321EA26A12B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115AFA-A032-4A65-92B2-D36934EF8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89FFD3-604F-4E1A-9D14-3321EA26A12B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E115AFA-A032-4A65-92B2-D36934EF8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FFD3-604F-4E1A-9D14-3321EA26A12B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AFA-A032-4A65-92B2-D36934EF8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FFD3-604F-4E1A-9D14-3321EA26A12B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AFA-A032-4A65-92B2-D36934EF8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89FFD3-604F-4E1A-9D14-3321EA26A12B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115AFA-A032-4A65-92B2-D36934EF8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FFD3-604F-4E1A-9D14-3321EA26A12B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5AFA-A032-4A65-92B2-D36934EF8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89FFD3-604F-4E1A-9D14-3321EA26A12B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115AFA-A032-4A65-92B2-D36934EF8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89FFD3-604F-4E1A-9D14-3321EA26A12B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115AFA-A032-4A65-92B2-D36934EF8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89FFD3-604F-4E1A-9D14-3321EA26A12B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E115AFA-A032-4A65-92B2-D36934EF8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762000"/>
          </a:xfrm>
        </p:spPr>
        <p:txBody>
          <a:bodyPr/>
          <a:lstStyle/>
          <a:p>
            <a:pPr algn="l"/>
            <a:r>
              <a:rPr lang="en-US" sz="3200" dirty="0" smtClean="0">
                <a:latin typeface="Times New Roman" pitchFamily="18" charset="0"/>
              </a:rPr>
              <a:t>Review </a:t>
            </a:r>
            <a:r>
              <a:rPr lang="en-US" sz="3200" dirty="0" err="1" smtClean="0">
                <a:latin typeface="Times New Roman" pitchFamily="18" charset="0"/>
              </a:rPr>
              <a:t>Algoritma</a:t>
            </a:r>
            <a:r>
              <a:rPr lang="en-US" sz="3200" dirty="0" smtClean="0">
                <a:latin typeface="Times New Roman" pitchFamily="18" charset="0"/>
              </a:rPr>
              <a:t> 1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954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 smtClean="0">
                <a:latin typeface="Times New Roman" pitchFamily="18" charset="0"/>
              </a:rPr>
              <a:t>Teks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Algoritma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terdiri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dari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tiga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bagian</a:t>
            </a:r>
            <a:r>
              <a:rPr lang="en-US" sz="2400" dirty="0">
                <a:latin typeface="Times New Roman" pitchFamily="18" charset="0"/>
              </a:rPr>
              <a:t> 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err="1">
                <a:latin typeface="Times New Roman" pitchFamily="18" charset="0"/>
              </a:rPr>
              <a:t>Judul</a:t>
            </a:r>
            <a:r>
              <a:rPr lang="en-US" sz="2400" dirty="0">
                <a:latin typeface="Times New Roman" pitchFamily="18" charset="0"/>
              </a:rPr>
              <a:t> (header)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 err="1">
                <a:latin typeface="Times New Roman" pitchFamily="18" charset="0"/>
              </a:rPr>
              <a:t>Pendefinisian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apakah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teks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tersebut</a:t>
            </a:r>
            <a:r>
              <a:rPr lang="en-US" sz="1800" dirty="0">
                <a:latin typeface="Times New Roman" pitchFamily="18" charset="0"/>
              </a:rPr>
              <a:t> : program, </a:t>
            </a:r>
            <a:r>
              <a:rPr lang="en-US" sz="1800" dirty="0" err="1">
                <a:latin typeface="Times New Roman" pitchFamily="18" charset="0"/>
              </a:rPr>
              <a:t>prosedur</a:t>
            </a:r>
            <a:r>
              <a:rPr lang="en-US" sz="1800" dirty="0">
                <a:latin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</a:rPr>
              <a:t>fungsi</a:t>
            </a:r>
            <a:r>
              <a:rPr lang="en-US" sz="1800" dirty="0">
                <a:latin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</a:rPr>
              <a:t>modul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atau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sebuah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skema</a:t>
            </a:r>
            <a:r>
              <a:rPr lang="en-US" sz="1800" dirty="0">
                <a:latin typeface="Times New Roman" pitchFamily="18" charset="0"/>
              </a:rPr>
              <a:t> program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 err="1">
                <a:latin typeface="Times New Roman" pitchFamily="18" charset="0"/>
              </a:rPr>
              <a:t>Tulis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spesifikasi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singkat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dari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algoritma</a:t>
            </a:r>
            <a:endParaRPr lang="en-US" sz="1800" dirty="0">
              <a:latin typeface="Times New Roman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err="1">
                <a:latin typeface="Times New Roman" pitchFamily="18" charset="0"/>
              </a:rPr>
              <a:t>Kamus</a:t>
            </a:r>
            <a:endParaRPr lang="en-US" sz="2400" dirty="0">
              <a:latin typeface="Times New Roman" pitchFamily="18" charset="0"/>
            </a:endParaRP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 err="1">
                <a:latin typeface="Times New Roman" pitchFamily="18" charset="0"/>
              </a:rPr>
              <a:t>Pendefinisian</a:t>
            </a:r>
            <a:r>
              <a:rPr lang="en-US" sz="1800" dirty="0">
                <a:latin typeface="Times New Roman" pitchFamily="18" charset="0"/>
              </a:rPr>
              <a:t> : type, </a:t>
            </a:r>
            <a:r>
              <a:rPr lang="en-US" sz="1800" dirty="0" err="1">
                <a:latin typeface="Times New Roman" pitchFamily="18" charset="0"/>
              </a:rPr>
              <a:t>konstanta</a:t>
            </a:r>
            <a:r>
              <a:rPr lang="en-US" sz="1800" dirty="0">
                <a:latin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</a:rPr>
              <a:t>variabel</a:t>
            </a:r>
            <a:r>
              <a:rPr lang="en-US" sz="1800" dirty="0">
                <a:latin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</a:rPr>
              <a:t>fungsi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sekaligus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spesifikasinya</a:t>
            </a:r>
            <a:r>
              <a:rPr lang="en-US" sz="1800" dirty="0">
                <a:latin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</a:rPr>
              <a:t>dan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prosedur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sekaligus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spesifikasinya</a:t>
            </a:r>
            <a:endParaRPr lang="en-US" sz="1800" dirty="0">
              <a:latin typeface="Times New Roman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err="1">
                <a:latin typeface="Times New Roman" pitchFamily="18" charset="0"/>
              </a:rPr>
              <a:t>Algoritma</a:t>
            </a:r>
            <a:endParaRPr lang="en-US" sz="2400" dirty="0">
              <a:latin typeface="Times New Roman" pitchFamily="18" charset="0"/>
            </a:endParaRP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 err="1">
                <a:latin typeface="Times New Roman" pitchFamily="18" charset="0"/>
              </a:rPr>
              <a:t>Berisi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instruksi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atau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pemanggilan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aksi</a:t>
            </a:r>
            <a:r>
              <a:rPr lang="en-US" sz="1800" dirty="0">
                <a:latin typeface="Times New Roman" pitchFamily="18" charset="0"/>
              </a:rPr>
              <a:t> yang </a:t>
            </a:r>
            <a:r>
              <a:rPr lang="en-US" sz="1800" dirty="0" err="1">
                <a:latin typeface="Times New Roman" pitchFamily="18" charset="0"/>
              </a:rPr>
              <a:t>telah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didefinisikan</a:t>
            </a:r>
            <a:endParaRPr lang="en-US" sz="1800" dirty="0">
              <a:latin typeface="Times New Roman" pitchFamily="18" charset="0"/>
            </a:endParaRP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 err="1">
                <a:latin typeface="Times New Roman" pitchFamily="18" charset="0"/>
              </a:rPr>
              <a:t>Komponen</a:t>
            </a:r>
            <a:r>
              <a:rPr lang="en-US" sz="1800" dirty="0">
                <a:latin typeface="Times New Roman" pitchFamily="18" charset="0"/>
              </a:rPr>
              <a:t> : </a:t>
            </a:r>
            <a:r>
              <a:rPr lang="en-US" sz="1800" dirty="0" err="1">
                <a:latin typeface="Times New Roman" pitchFamily="18" charset="0"/>
              </a:rPr>
              <a:t>instruksi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dasar</a:t>
            </a:r>
            <a:r>
              <a:rPr lang="en-US" sz="1800" dirty="0">
                <a:latin typeface="Times New Roman" pitchFamily="18" charset="0"/>
              </a:rPr>
              <a:t> : input/output, assignment; sequence; </a:t>
            </a:r>
            <a:r>
              <a:rPr lang="en-US" sz="1800" dirty="0" err="1">
                <a:latin typeface="Times New Roman" pitchFamily="18" charset="0"/>
              </a:rPr>
              <a:t>analisis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kasus</a:t>
            </a:r>
            <a:r>
              <a:rPr lang="en-US" sz="1800" dirty="0">
                <a:latin typeface="Times New Roman" pitchFamily="18" charset="0"/>
              </a:rPr>
              <a:t>; </a:t>
            </a:r>
            <a:r>
              <a:rPr lang="en-US" sz="1800" dirty="0" err="1">
                <a:latin typeface="Times New Roman" pitchFamily="18" charset="0"/>
              </a:rPr>
              <a:t>dan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pengulangan</a:t>
            </a:r>
            <a:endParaRPr lang="en-US" sz="1800" dirty="0">
              <a:latin typeface="Times New Roman" pitchFamily="18" charset="0"/>
            </a:endParaRP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endParaRPr lang="en-US" sz="1800" dirty="0">
              <a:latin typeface="Times New Roman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Times New Roman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sz="24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762000"/>
          </a:xfrm>
        </p:spPr>
        <p:txBody>
          <a:bodyPr/>
          <a:lstStyle/>
          <a:p>
            <a:pPr algn="l"/>
            <a:r>
              <a:rPr lang="en-US" sz="3200">
                <a:latin typeface="Times New Roman" pitchFamily="18" charset="0"/>
              </a:rPr>
              <a:t>Notasi Algoritma (2)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09600" y="1295400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Contoh teks Algoritma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62000" y="1828800"/>
            <a:ext cx="7543800" cy="2743200"/>
            <a:chOff x="480" y="1152"/>
            <a:chExt cx="4752" cy="1728"/>
          </a:xfrm>
        </p:grpSpPr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480" y="1152"/>
              <a:ext cx="4752" cy="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/>
              <a:r>
                <a:rPr lang="en-US" sz="2000" u="sng">
                  <a:latin typeface="Times New Roman" pitchFamily="18" charset="0"/>
                </a:rPr>
                <a:t>JUDUL</a:t>
              </a:r>
            </a:p>
            <a:p>
              <a:pPr algn="just"/>
              <a:r>
                <a:rPr lang="en-US" sz="2000">
                  <a:latin typeface="Times New Roman" pitchFamily="18" charset="0"/>
                </a:rPr>
                <a:t>{ Ini adalah teks dalam bahasa indonesia untuk memudahkan pembacaan </a:t>
              </a:r>
            </a:p>
            <a:p>
              <a:pPr algn="just"/>
              <a:r>
                <a:rPr lang="en-US" sz="2000">
                  <a:latin typeface="Times New Roman" pitchFamily="18" charset="0"/>
                </a:rPr>
                <a:t>teks algoritma}</a:t>
              </a:r>
            </a:p>
            <a:p>
              <a:pPr algn="just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480" y="1872"/>
              <a:ext cx="4752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/>
              <a:endParaRPr lang="en-US" u="sng"/>
            </a:p>
            <a:p>
              <a:pPr algn="just"/>
              <a:r>
                <a:rPr lang="en-US" sz="2000" u="sng">
                  <a:latin typeface="Times New Roman" pitchFamily="18" charset="0"/>
                </a:rPr>
                <a:t>KAMUS</a:t>
              </a:r>
            </a:p>
            <a:p>
              <a:pPr algn="just"/>
              <a:r>
                <a:rPr lang="en-US" sz="2000">
                  <a:latin typeface="Times New Roman" pitchFamily="18" charset="0"/>
                </a:rPr>
                <a:t>{ Pendefinisian variabel, konstanta, prosedur, fungsi}</a:t>
              </a:r>
            </a:p>
            <a:p>
              <a:pPr algn="just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480" y="2352"/>
              <a:ext cx="4752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/>
              <a:r>
                <a:rPr lang="en-US" sz="2000" u="sng">
                  <a:latin typeface="Times New Roman" pitchFamily="18" charset="0"/>
                </a:rPr>
                <a:t>ALGORITMA</a:t>
              </a:r>
            </a:p>
            <a:p>
              <a:pPr algn="just"/>
              <a:r>
                <a:rPr lang="en-US" sz="2000">
                  <a:latin typeface="Times New Roman" pitchFamily="18" charset="0"/>
                </a:rPr>
                <a:t>{ Algoritma dari program yang akan dibuat }</a:t>
              </a:r>
            </a:p>
            <a:p>
              <a:pPr algn="just"/>
              <a:endParaRPr lang="en-US" sz="2000"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762000"/>
          </a:xfrm>
        </p:spPr>
        <p:txBody>
          <a:bodyPr/>
          <a:lstStyle/>
          <a:p>
            <a:pPr algn="l"/>
            <a:r>
              <a:rPr lang="en-US" sz="3200">
                <a:latin typeface="Times New Roman" pitchFamily="18" charset="0"/>
              </a:rPr>
              <a:t>Type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447800"/>
            <a:ext cx="8229600" cy="4953000"/>
          </a:xfrm>
        </p:spPr>
        <p:txBody>
          <a:bodyPr/>
          <a:lstStyle/>
          <a:p>
            <a:pPr marL="457200" indent="-457200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>
                <a:latin typeface="Times New Roman" pitchFamily="18" charset="0"/>
              </a:rPr>
              <a:t>Pola representasi suatu data dalam komputer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>
                <a:latin typeface="Times New Roman" pitchFamily="18" charset="0"/>
              </a:rPr>
              <a:t>Mendefinisikan objek yang akan diprogram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>
                <a:latin typeface="Times New Roman" pitchFamily="18" charset="0"/>
              </a:rPr>
              <a:t>Mendefinisikan type berarti :</a:t>
            </a:r>
          </a:p>
          <a:p>
            <a:pPr marL="1027113" lvl="1" indent="-455613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Menentukan nama type dalam kamus</a:t>
            </a:r>
          </a:p>
          <a:p>
            <a:pPr marL="1027113" lvl="1" indent="-455613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Definisi domain harga yang dapat dipunyai oleh nama tersebut</a:t>
            </a:r>
          </a:p>
          <a:p>
            <a:pPr marL="1027113" lvl="1" indent="-455613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Konvensi atau perjanjian tentang penulisan konstanta bertype tersebut</a:t>
            </a:r>
          </a:p>
          <a:p>
            <a:pPr marL="1027113" lvl="1" indent="-455613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>
                <a:latin typeface="Times New Roman" pitchFamily="18" charset="0"/>
              </a:rPr>
              <a:t>Operator yang dapat dioperasikan terhadap objek bertipe tersebut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>
                <a:latin typeface="Times New Roman" pitchFamily="18" charset="0"/>
              </a:rPr>
              <a:t>Type dasar dan type bentukan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Char char="§"/>
            </a:pPr>
            <a:endParaRPr lang="en-US" sz="2800">
              <a:latin typeface="Times New Roman" pitchFamily="18" charset="0"/>
            </a:endParaRP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None/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762000"/>
          </a:xfrm>
        </p:spPr>
        <p:txBody>
          <a:bodyPr/>
          <a:lstStyle/>
          <a:p>
            <a:pPr algn="l"/>
            <a:r>
              <a:rPr lang="en-US" sz="3200">
                <a:latin typeface="Times New Roman" pitchFamily="18" charset="0"/>
              </a:rPr>
              <a:t>Type Dasar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447800"/>
            <a:ext cx="8229600" cy="2286000"/>
          </a:xfrm>
        </p:spPr>
        <p:txBody>
          <a:bodyPr/>
          <a:lstStyle/>
          <a:p>
            <a:pPr marL="457200" indent="-457200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</a:rPr>
              <a:t>Type yang </a:t>
            </a:r>
            <a:r>
              <a:rPr lang="en-US" sz="2400" dirty="0" err="1">
                <a:latin typeface="Times New Roman" pitchFamily="18" charset="0"/>
              </a:rPr>
              <a:t>sudah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didefinisikan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oleh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pemroses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bahasa</a:t>
            </a:r>
            <a:endParaRPr lang="en-US" sz="2400" dirty="0">
              <a:latin typeface="Times New Roman" pitchFamily="18" charset="0"/>
            </a:endParaRP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</a:rPr>
              <a:t>Type :</a:t>
            </a:r>
          </a:p>
          <a:p>
            <a:pPr marL="1027113" lvl="1" indent="-455613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err="1" smtClean="0">
                <a:latin typeface="Times New Roman" pitchFamily="18" charset="0"/>
              </a:rPr>
              <a:t>bilangan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</a:rPr>
              <a:t>bulat</a:t>
            </a:r>
            <a:endParaRPr lang="en-US" sz="2000" dirty="0">
              <a:latin typeface="Times New Roman" pitchFamily="18" charset="0"/>
            </a:endParaRPr>
          </a:p>
          <a:p>
            <a:pPr marL="1027113" lvl="1" indent="-455613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err="1">
                <a:latin typeface="Times New Roman" pitchFamily="18" charset="0"/>
              </a:rPr>
              <a:t>bilangan</a:t>
            </a:r>
            <a:r>
              <a:rPr lang="en-US" sz="2000" dirty="0">
                <a:latin typeface="Times New Roman" pitchFamily="18" charset="0"/>
              </a:rPr>
              <a:t> real</a:t>
            </a:r>
          </a:p>
          <a:p>
            <a:pPr marL="1027113" lvl="1" indent="-455613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err="1">
                <a:latin typeface="Times New Roman" pitchFamily="18" charset="0"/>
              </a:rPr>
              <a:t>karakter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sz="3200">
                <a:latin typeface="Times New Roman" pitchFamily="18" charset="0"/>
              </a:rPr>
              <a:t>Bilangan real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7924800" cy="1066800"/>
          </a:xfrm>
        </p:spPr>
        <p:txBody>
          <a:bodyPr/>
          <a:lstStyle/>
          <a:p>
            <a:pPr marL="457200" indent="-457200"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Nama 	: </a:t>
            </a:r>
            <a:r>
              <a:rPr lang="en-US" sz="2000" u="sng">
                <a:latin typeface="Times New Roman" pitchFamily="18" charset="0"/>
              </a:rPr>
              <a:t>real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Konstanta : angka mengandung ‘.’</a:t>
            </a:r>
          </a:p>
        </p:txBody>
      </p:sp>
      <p:pic>
        <p:nvPicPr>
          <p:cNvPr id="18473" name="Picture 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486025"/>
            <a:ext cx="7008813" cy="3076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>
                <a:latin typeface="Times New Roman" pitchFamily="18" charset="0"/>
              </a:rPr>
              <a:t>Bilangan bulat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7924800" cy="1371600"/>
          </a:xfrm>
        </p:spPr>
        <p:txBody>
          <a:bodyPr/>
          <a:lstStyle/>
          <a:p>
            <a:pPr marL="457200" indent="-457200"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Nama 	: </a:t>
            </a:r>
            <a:r>
              <a:rPr lang="en-US" sz="2000" u="sng">
                <a:latin typeface="Times New Roman" pitchFamily="18" charset="0"/>
              </a:rPr>
              <a:t>integer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Konstanta : 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misal : 8   -3   256   dst  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514600"/>
            <a:ext cx="7391400" cy="4095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sz="3200">
                <a:latin typeface="Times New Roman" pitchFamily="18" charset="0"/>
              </a:rPr>
              <a:t>Karakter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7924800" cy="1371600"/>
          </a:xfrm>
        </p:spPr>
        <p:txBody>
          <a:bodyPr/>
          <a:lstStyle/>
          <a:p>
            <a:pPr marL="457200" indent="-457200"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Nama 	: </a:t>
            </a:r>
            <a:r>
              <a:rPr lang="en-US" sz="2000" u="sng">
                <a:latin typeface="Times New Roman" pitchFamily="18" charset="0"/>
              </a:rPr>
              <a:t>character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Konstanta : di tulis diantara tanda petik </a:t>
            </a:r>
          </a:p>
          <a:p>
            <a:pPr marL="457200" indent="-457200"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		     misal : ‘8’  ‘a’  </a:t>
            </a: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514600"/>
            <a:ext cx="6935788" cy="904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Contoh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Program </a:t>
            </a:r>
            <a:r>
              <a:rPr lang="en-US" dirty="0" err="1"/>
              <a:t>luas_segitiga</a:t>
            </a:r>
            <a:endParaRPr lang="en-US" dirty="0"/>
          </a:p>
          <a:p>
            <a:pPr>
              <a:buFontTx/>
              <a:buNone/>
            </a:pPr>
            <a:r>
              <a:rPr lang="en-US" b="1" dirty="0" err="1"/>
              <a:t>Kamus</a:t>
            </a:r>
            <a:endParaRPr lang="en-US" b="1" dirty="0"/>
          </a:p>
          <a:p>
            <a:pPr>
              <a:buFontTx/>
              <a:buNone/>
            </a:pPr>
            <a:r>
              <a:rPr lang="en-US" dirty="0"/>
              <a:t>	alas ,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luas</a:t>
            </a:r>
            <a:r>
              <a:rPr lang="en-US" dirty="0"/>
              <a:t> : </a:t>
            </a:r>
            <a:r>
              <a:rPr lang="en-US" u="sng" dirty="0"/>
              <a:t>integer</a:t>
            </a:r>
          </a:p>
          <a:p>
            <a:pPr>
              <a:buFontTx/>
              <a:buNone/>
            </a:pPr>
            <a:r>
              <a:rPr lang="en-US" b="1" dirty="0" err="1"/>
              <a:t>Algoritma</a:t>
            </a:r>
            <a:endParaRPr lang="en-US" b="1" dirty="0"/>
          </a:p>
          <a:p>
            <a:pPr>
              <a:buFontTx/>
              <a:buNone/>
            </a:pPr>
            <a:r>
              <a:rPr lang="en-US" u="sng" dirty="0"/>
              <a:t>input</a:t>
            </a:r>
            <a:r>
              <a:rPr lang="en-US" dirty="0"/>
              <a:t> (</a:t>
            </a:r>
            <a:r>
              <a:rPr lang="en-US" dirty="0" err="1"/>
              <a:t>alas,tinggi</a:t>
            </a:r>
            <a:r>
              <a:rPr lang="en-US" dirty="0"/>
              <a:t>)</a:t>
            </a:r>
          </a:p>
          <a:p>
            <a:pPr>
              <a:buFontTx/>
              <a:buNone/>
            </a:pP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 ½ * alas * </a:t>
            </a:r>
            <a:r>
              <a:rPr lang="en-US" dirty="0" err="1">
                <a:sym typeface="Wingdings" pitchFamily="2" charset="2"/>
              </a:rPr>
              <a:t>tinggi</a:t>
            </a:r>
            <a:endParaRPr lang="en-US" dirty="0"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u="sng" dirty="0">
                <a:sym typeface="Wingdings" pitchFamily="2" charset="2"/>
              </a:rPr>
              <a:t>output</a:t>
            </a:r>
            <a:r>
              <a:rPr lang="en-US" dirty="0">
                <a:sym typeface="Wingdings" pitchFamily="2" charset="2"/>
              </a:rPr>
              <a:t> (“</a:t>
            </a:r>
            <a:r>
              <a:rPr lang="en-US" dirty="0" err="1">
                <a:sym typeface="Wingdings" pitchFamily="2" charset="2"/>
              </a:rPr>
              <a:t>luas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segitiga</a:t>
            </a:r>
            <a:r>
              <a:rPr lang="en-US" dirty="0">
                <a:sym typeface="Wingdings" pitchFamily="2" charset="2"/>
              </a:rPr>
              <a:t> :”, </a:t>
            </a:r>
            <a:r>
              <a:rPr lang="en-US" dirty="0" err="1">
                <a:sym typeface="Wingdings" pitchFamily="2" charset="2"/>
              </a:rPr>
              <a:t>luas</a:t>
            </a:r>
            <a:r>
              <a:rPr lang="en-US" dirty="0">
                <a:sym typeface="Wingdings" pitchFamily="2" charset="2"/>
              </a:rPr>
              <a:t>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205</Words>
  <Application>Microsoft Office PowerPoint</Application>
  <PresentationFormat>On-screen Show (4:3)</PresentationFormat>
  <Paragraphs>63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Review Algoritma 1</vt:lpstr>
      <vt:lpstr>Notasi Algoritma (2)</vt:lpstr>
      <vt:lpstr>Type</vt:lpstr>
      <vt:lpstr>Type Dasar</vt:lpstr>
      <vt:lpstr>Bilangan real</vt:lpstr>
      <vt:lpstr>Bilangan bulat</vt:lpstr>
      <vt:lpstr>Karakter</vt:lpstr>
      <vt:lpstr>Contoh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Algoritma 1</dc:title>
  <cp:lastModifiedBy>Sri Nurhayati</cp:lastModifiedBy>
  <cp:revision>2</cp:revision>
  <dcterms:created xsi:type="dcterms:W3CDTF">2009-11-17T05:59:04Z</dcterms:created>
  <dcterms:modified xsi:type="dcterms:W3CDTF">2010-01-02T04:15:50Z</dcterms:modified>
</cp:coreProperties>
</file>