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4EAFFD6-E26D-45AB-A41F-5A63239FF997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CA6C15C-57EB-4FBA-B1AB-CA0122F85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AFFD6-E26D-45AB-A41F-5A63239FF997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C15C-57EB-4FBA-B1AB-CA0122F85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AFFD6-E26D-45AB-A41F-5A63239FF997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C15C-57EB-4FBA-B1AB-CA0122F85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4EAFFD6-E26D-45AB-A41F-5A63239FF997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A6C15C-57EB-4FBA-B1AB-CA0122F854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4EAFFD6-E26D-45AB-A41F-5A63239FF997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CA6C15C-57EB-4FBA-B1AB-CA0122F85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AFFD6-E26D-45AB-A41F-5A63239FF997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C15C-57EB-4FBA-B1AB-CA0122F854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AFFD6-E26D-45AB-A41F-5A63239FF997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C15C-57EB-4FBA-B1AB-CA0122F854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EAFFD6-E26D-45AB-A41F-5A63239FF997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A6C15C-57EB-4FBA-B1AB-CA0122F854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AFFD6-E26D-45AB-A41F-5A63239FF997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6C15C-57EB-4FBA-B1AB-CA0122F85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4EAFFD6-E26D-45AB-A41F-5A63239FF997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A6C15C-57EB-4FBA-B1AB-CA0122F854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4EAFFD6-E26D-45AB-A41F-5A63239FF997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A6C15C-57EB-4FBA-B1AB-CA0122F854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4EAFFD6-E26D-45AB-A41F-5A63239FF997}" type="datetimeFigureOut">
              <a:rPr lang="en-US" smtClean="0"/>
              <a:pPr/>
              <a:t>1/2/2010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A6C15C-57EB-4FBA-B1AB-CA0122F85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</a:p>
          <a:p>
            <a:r>
              <a:rPr lang="en-US" dirty="0" smtClean="0"/>
              <a:t>Operator yang </a:t>
            </a:r>
            <a:r>
              <a:rPr lang="en-US" dirty="0" err="1" smtClean="0"/>
              <a:t>digunakan</a:t>
            </a:r>
            <a:r>
              <a:rPr lang="en-US" dirty="0" smtClean="0"/>
              <a:t> : operator </a:t>
            </a:r>
            <a:r>
              <a:rPr lang="en-US" dirty="0" err="1" smtClean="0"/>
              <a:t>relasi</a:t>
            </a:r>
            <a:r>
              <a:rPr lang="en-US" dirty="0" smtClean="0"/>
              <a:t>, operator </a:t>
            </a:r>
            <a:r>
              <a:rPr lang="en-US" dirty="0" err="1" smtClean="0"/>
              <a:t>logika</a:t>
            </a:r>
            <a:endParaRPr lang="en-US" dirty="0" smtClean="0"/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percabangan</a:t>
            </a:r>
            <a:r>
              <a:rPr lang="en-US" dirty="0" smtClean="0"/>
              <a:t> :</a:t>
            </a:r>
          </a:p>
          <a:p>
            <a:pPr lvl="2"/>
            <a:r>
              <a:rPr lang="en-US" dirty="0" smtClean="0"/>
              <a:t>IF</a:t>
            </a:r>
          </a:p>
          <a:p>
            <a:pPr lvl="2"/>
            <a:r>
              <a:rPr lang="en-US" dirty="0" smtClean="0"/>
              <a:t>Select-Case </a:t>
            </a:r>
            <a:r>
              <a:rPr lang="en-US" dirty="0" err="1" smtClean="0"/>
              <a:t>atau</a:t>
            </a:r>
            <a:r>
              <a:rPr lang="en-US" dirty="0" smtClean="0"/>
              <a:t> Switch-Case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Looping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berulang-ulang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Syarat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looping</a:t>
            </a:r>
          </a:p>
          <a:p>
            <a:pPr lvl="1"/>
            <a:r>
              <a:rPr lang="en-US" dirty="0" err="1" smtClean="0"/>
              <a:t>Inisalisasi</a:t>
            </a:r>
            <a:endParaRPr lang="en-US" dirty="0" smtClean="0"/>
          </a:p>
          <a:p>
            <a:pPr lvl="1"/>
            <a:r>
              <a:rPr lang="en-US" dirty="0" smtClean="0"/>
              <a:t>Next </a:t>
            </a:r>
            <a:r>
              <a:rPr lang="en-US" dirty="0" err="1" smtClean="0"/>
              <a:t>iterasi</a:t>
            </a:r>
            <a:endParaRPr lang="en-US" dirty="0" smtClean="0"/>
          </a:p>
          <a:p>
            <a:pPr lvl="1"/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 smtClean="0"/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looping :</a:t>
            </a:r>
          </a:p>
          <a:p>
            <a:pPr lvl="1"/>
            <a:r>
              <a:rPr lang="en-US" dirty="0" smtClean="0"/>
              <a:t>While</a:t>
            </a:r>
          </a:p>
          <a:p>
            <a:pPr lvl="1"/>
            <a:r>
              <a:rPr lang="en-US" dirty="0" smtClean="0"/>
              <a:t>Repeat-until </a:t>
            </a:r>
            <a:r>
              <a:rPr lang="en-US" dirty="0" err="1" smtClean="0"/>
              <a:t>atau</a:t>
            </a:r>
            <a:r>
              <a:rPr lang="en-US" dirty="0" smtClean="0"/>
              <a:t> do-while</a:t>
            </a:r>
          </a:p>
          <a:p>
            <a:pPr lvl="1"/>
            <a:r>
              <a:rPr lang="en-US" dirty="0" smtClean="0"/>
              <a:t>For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Tx/>
              <a:buNone/>
            </a:pPr>
            <a:r>
              <a:rPr lang="en-US" sz="2600" dirty="0" smtClean="0"/>
              <a:t>Program max1</a:t>
            </a:r>
          </a:p>
          <a:p>
            <a:pPr>
              <a:buFontTx/>
              <a:buNone/>
            </a:pPr>
            <a:r>
              <a:rPr lang="en-US" sz="2600" b="1" dirty="0" err="1" smtClean="0"/>
              <a:t>Kamus</a:t>
            </a:r>
            <a:endParaRPr lang="en-US" sz="2600" b="1" dirty="0" smtClean="0"/>
          </a:p>
          <a:p>
            <a:pPr>
              <a:buFontTx/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x,y,z</a:t>
            </a:r>
            <a:r>
              <a:rPr lang="en-US" sz="2600" dirty="0" smtClean="0"/>
              <a:t> : </a:t>
            </a:r>
            <a:r>
              <a:rPr lang="en-US" sz="2600" u="sng" dirty="0" smtClean="0"/>
              <a:t>integer</a:t>
            </a:r>
          </a:p>
          <a:p>
            <a:pPr>
              <a:buFontTx/>
              <a:buNone/>
            </a:pPr>
            <a:r>
              <a:rPr lang="en-US" sz="2600" b="1" dirty="0" err="1" smtClean="0"/>
              <a:t>Algoritma</a:t>
            </a:r>
            <a:endParaRPr lang="en-US" sz="2600" b="1" dirty="0" smtClean="0"/>
          </a:p>
          <a:p>
            <a:pPr>
              <a:buFontTx/>
              <a:buNone/>
            </a:pPr>
            <a:r>
              <a:rPr lang="en-US" sz="2600" u="sng" dirty="0" smtClean="0"/>
              <a:t>input</a:t>
            </a:r>
            <a:r>
              <a:rPr lang="en-US" sz="2600" dirty="0" smtClean="0"/>
              <a:t> (</a:t>
            </a:r>
            <a:r>
              <a:rPr lang="en-US" sz="2600" dirty="0" err="1" smtClean="0"/>
              <a:t>x,y,z</a:t>
            </a:r>
            <a:r>
              <a:rPr lang="en-US" sz="2600" dirty="0" smtClean="0"/>
              <a:t>)</a:t>
            </a:r>
          </a:p>
          <a:p>
            <a:pPr>
              <a:buFontTx/>
              <a:buNone/>
            </a:pPr>
            <a:r>
              <a:rPr lang="en-US" sz="2600" dirty="0" smtClean="0"/>
              <a:t>If (x&gt;y)</a:t>
            </a:r>
          </a:p>
          <a:p>
            <a:pPr>
              <a:buFontTx/>
              <a:buNone/>
            </a:pPr>
            <a:r>
              <a:rPr lang="en-US" sz="2600" dirty="0" smtClean="0"/>
              <a:t>	if (x&gt;z)</a:t>
            </a:r>
          </a:p>
          <a:p>
            <a:pPr>
              <a:buFontTx/>
              <a:buNone/>
            </a:pPr>
            <a:r>
              <a:rPr lang="en-US" sz="2600" dirty="0" smtClean="0"/>
              <a:t>		max </a:t>
            </a:r>
            <a:r>
              <a:rPr lang="en-US" sz="2600" dirty="0" smtClean="0">
                <a:sym typeface="Wingdings" pitchFamily="2" charset="2"/>
              </a:rPr>
              <a:t> x</a:t>
            </a:r>
          </a:p>
          <a:p>
            <a:pPr>
              <a:buFontTx/>
              <a:buNone/>
            </a:pPr>
            <a:r>
              <a:rPr lang="en-US" sz="2600" dirty="0" smtClean="0">
                <a:sym typeface="Wingdings" pitchFamily="2" charset="2"/>
              </a:rPr>
              <a:t>	else</a:t>
            </a:r>
          </a:p>
          <a:p>
            <a:pPr>
              <a:buFontTx/>
              <a:buNone/>
            </a:pPr>
            <a:r>
              <a:rPr lang="en-US" sz="2600" dirty="0" smtClean="0">
                <a:sym typeface="Wingdings" pitchFamily="2" charset="2"/>
              </a:rPr>
              <a:t>		max  z</a:t>
            </a:r>
          </a:p>
          <a:p>
            <a:pPr>
              <a:buFontTx/>
              <a:buNone/>
            </a:pPr>
            <a:r>
              <a:rPr lang="en-US" sz="2600" dirty="0" smtClean="0">
                <a:sym typeface="Wingdings" pitchFamily="2" charset="2"/>
              </a:rPr>
              <a:t>	end if</a:t>
            </a:r>
            <a:endParaRPr lang="en-US" sz="2600" dirty="0" smtClean="0"/>
          </a:p>
          <a:p>
            <a:pPr>
              <a:buFontTx/>
              <a:buNone/>
            </a:pPr>
            <a:r>
              <a:rPr lang="en-US" sz="2600" dirty="0" smtClean="0"/>
              <a:t>Else </a:t>
            </a:r>
          </a:p>
          <a:p>
            <a:pPr>
              <a:buFontTx/>
              <a:buNone/>
            </a:pPr>
            <a:r>
              <a:rPr lang="en-US" sz="2600" dirty="0" smtClean="0"/>
              <a:t>	if (y&gt;z)</a:t>
            </a:r>
          </a:p>
          <a:p>
            <a:pPr>
              <a:buFontTx/>
              <a:buNone/>
            </a:pPr>
            <a:r>
              <a:rPr lang="en-US" sz="2600" dirty="0" smtClean="0"/>
              <a:t>		max </a:t>
            </a:r>
            <a:r>
              <a:rPr lang="en-US" sz="2600" dirty="0" smtClean="0">
                <a:sym typeface="Wingdings" pitchFamily="2" charset="2"/>
              </a:rPr>
              <a:t> y</a:t>
            </a:r>
          </a:p>
          <a:p>
            <a:pPr>
              <a:buFontTx/>
              <a:buNone/>
            </a:pPr>
            <a:r>
              <a:rPr lang="en-US" sz="2600" dirty="0" smtClean="0">
                <a:sym typeface="Wingdings" pitchFamily="2" charset="2"/>
              </a:rPr>
              <a:t>	else</a:t>
            </a:r>
          </a:p>
          <a:p>
            <a:pPr>
              <a:buFontTx/>
              <a:buNone/>
            </a:pPr>
            <a:r>
              <a:rPr lang="en-US" sz="2600" dirty="0" smtClean="0">
                <a:sym typeface="Wingdings" pitchFamily="2" charset="2"/>
              </a:rPr>
              <a:t>		max  z</a:t>
            </a:r>
          </a:p>
          <a:p>
            <a:pPr>
              <a:buFontTx/>
              <a:buNone/>
            </a:pPr>
            <a:r>
              <a:rPr lang="en-US" sz="2600" dirty="0" smtClean="0">
                <a:sym typeface="Wingdings" pitchFamily="2" charset="2"/>
              </a:rPr>
              <a:t>	end if</a:t>
            </a:r>
            <a:endParaRPr lang="en-US" sz="2600" dirty="0" smtClean="0"/>
          </a:p>
          <a:p>
            <a:pPr>
              <a:buFontTx/>
              <a:buNone/>
            </a:pPr>
            <a:r>
              <a:rPr lang="en-US" sz="2600" dirty="0" smtClean="0"/>
              <a:t>End If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sz="2600" dirty="0" smtClean="0"/>
              <a:t>Program max2</a:t>
            </a:r>
          </a:p>
          <a:p>
            <a:pPr>
              <a:buFontTx/>
              <a:buNone/>
            </a:pPr>
            <a:r>
              <a:rPr lang="en-US" sz="2600" b="1" dirty="0" err="1" smtClean="0"/>
              <a:t>Kamus</a:t>
            </a:r>
            <a:endParaRPr lang="en-US" sz="2600" b="1" dirty="0" smtClean="0"/>
          </a:p>
          <a:p>
            <a:pPr>
              <a:buFontTx/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x,y,z</a:t>
            </a:r>
            <a:r>
              <a:rPr lang="en-US" sz="2600" dirty="0" smtClean="0"/>
              <a:t> : </a:t>
            </a:r>
            <a:r>
              <a:rPr lang="en-US" sz="2600" u="sng" dirty="0" smtClean="0"/>
              <a:t>integer</a:t>
            </a:r>
          </a:p>
          <a:p>
            <a:pPr>
              <a:buFontTx/>
              <a:buNone/>
            </a:pPr>
            <a:r>
              <a:rPr lang="en-US" sz="2600" b="1" dirty="0" err="1" smtClean="0"/>
              <a:t>Algoritma</a:t>
            </a:r>
            <a:endParaRPr lang="en-US" sz="2600" b="1" dirty="0" smtClean="0"/>
          </a:p>
          <a:p>
            <a:pPr>
              <a:buFontTx/>
              <a:buNone/>
            </a:pPr>
            <a:r>
              <a:rPr lang="en-US" sz="2600" u="sng" dirty="0" smtClean="0"/>
              <a:t>input</a:t>
            </a:r>
            <a:r>
              <a:rPr lang="en-US" sz="2600" dirty="0" smtClean="0"/>
              <a:t> (</a:t>
            </a:r>
            <a:r>
              <a:rPr lang="en-US" sz="2600" dirty="0" err="1" smtClean="0"/>
              <a:t>x,y,z</a:t>
            </a:r>
            <a:r>
              <a:rPr lang="en-US" sz="2600" dirty="0" smtClean="0"/>
              <a:t>)</a:t>
            </a:r>
          </a:p>
          <a:p>
            <a:pPr>
              <a:buFontTx/>
              <a:buNone/>
            </a:pPr>
            <a:r>
              <a:rPr lang="en-US" sz="2600" dirty="0" smtClean="0"/>
              <a:t>If (x&gt;y) and (x&gt;z)</a:t>
            </a:r>
          </a:p>
          <a:p>
            <a:pPr>
              <a:buFontTx/>
              <a:buNone/>
            </a:pPr>
            <a:r>
              <a:rPr lang="en-US" sz="2600" dirty="0" smtClean="0"/>
              <a:t>	max </a:t>
            </a:r>
            <a:r>
              <a:rPr lang="en-US" sz="2600" dirty="0" smtClean="0">
                <a:sym typeface="Wingdings" pitchFamily="2" charset="2"/>
              </a:rPr>
              <a:t> x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Else If (y&gt;x) and (y&gt;z)</a:t>
            </a:r>
          </a:p>
          <a:p>
            <a:pPr>
              <a:buFontTx/>
              <a:buNone/>
            </a:pPr>
            <a:r>
              <a:rPr lang="en-US" sz="2600" dirty="0" smtClean="0"/>
              <a:t>	max </a:t>
            </a:r>
            <a:r>
              <a:rPr lang="en-US" sz="2600" dirty="0" smtClean="0">
                <a:sym typeface="Wingdings" pitchFamily="2" charset="2"/>
              </a:rPr>
              <a:t> y</a:t>
            </a:r>
          </a:p>
          <a:p>
            <a:pPr>
              <a:buFontTx/>
              <a:buNone/>
            </a:pPr>
            <a:r>
              <a:rPr lang="en-US" sz="2600" dirty="0" smtClean="0">
                <a:sym typeface="Wingdings" pitchFamily="2" charset="2"/>
              </a:rPr>
              <a:t>Else</a:t>
            </a:r>
          </a:p>
          <a:p>
            <a:pPr>
              <a:buFontTx/>
              <a:buNone/>
            </a:pPr>
            <a:r>
              <a:rPr lang="en-US" sz="2600" dirty="0" smtClean="0">
                <a:sym typeface="Wingdings" pitchFamily="2" charset="2"/>
              </a:rPr>
              <a:t>	max  z</a:t>
            </a:r>
          </a:p>
          <a:p>
            <a:pPr>
              <a:buFontTx/>
              <a:buNone/>
            </a:pPr>
            <a:r>
              <a:rPr lang="en-US" sz="2600" dirty="0" smtClean="0"/>
              <a:t>End If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u="sng" dirty="0" err="1" smtClean="0"/>
              <a:t>Kamus</a:t>
            </a:r>
            <a:r>
              <a:rPr lang="en-US" sz="1400" u="sng" dirty="0" smtClean="0"/>
              <a:t> 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dirty="0" err="1" smtClean="0"/>
              <a:t>i</a:t>
            </a:r>
            <a:r>
              <a:rPr lang="en-US" sz="1400" dirty="0" smtClean="0"/>
              <a:t>, x, flag : </a:t>
            </a:r>
            <a:r>
              <a:rPr lang="en-US" sz="1400" u="sng" dirty="0" smtClean="0"/>
              <a:t>integer</a:t>
            </a:r>
            <a:endParaRPr lang="en-US" sz="1400" dirty="0" smtClean="0"/>
          </a:p>
          <a:p>
            <a:pPr>
              <a:buNone/>
            </a:pPr>
            <a:r>
              <a:rPr lang="en-US" sz="1400" u="sng" dirty="0" err="1" smtClean="0"/>
              <a:t>Algoritma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u="sng" dirty="0" smtClean="0"/>
              <a:t>Output</a:t>
            </a:r>
            <a:r>
              <a:rPr lang="en-US" sz="1400" dirty="0" smtClean="0"/>
              <a:t> (’2’)</a:t>
            </a:r>
          </a:p>
          <a:p>
            <a:pPr>
              <a:buNone/>
            </a:pPr>
            <a:r>
              <a:rPr lang="en-US" sz="1400" dirty="0" smtClean="0"/>
              <a:t>	x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3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u="sng" dirty="0" smtClean="0"/>
              <a:t>while</a:t>
            </a:r>
            <a:r>
              <a:rPr lang="en-US" sz="1400" dirty="0" smtClean="0"/>
              <a:t> (x &lt; 20)</a:t>
            </a:r>
            <a:r>
              <a:rPr lang="en-US" sz="1400" u="sng" dirty="0" smtClean="0"/>
              <a:t>do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dirty="0" err="1" smtClean="0"/>
              <a:t>i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3</a:t>
            </a:r>
          </a:p>
          <a:p>
            <a:pPr>
              <a:buNone/>
            </a:pPr>
            <a:r>
              <a:rPr lang="en-US" sz="1400" dirty="0" smtClean="0"/>
              <a:t>		flag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0</a:t>
            </a:r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u="sng" dirty="0" smtClean="0"/>
              <a:t>while</a:t>
            </a:r>
            <a:r>
              <a:rPr lang="en-US" sz="1400" dirty="0" smtClean="0"/>
              <a:t> ( </a:t>
            </a:r>
            <a:r>
              <a:rPr lang="en-US" sz="1400" dirty="0" err="1" smtClean="0"/>
              <a:t>i</a:t>
            </a:r>
            <a:r>
              <a:rPr lang="en-US" sz="1400" dirty="0" smtClean="0"/>
              <a:t> &lt;= </a:t>
            </a:r>
            <a:r>
              <a:rPr lang="en-US" sz="1400" dirty="0" err="1" smtClean="0"/>
              <a:t>sqrt</a:t>
            </a:r>
            <a:r>
              <a:rPr lang="en-US" sz="1400" dirty="0" smtClean="0"/>
              <a:t>(x) ) </a:t>
            </a:r>
            <a:r>
              <a:rPr lang="en-US" sz="1400" u="sng" dirty="0" smtClean="0"/>
              <a:t>and</a:t>
            </a:r>
            <a:r>
              <a:rPr lang="en-US" sz="1400" dirty="0" smtClean="0"/>
              <a:t> (flag = 0) </a:t>
            </a:r>
            <a:r>
              <a:rPr lang="en-US" sz="1400" u="sng" dirty="0" smtClean="0"/>
              <a:t>do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		</a:t>
            </a:r>
            <a:r>
              <a:rPr lang="en-US" sz="1400" u="sng" dirty="0" smtClean="0"/>
              <a:t>if</a:t>
            </a:r>
            <a:r>
              <a:rPr lang="en-US" sz="1400" dirty="0" smtClean="0"/>
              <a:t> ( x mod </a:t>
            </a:r>
            <a:r>
              <a:rPr lang="en-US" sz="1400" dirty="0" err="1" smtClean="0"/>
              <a:t>i</a:t>
            </a:r>
            <a:r>
              <a:rPr lang="en-US" sz="1400" dirty="0" smtClean="0"/>
              <a:t> = 0 ) </a:t>
            </a:r>
            <a:r>
              <a:rPr lang="en-US" sz="1400" u="sng" dirty="0" smtClean="0"/>
              <a:t>then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			flag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1</a:t>
            </a:r>
          </a:p>
          <a:p>
            <a:pPr>
              <a:buNone/>
            </a:pPr>
            <a:r>
              <a:rPr lang="en-US" sz="1400" dirty="0" smtClean="0"/>
              <a:t>			</a:t>
            </a:r>
            <a:r>
              <a:rPr lang="en-US" sz="1400" u="sng" dirty="0" smtClean="0"/>
              <a:t>else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			</a:t>
            </a:r>
            <a:r>
              <a:rPr lang="en-US" sz="1400" dirty="0" err="1" smtClean="0"/>
              <a:t>i</a:t>
            </a:r>
            <a:r>
              <a:rPr lang="en-US" sz="1400" dirty="0" smtClean="0"/>
              <a:t>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 + 2</a:t>
            </a:r>
          </a:p>
          <a:p>
            <a:pPr>
              <a:buNone/>
            </a:pPr>
            <a:r>
              <a:rPr lang="en-US" sz="1400" dirty="0" smtClean="0"/>
              <a:t>			</a:t>
            </a:r>
            <a:r>
              <a:rPr lang="en-US" sz="1400" u="sng" dirty="0" smtClean="0"/>
              <a:t>end if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u="sng" dirty="0" smtClean="0"/>
              <a:t>end while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u="sng" dirty="0" smtClean="0"/>
              <a:t>if</a:t>
            </a:r>
            <a:r>
              <a:rPr lang="en-US" sz="1400" dirty="0" smtClean="0"/>
              <a:t> (flag = 0)</a:t>
            </a:r>
            <a:r>
              <a:rPr lang="en-US" sz="1400" u="sng" dirty="0" smtClean="0"/>
              <a:t>then</a:t>
            </a:r>
            <a:endParaRPr lang="en-US" sz="1400" dirty="0" smtClean="0"/>
          </a:p>
          <a:p>
            <a:pPr>
              <a:buNone/>
            </a:pPr>
            <a:r>
              <a:rPr lang="en-US" sz="1400" dirty="0" smtClean="0"/>
              <a:t>			output (x)</a:t>
            </a:r>
          </a:p>
          <a:p>
            <a:pPr>
              <a:buNone/>
            </a:pPr>
            <a:r>
              <a:rPr lang="en-US" sz="1400" dirty="0" smtClean="0"/>
              <a:t>		</a:t>
            </a:r>
            <a:r>
              <a:rPr lang="en-US" sz="1400" u="sng" dirty="0" smtClean="0"/>
              <a:t>end if</a:t>
            </a:r>
            <a:r>
              <a:rPr lang="en-US" sz="1400" dirty="0" smtClean="0"/>
              <a:t> </a:t>
            </a:r>
          </a:p>
          <a:p>
            <a:pPr>
              <a:buNone/>
            </a:pPr>
            <a:r>
              <a:rPr lang="en-US" sz="1400" dirty="0" smtClean="0"/>
              <a:t>x </a:t>
            </a:r>
            <a:r>
              <a:rPr lang="en-US" sz="1400" dirty="0" smtClean="0">
                <a:sym typeface="Wingdings"/>
              </a:rPr>
              <a:t></a:t>
            </a:r>
            <a:r>
              <a:rPr lang="en-US" sz="1400" dirty="0" smtClean="0"/>
              <a:t> x+2</a:t>
            </a:r>
          </a:p>
          <a:p>
            <a:pPr>
              <a:buNone/>
            </a:pPr>
            <a:r>
              <a:rPr lang="en-US" sz="1400" dirty="0" smtClean="0"/>
              <a:t>	</a:t>
            </a:r>
            <a:r>
              <a:rPr lang="en-US" sz="1400" u="sng" dirty="0" smtClean="0"/>
              <a:t>end while</a:t>
            </a:r>
            <a:endParaRPr lang="en-US" sz="1400" dirty="0" smtClean="0"/>
          </a:p>
          <a:p>
            <a:pPr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89</Words>
  <Application>Microsoft Office PowerPoint</Application>
  <PresentationFormat>On-screen Show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Seleksi Kondisi</vt:lpstr>
      <vt:lpstr>Looping</vt:lpstr>
      <vt:lpstr>Contoh Kasus (1)</vt:lpstr>
      <vt:lpstr>Contoh Kasus (2)</vt:lpstr>
      <vt:lpstr>Contoh Kasus (3)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Seleksi Kondisi</dc:title>
  <cp:lastModifiedBy>Sri Nurhayati</cp:lastModifiedBy>
  <cp:revision>2</cp:revision>
  <dcterms:created xsi:type="dcterms:W3CDTF">2009-11-17T05:59:39Z</dcterms:created>
  <dcterms:modified xsi:type="dcterms:W3CDTF">2010-01-02T04:16:06Z</dcterms:modified>
</cp:coreProperties>
</file>