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71" r:id="rId10"/>
    <p:sldId id="265" r:id="rId11"/>
    <p:sldId id="266" r:id="rId12"/>
    <p:sldId id="267" r:id="rId13"/>
    <p:sldId id="268" r:id="rId14"/>
    <p:sldId id="269" r:id="rId15"/>
  </p:sldIdLst>
  <p:sldSz cx="10515600" cy="7772400"/>
  <p:notesSz cx="9945688" cy="6858000"/>
  <p:defaultTextStyle>
    <a:defPPr>
      <a:defRPr lang="en-US"/>
    </a:defPPr>
    <a:lvl1pPr marL="0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2488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4976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7464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9953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12441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34929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7417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9905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38" y="-108"/>
      </p:cViewPr>
      <p:guideLst>
        <p:guide orient="horz" pos="2448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3588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12. Objek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3588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13919-BD73-4B82-B026-84D215D76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4164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33738" y="514350"/>
            <a:ext cx="3478212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569" y="3257550"/>
            <a:ext cx="795655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12. Objek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4164" y="6513513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AAA13-11C6-4225-B3CA-1A26610AD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AAA13-11C6-4225-B3CA-1A26610AD9E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12. Objek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0515600" cy="7772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75110" y="79056"/>
            <a:ext cx="10365378" cy="758449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89710" y="3627120"/>
            <a:ext cx="7360920" cy="1813560"/>
          </a:xfrm>
        </p:spPr>
        <p:txBody>
          <a:bodyPr/>
          <a:lstStyle>
            <a:lvl1pPr marL="0" indent="0" algn="ctr">
              <a:buNone/>
              <a:defRPr sz="3000">
                <a:solidFill>
                  <a:schemeClr val="tx2"/>
                </a:solidFill>
              </a:defRPr>
            </a:lvl1pPr>
            <a:lvl2pPr marL="522488" indent="0" algn="ctr">
              <a:buNone/>
            </a:lvl2pPr>
            <a:lvl3pPr marL="1044976" indent="0" algn="ctr">
              <a:buNone/>
            </a:lvl3pPr>
            <a:lvl4pPr marL="1567464" indent="0" algn="ctr">
              <a:buNone/>
            </a:lvl4pPr>
            <a:lvl5pPr marL="2089953" indent="0" algn="ctr">
              <a:buNone/>
            </a:lvl5pPr>
            <a:lvl6pPr marL="2612441" indent="0" algn="ctr">
              <a:buNone/>
            </a:lvl6pPr>
            <a:lvl7pPr marL="3134929" indent="0" algn="ctr">
              <a:buNone/>
            </a:lvl7pPr>
            <a:lvl8pPr marL="3657417" indent="0" algn="ctr">
              <a:buNone/>
            </a:lvl8pPr>
            <a:lvl9pPr marL="4179905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4206-6646-4E9E-87E5-8346C18B7008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600">
                <a:solidFill>
                  <a:srgbClr val="FFFFFF"/>
                </a:solidFill>
              </a:defRPr>
            </a:lvl1pPr>
          </a:lstStyle>
          <a:p>
            <a:fld id="{5DDE5660-CAC4-4865-B890-15BEE5EE94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2372" y="1642544"/>
            <a:ext cx="10374768" cy="173099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72372" y="1582951"/>
            <a:ext cx="10374768" cy="13665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72372" y="3373535"/>
            <a:ext cx="10374768" cy="12527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25780" y="1706721"/>
            <a:ext cx="9464040" cy="1666028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4206-6646-4E9E-87E5-8346C18B7008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E5660-CAC4-4865-B890-15BEE5EE9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3810" y="311261"/>
            <a:ext cx="2313432" cy="6631728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1560" y="311259"/>
            <a:ext cx="6396990" cy="6631728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4206-6646-4E9E-87E5-8346C18B7008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E5660-CAC4-4865-B890-15BEE5EE9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4206-6646-4E9E-87E5-8346C18B7008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E5660-CAC4-4865-B890-15BEE5EE94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051560" y="1640840"/>
            <a:ext cx="8938260" cy="5181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0515600" cy="7772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75110" y="79056"/>
            <a:ext cx="10365378" cy="758449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60" y="1079502"/>
            <a:ext cx="8938260" cy="1543685"/>
          </a:xfrm>
        </p:spPr>
        <p:txBody>
          <a:bodyPr anchor="b" anchorCtr="0"/>
          <a:lstStyle>
            <a:lvl1pPr algn="l">
              <a:buNone/>
              <a:defRPr sz="46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60" y="2887664"/>
            <a:ext cx="8938260" cy="1516697"/>
          </a:xfrm>
        </p:spPr>
        <p:txBody>
          <a:bodyPr anchor="t" anchorCtr="0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4206-6646-4E9E-87E5-8346C18B7008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20116" y="6995160"/>
            <a:ext cx="4600575" cy="51816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79825" y="2693741"/>
            <a:ext cx="10365543" cy="1036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9519" y="2653673"/>
            <a:ext cx="10365848" cy="5181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8553" y="2798064"/>
            <a:ext cx="10366814" cy="5181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8250" y="7036613"/>
            <a:ext cx="525780" cy="518160"/>
          </a:xfrm>
        </p:spPr>
        <p:txBody>
          <a:bodyPr/>
          <a:lstStyle/>
          <a:p>
            <a:fld id="{5DDE5660-CAC4-4865-B890-15BEE5EE9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4206-6646-4E9E-87E5-8346C18B7008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E5660-CAC4-4865-B890-15BEE5EE94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51560" y="1640840"/>
            <a:ext cx="4311396" cy="5181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74043" y="1640840"/>
            <a:ext cx="4311396" cy="5181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560" y="309457"/>
            <a:ext cx="8938260" cy="12954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1640840"/>
            <a:ext cx="4293870" cy="863600"/>
          </a:xfrm>
          <a:noFill/>
          <a:ln w="12700" cap="sq" cmpd="sng" algn="ctr">
            <a:noFill/>
            <a:prstDash val="solid"/>
          </a:ln>
        </p:spPr>
        <p:txBody>
          <a:bodyPr lIns="104498" anchor="b" anchorCtr="0">
            <a:noAutofit/>
          </a:bodyPr>
          <a:lstStyle>
            <a:lvl1pPr marL="0" indent="0">
              <a:buNone/>
              <a:defRPr sz="27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695950" y="1640840"/>
            <a:ext cx="4293870" cy="863600"/>
          </a:xfrm>
          <a:noFill/>
          <a:ln w="12700" cap="sq" cmpd="sng" algn="ctr">
            <a:noFill/>
            <a:prstDash val="solid"/>
          </a:ln>
        </p:spPr>
        <p:txBody>
          <a:bodyPr lIns="104498" anchor="b" anchorCtr="0">
            <a:noAutofit/>
          </a:bodyPr>
          <a:lstStyle>
            <a:lvl1pPr marL="0" indent="0">
              <a:buNone/>
              <a:defRPr sz="27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4206-6646-4E9E-87E5-8346C18B7008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E5660-CAC4-4865-B890-15BEE5EE94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051560" y="2547620"/>
            <a:ext cx="4293870" cy="440436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695950" y="2547620"/>
            <a:ext cx="4293870" cy="440436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4206-6646-4E9E-87E5-8346C18B7008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E5660-CAC4-4865-B890-15BEE5EE9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4206-6646-4E9E-87E5-8346C18B7008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E5660-CAC4-4865-B890-15BEE5EE9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0515600" cy="77724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73609" y="79056"/>
            <a:ext cx="10365378" cy="7585862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560" y="309457"/>
            <a:ext cx="8938260" cy="1295400"/>
          </a:xfrm>
        </p:spPr>
        <p:txBody>
          <a:bodyPr anchor="b" anchorCtr="0"/>
          <a:lstStyle>
            <a:lvl1pPr algn="l">
              <a:buNone/>
              <a:defRPr sz="4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051560" y="1813560"/>
            <a:ext cx="2190750" cy="5095240"/>
          </a:xfrm>
        </p:spPr>
        <p:txBody>
          <a:bodyPr/>
          <a:lstStyle>
            <a:lvl1pPr marL="0" indent="0">
              <a:buNone/>
              <a:defRPr sz="2100"/>
            </a:lvl1pPr>
            <a:lvl2pPr>
              <a:buNone/>
              <a:defRPr sz="14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4206-6646-4E9E-87E5-8346C18B7008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E5660-CAC4-4865-B890-15BEE5EE94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417570" y="1813560"/>
            <a:ext cx="6572250" cy="509524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560" y="5553957"/>
            <a:ext cx="8412480" cy="591926"/>
          </a:xfrm>
        </p:spPr>
        <p:txBody>
          <a:bodyPr anchor="ctr">
            <a:noAutofit/>
          </a:bodyPr>
          <a:lstStyle>
            <a:lvl1pPr algn="l">
              <a:buNone/>
              <a:defRPr sz="32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1560" y="6171935"/>
            <a:ext cx="8412480" cy="777240"/>
          </a:xfrm>
        </p:spPr>
        <p:txBody>
          <a:bodyPr/>
          <a:lstStyle>
            <a:lvl1pPr marL="0" indent="0">
              <a:buFontTx/>
              <a:buNone/>
              <a:defRPr sz="18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4206-6646-4E9E-87E5-8346C18B7008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51560" y="6995160"/>
            <a:ext cx="4469130" cy="51816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68250" y="7036613"/>
            <a:ext cx="525780" cy="518160"/>
          </a:xfrm>
        </p:spPr>
        <p:txBody>
          <a:bodyPr/>
          <a:lstStyle/>
          <a:p>
            <a:fld id="{5DDE5660-CAC4-4865-B890-15BEE5EE94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8553" y="5308029"/>
            <a:ext cx="10357866" cy="1036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8786" y="5270539"/>
            <a:ext cx="10357635" cy="5181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78787" y="5409654"/>
            <a:ext cx="10357633" cy="5531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554" y="75567"/>
            <a:ext cx="10352154" cy="519239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7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0515600" cy="7772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73609" y="79056"/>
            <a:ext cx="10365378" cy="7585862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051560" y="311256"/>
            <a:ext cx="8938260" cy="1295400"/>
          </a:xfrm>
          <a:prstGeom prst="rect">
            <a:avLst/>
          </a:prstGeom>
        </p:spPr>
        <p:txBody>
          <a:bodyPr lIns="104498" tIns="52249" rIns="104498" bIns="104498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51560" y="1640840"/>
            <a:ext cx="8938260" cy="5181600"/>
          </a:xfrm>
          <a:prstGeom prst="rect">
            <a:avLst/>
          </a:prstGeom>
        </p:spPr>
        <p:txBody>
          <a:bodyPr lIns="104498" tIns="52249" rIns="104498" bIns="5224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098031" y="7016750"/>
            <a:ext cx="2847975" cy="539750"/>
          </a:xfrm>
          <a:prstGeom prst="rect">
            <a:avLst/>
          </a:prstGeom>
        </p:spPr>
        <p:txBody>
          <a:bodyPr lIns="104498" tIns="52249" rIns="104498" bIns="52249" anchor="ctr" anchorCtr="0"/>
          <a:lstStyle>
            <a:lvl1pPr algn="r" eaLnBrk="1" latinLnBrk="0" hangingPunct="1">
              <a:defRPr kumimoji="0" sz="1600">
                <a:solidFill>
                  <a:schemeClr val="tx2"/>
                </a:solidFill>
              </a:defRPr>
            </a:lvl1pPr>
          </a:lstStyle>
          <a:p>
            <a:fld id="{9A984206-6646-4E9E-87E5-8346C18B7008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051560" y="6995160"/>
            <a:ext cx="4556760" cy="518160"/>
          </a:xfrm>
          <a:prstGeom prst="rect">
            <a:avLst/>
          </a:prstGeom>
        </p:spPr>
        <p:txBody>
          <a:bodyPr lIns="104498" tIns="52249" rIns="104498" bIns="52249" anchor="ctr" anchorCtr="0"/>
          <a:lstStyle>
            <a:lvl1pPr eaLnBrk="1" latinLnBrk="0" hangingPunct="1">
              <a:defRPr kumimoji="0" sz="16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68250" y="7038340"/>
            <a:ext cx="525780" cy="51816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6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DDE5660-CAC4-4865-B890-15BEE5EE9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3493" indent="-313493" algn="l" rtl="0" eaLnBrk="1" latinLnBrk="0" hangingPunct="1">
        <a:spcBef>
          <a:spcPts val="663"/>
        </a:spcBef>
        <a:buClr>
          <a:schemeClr val="accent1"/>
        </a:buClr>
        <a:buSzPct val="85000"/>
        <a:buFont typeface="Wingdings 2"/>
        <a:buChar char="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26986" indent="-261244" algn="l" rtl="0" eaLnBrk="1" latinLnBrk="0" hangingPunct="1">
        <a:spcBef>
          <a:spcPts val="423"/>
        </a:spcBef>
        <a:buClr>
          <a:schemeClr val="accent2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940479" indent="-261244" algn="l" rtl="0" eaLnBrk="1" latinLnBrk="0" hangingPunct="1">
        <a:spcBef>
          <a:spcPts val="423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53972" indent="-261244" algn="l" rtl="0" eaLnBrk="1" latinLnBrk="0" hangingPunct="1">
        <a:spcBef>
          <a:spcPts val="423"/>
        </a:spcBef>
        <a:buClr>
          <a:schemeClr val="accent3"/>
        </a:buClr>
        <a:buSzPct val="80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567464" indent="-261244" algn="l" rtl="0" eaLnBrk="1" latinLnBrk="0" hangingPunct="1">
        <a:spcBef>
          <a:spcPts val="423"/>
        </a:spcBef>
        <a:buClr>
          <a:schemeClr val="accent3"/>
        </a:buClr>
        <a:buFontTx/>
        <a:buChar char="o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0957" indent="-261244" algn="l" rtl="0" eaLnBrk="1" latinLnBrk="0" hangingPunct="1">
        <a:spcBef>
          <a:spcPts val="423"/>
        </a:spcBef>
        <a:buClr>
          <a:schemeClr val="accent3"/>
        </a:buClr>
        <a:buChar char="•"/>
        <a:defRPr kumimoji="0" sz="21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194450" indent="-261244" algn="l" rtl="0" eaLnBrk="1" latinLnBrk="0" hangingPunct="1">
        <a:spcBef>
          <a:spcPts val="423"/>
        </a:spcBef>
        <a:buClr>
          <a:schemeClr val="accent2"/>
        </a:buClr>
        <a:buChar char="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2507943" indent="-261244" algn="l" rtl="0" eaLnBrk="1" latinLnBrk="0" hangingPunct="1">
        <a:spcBef>
          <a:spcPts val="423"/>
        </a:spcBef>
        <a:buClr>
          <a:schemeClr val="accent1">
            <a:tint val="60000"/>
          </a:schemeClr>
        </a:buClr>
        <a:buChar char="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2821436" indent="-261244" algn="l" rtl="0" eaLnBrk="1" latinLnBrk="0" hangingPunct="1">
        <a:spcBef>
          <a:spcPts val="423"/>
        </a:spcBef>
        <a:buClr>
          <a:schemeClr val="accent2">
            <a:tint val="60000"/>
          </a:schemeClr>
        </a:buClr>
        <a:buChar char="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24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49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674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899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1244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349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5741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799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S. </a:t>
            </a:r>
            <a:r>
              <a:rPr lang="en-US" dirty="0" err="1" smtClean="0"/>
              <a:t>Indriani</a:t>
            </a:r>
            <a:r>
              <a:rPr lang="en-US" dirty="0" smtClean="0"/>
              <a:t> L, M.T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12.Objek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1440"/>
            <a:ext cx="9464040" cy="6995160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#include&lt;</a:t>
            </a:r>
            <a:r>
              <a:rPr lang="en-US" sz="1800" b="1" dirty="0" err="1" smtClean="0">
                <a:latin typeface="Consolas" pitchFamily="49" charset="0"/>
              </a:rPr>
              <a:t>iostream.h</a:t>
            </a:r>
            <a:r>
              <a:rPr lang="en-US" sz="1800" b="1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16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#include&lt;</a:t>
            </a:r>
            <a:r>
              <a:rPr lang="en-US" sz="1800" b="1" dirty="0" err="1" smtClean="0">
                <a:latin typeface="Consolas" pitchFamily="49" charset="0"/>
              </a:rPr>
              <a:t>conio.h</a:t>
            </a:r>
            <a:r>
              <a:rPr lang="en-US" sz="1800" b="1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16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#include&lt;</a:t>
            </a:r>
            <a:r>
              <a:rPr lang="en-US" sz="1800" b="1" dirty="0" err="1" smtClean="0">
                <a:latin typeface="Consolas" pitchFamily="49" charset="0"/>
              </a:rPr>
              <a:t>string.h</a:t>
            </a:r>
            <a:r>
              <a:rPr lang="en-US" sz="1800" b="1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16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 </a:t>
            </a:r>
          </a:p>
          <a:p>
            <a:pPr>
              <a:lnSpc>
                <a:spcPts val="16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class </a:t>
            </a:r>
            <a:r>
              <a:rPr lang="en-US" sz="1800" b="1" dirty="0" err="1" smtClean="0">
                <a:latin typeface="Consolas" pitchFamily="49" charset="0"/>
              </a:rPr>
              <a:t>Buku</a:t>
            </a:r>
            <a:endParaRPr lang="en-US" sz="1800" b="1" dirty="0" smtClean="0">
              <a:latin typeface="Consolas" pitchFamily="49" charset="0"/>
            </a:endParaRPr>
          </a:p>
          <a:p>
            <a:pPr>
              <a:lnSpc>
                <a:spcPts val="16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{	private:</a:t>
            </a:r>
          </a:p>
          <a:p>
            <a:pPr>
              <a:lnSpc>
                <a:spcPts val="16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char </a:t>
            </a:r>
            <a:r>
              <a:rPr lang="en-US" sz="1800" b="1" dirty="0" err="1" smtClean="0">
                <a:latin typeface="Consolas" pitchFamily="49" charset="0"/>
              </a:rPr>
              <a:t>judul</a:t>
            </a:r>
            <a:r>
              <a:rPr lang="en-US" sz="1800" b="1" dirty="0" smtClean="0">
                <a:latin typeface="Consolas" pitchFamily="49" charset="0"/>
              </a:rPr>
              <a:t>[35];</a:t>
            </a:r>
          </a:p>
          <a:p>
            <a:pPr>
              <a:lnSpc>
                <a:spcPts val="16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char </a:t>
            </a:r>
            <a:r>
              <a:rPr lang="en-US" sz="1800" b="1" dirty="0" err="1" smtClean="0">
                <a:latin typeface="Consolas" pitchFamily="49" charset="0"/>
              </a:rPr>
              <a:t>pengarang</a:t>
            </a:r>
            <a:r>
              <a:rPr lang="en-US" sz="1800" b="1" dirty="0" smtClean="0">
                <a:latin typeface="Consolas" pitchFamily="49" charset="0"/>
              </a:rPr>
              <a:t>[25];</a:t>
            </a:r>
          </a:p>
          <a:p>
            <a:pPr>
              <a:lnSpc>
                <a:spcPts val="16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</a:t>
            </a:r>
            <a:r>
              <a:rPr lang="en-US" sz="1800" b="1" dirty="0" err="1" smtClean="0">
                <a:latin typeface="Consolas" pitchFamily="49" charset="0"/>
              </a:rPr>
              <a:t>int</a:t>
            </a:r>
            <a:r>
              <a:rPr lang="en-US" sz="1800" b="1" dirty="0" smtClean="0">
                <a:latin typeface="Consolas" pitchFamily="49" charset="0"/>
              </a:rPr>
              <a:t> </a:t>
            </a:r>
            <a:r>
              <a:rPr lang="en-US" sz="1800" b="1" dirty="0" err="1" smtClean="0">
                <a:latin typeface="Consolas" pitchFamily="49" charset="0"/>
              </a:rPr>
              <a:t>jumlah</a:t>
            </a:r>
            <a:r>
              <a:rPr lang="en-US" sz="18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 </a:t>
            </a:r>
          </a:p>
          <a:p>
            <a:pPr>
              <a:lnSpc>
                <a:spcPts val="16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public:</a:t>
            </a:r>
          </a:p>
          <a:p>
            <a:pPr>
              <a:lnSpc>
                <a:spcPts val="16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void </a:t>
            </a:r>
            <a:r>
              <a:rPr lang="en-US" sz="1800" b="1" dirty="0" err="1" smtClean="0">
                <a:latin typeface="Consolas" pitchFamily="49" charset="0"/>
              </a:rPr>
              <a:t>inisialisasi</a:t>
            </a:r>
            <a:r>
              <a:rPr lang="en-US" sz="1800" b="1" dirty="0" smtClean="0">
                <a:latin typeface="Consolas" pitchFamily="49" charset="0"/>
              </a:rPr>
              <a:t>(char *</a:t>
            </a:r>
            <a:r>
              <a:rPr lang="en-US" sz="1800" b="1" dirty="0" err="1" smtClean="0">
                <a:latin typeface="Consolas" pitchFamily="49" charset="0"/>
              </a:rPr>
              <a:t>Judul</a:t>
            </a:r>
            <a:r>
              <a:rPr lang="en-US" sz="1800" b="1" dirty="0" smtClean="0">
                <a:latin typeface="Consolas" pitchFamily="49" charset="0"/>
              </a:rPr>
              <a:t>, char *</a:t>
            </a:r>
            <a:r>
              <a:rPr lang="en-US" sz="1800" b="1" dirty="0" err="1" smtClean="0">
                <a:latin typeface="Consolas" pitchFamily="49" charset="0"/>
              </a:rPr>
              <a:t>Pengarang</a:t>
            </a:r>
            <a:r>
              <a:rPr lang="en-US" sz="1800" b="1" dirty="0" smtClean="0">
                <a:latin typeface="Consolas" pitchFamily="49" charset="0"/>
              </a:rPr>
              <a:t>, </a:t>
            </a:r>
            <a:r>
              <a:rPr lang="en-US" sz="1800" b="1" dirty="0" err="1" smtClean="0">
                <a:latin typeface="Consolas" pitchFamily="49" charset="0"/>
              </a:rPr>
              <a:t>int</a:t>
            </a:r>
            <a:r>
              <a:rPr lang="en-US" sz="1800" b="1" dirty="0" smtClean="0">
                <a:latin typeface="Consolas" pitchFamily="49" charset="0"/>
              </a:rPr>
              <a:t> </a:t>
            </a:r>
            <a:r>
              <a:rPr lang="en-US" sz="1800" b="1" dirty="0" err="1" smtClean="0">
                <a:latin typeface="Consolas" pitchFamily="49" charset="0"/>
              </a:rPr>
              <a:t>Jumlah</a:t>
            </a:r>
            <a:r>
              <a:rPr lang="en-US" sz="1800" b="1" dirty="0" smtClean="0">
                <a:latin typeface="Consolas" pitchFamily="49" charset="0"/>
              </a:rPr>
              <a:t>)</a:t>
            </a:r>
          </a:p>
          <a:p>
            <a:pPr>
              <a:lnSpc>
                <a:spcPts val="16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	{</a:t>
            </a:r>
          </a:p>
          <a:p>
            <a:pPr>
              <a:lnSpc>
                <a:spcPts val="16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		</a:t>
            </a:r>
            <a:r>
              <a:rPr lang="en-US" sz="1800" b="1" dirty="0" err="1" smtClean="0">
                <a:latin typeface="Consolas" pitchFamily="49" charset="0"/>
              </a:rPr>
              <a:t>strcpy</a:t>
            </a:r>
            <a:r>
              <a:rPr lang="en-US" sz="1800" b="1" dirty="0" smtClean="0">
                <a:latin typeface="Consolas" pitchFamily="49" charset="0"/>
              </a:rPr>
              <a:t>(</a:t>
            </a:r>
            <a:r>
              <a:rPr lang="en-US" sz="1800" b="1" dirty="0" err="1" smtClean="0">
                <a:latin typeface="Consolas" pitchFamily="49" charset="0"/>
              </a:rPr>
              <a:t>judul</a:t>
            </a:r>
            <a:r>
              <a:rPr lang="en-US" sz="1800" b="1" dirty="0" smtClean="0">
                <a:latin typeface="Consolas" pitchFamily="49" charset="0"/>
              </a:rPr>
              <a:t>, </a:t>
            </a:r>
            <a:r>
              <a:rPr lang="en-US" sz="1800" b="1" dirty="0" err="1" smtClean="0">
                <a:latin typeface="Consolas" pitchFamily="49" charset="0"/>
              </a:rPr>
              <a:t>Judul</a:t>
            </a:r>
            <a:r>
              <a:rPr lang="en-US" sz="1800" b="1" dirty="0" smtClean="0">
                <a:latin typeface="Consolas" pitchFamily="49" charset="0"/>
              </a:rPr>
              <a:t>);</a:t>
            </a:r>
          </a:p>
          <a:p>
            <a:pPr>
              <a:lnSpc>
                <a:spcPts val="16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		</a:t>
            </a:r>
            <a:r>
              <a:rPr lang="en-US" sz="1800" b="1" dirty="0" err="1" smtClean="0">
                <a:latin typeface="Consolas" pitchFamily="49" charset="0"/>
              </a:rPr>
              <a:t>strcpy</a:t>
            </a:r>
            <a:r>
              <a:rPr lang="en-US" sz="1800" b="1" dirty="0" smtClean="0">
                <a:latin typeface="Consolas" pitchFamily="49" charset="0"/>
              </a:rPr>
              <a:t>(</a:t>
            </a:r>
            <a:r>
              <a:rPr lang="en-US" sz="1800" b="1" dirty="0" err="1" smtClean="0">
                <a:latin typeface="Consolas" pitchFamily="49" charset="0"/>
              </a:rPr>
              <a:t>pengarang</a:t>
            </a:r>
            <a:r>
              <a:rPr lang="en-US" sz="1800" b="1" dirty="0" smtClean="0">
                <a:latin typeface="Consolas" pitchFamily="49" charset="0"/>
              </a:rPr>
              <a:t>, </a:t>
            </a:r>
            <a:r>
              <a:rPr lang="en-US" sz="1800" b="1" dirty="0" err="1" smtClean="0">
                <a:latin typeface="Consolas" pitchFamily="49" charset="0"/>
              </a:rPr>
              <a:t>Pengarang</a:t>
            </a:r>
            <a:r>
              <a:rPr lang="en-US" sz="1800" b="1" dirty="0" smtClean="0">
                <a:latin typeface="Consolas" pitchFamily="49" charset="0"/>
              </a:rPr>
              <a:t>);</a:t>
            </a:r>
          </a:p>
          <a:p>
            <a:pPr>
              <a:lnSpc>
                <a:spcPts val="16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		</a:t>
            </a:r>
            <a:r>
              <a:rPr lang="en-US" sz="1800" b="1" dirty="0" err="1" smtClean="0">
                <a:latin typeface="Consolas" pitchFamily="49" charset="0"/>
              </a:rPr>
              <a:t>jumlah</a:t>
            </a:r>
            <a:r>
              <a:rPr lang="en-US" sz="1800" b="1" dirty="0" smtClean="0">
                <a:latin typeface="Consolas" pitchFamily="49" charset="0"/>
              </a:rPr>
              <a:t> = </a:t>
            </a:r>
            <a:r>
              <a:rPr lang="en-US" sz="1800" b="1" dirty="0" err="1" smtClean="0">
                <a:latin typeface="Consolas" pitchFamily="49" charset="0"/>
              </a:rPr>
              <a:t>Jumlah</a:t>
            </a:r>
            <a:r>
              <a:rPr lang="en-US" sz="18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	}</a:t>
            </a:r>
          </a:p>
          <a:p>
            <a:pPr>
              <a:lnSpc>
                <a:spcPts val="16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	void info()</a:t>
            </a:r>
          </a:p>
          <a:p>
            <a:pPr>
              <a:lnSpc>
                <a:spcPts val="16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	{</a:t>
            </a:r>
          </a:p>
          <a:p>
            <a:pPr>
              <a:lnSpc>
                <a:spcPts val="16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		</a:t>
            </a:r>
            <a:r>
              <a:rPr lang="en-US" sz="1800" b="1" dirty="0" err="1" smtClean="0">
                <a:latin typeface="Consolas" pitchFamily="49" charset="0"/>
              </a:rPr>
              <a:t>cout</a:t>
            </a:r>
            <a:r>
              <a:rPr lang="en-US" sz="1800" b="1" dirty="0" smtClean="0">
                <a:latin typeface="Consolas" pitchFamily="49" charset="0"/>
              </a:rPr>
              <a:t>&lt;&lt;"</a:t>
            </a:r>
            <a:r>
              <a:rPr lang="en-US" sz="1800" b="1" dirty="0" err="1" smtClean="0">
                <a:latin typeface="Consolas" pitchFamily="49" charset="0"/>
              </a:rPr>
              <a:t>Judul</a:t>
            </a:r>
            <a:r>
              <a:rPr lang="en-US" sz="1800" b="1" dirty="0" smtClean="0">
                <a:latin typeface="Consolas" pitchFamily="49" charset="0"/>
              </a:rPr>
              <a:t>			:"&lt;&lt;</a:t>
            </a:r>
            <a:r>
              <a:rPr lang="en-US" sz="1800" b="1" dirty="0" err="1" smtClean="0">
                <a:latin typeface="Consolas" pitchFamily="49" charset="0"/>
              </a:rPr>
              <a:t>judul</a:t>
            </a:r>
            <a:r>
              <a:rPr lang="en-US" sz="1800" b="1" dirty="0" smtClean="0">
                <a:latin typeface="Consolas" pitchFamily="49" charset="0"/>
              </a:rPr>
              <a:t>&lt;&lt;</a:t>
            </a:r>
            <a:r>
              <a:rPr lang="en-US" sz="1800" b="1" dirty="0" err="1" smtClean="0">
                <a:latin typeface="Consolas" pitchFamily="49" charset="0"/>
              </a:rPr>
              <a:t>endl</a:t>
            </a:r>
            <a:r>
              <a:rPr lang="en-US" sz="18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		</a:t>
            </a:r>
            <a:r>
              <a:rPr lang="en-US" sz="1800" b="1" dirty="0" err="1" smtClean="0">
                <a:latin typeface="Consolas" pitchFamily="49" charset="0"/>
              </a:rPr>
              <a:t>cout</a:t>
            </a:r>
            <a:r>
              <a:rPr lang="en-US" sz="1800" b="1" dirty="0" smtClean="0">
                <a:latin typeface="Consolas" pitchFamily="49" charset="0"/>
              </a:rPr>
              <a:t>&lt;&lt;"</a:t>
            </a:r>
            <a:r>
              <a:rPr lang="en-US" sz="1800" b="1" dirty="0" err="1" smtClean="0">
                <a:latin typeface="Consolas" pitchFamily="49" charset="0"/>
              </a:rPr>
              <a:t>Pengarang</a:t>
            </a:r>
            <a:r>
              <a:rPr lang="en-US" sz="1800" b="1" dirty="0" smtClean="0">
                <a:latin typeface="Consolas" pitchFamily="49" charset="0"/>
              </a:rPr>
              <a:t>		:"&lt;&lt;</a:t>
            </a:r>
            <a:r>
              <a:rPr lang="en-US" sz="1800" b="1" dirty="0" err="1" smtClean="0">
                <a:latin typeface="Consolas" pitchFamily="49" charset="0"/>
              </a:rPr>
              <a:t>pengarang</a:t>
            </a:r>
            <a:r>
              <a:rPr lang="en-US" sz="1800" b="1" dirty="0" smtClean="0">
                <a:latin typeface="Consolas" pitchFamily="49" charset="0"/>
              </a:rPr>
              <a:t>&lt;&lt;</a:t>
            </a:r>
            <a:r>
              <a:rPr lang="en-US" sz="1800" b="1" dirty="0" err="1" smtClean="0">
                <a:latin typeface="Consolas" pitchFamily="49" charset="0"/>
              </a:rPr>
              <a:t>endl</a:t>
            </a:r>
            <a:r>
              <a:rPr lang="en-US" sz="18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		</a:t>
            </a:r>
            <a:r>
              <a:rPr lang="en-US" sz="1800" b="1" dirty="0" err="1" smtClean="0">
                <a:latin typeface="Consolas" pitchFamily="49" charset="0"/>
              </a:rPr>
              <a:t>cout</a:t>
            </a:r>
            <a:r>
              <a:rPr lang="en-US" sz="1800" b="1" dirty="0" smtClean="0">
                <a:latin typeface="Consolas" pitchFamily="49" charset="0"/>
              </a:rPr>
              <a:t>&lt;&lt;"</a:t>
            </a:r>
            <a:r>
              <a:rPr lang="en-US" sz="1800" b="1" dirty="0" err="1" smtClean="0">
                <a:latin typeface="Consolas" pitchFamily="49" charset="0"/>
              </a:rPr>
              <a:t>Jumlah</a:t>
            </a:r>
            <a:r>
              <a:rPr lang="en-US" sz="1800" b="1" dirty="0" smtClean="0">
                <a:latin typeface="Consolas" pitchFamily="49" charset="0"/>
              </a:rPr>
              <a:t> </a:t>
            </a:r>
            <a:r>
              <a:rPr lang="en-US" sz="1800" b="1" dirty="0" err="1" smtClean="0">
                <a:latin typeface="Consolas" pitchFamily="49" charset="0"/>
              </a:rPr>
              <a:t>Buku</a:t>
            </a:r>
            <a:r>
              <a:rPr lang="en-US" sz="1800" b="1" dirty="0" smtClean="0">
                <a:latin typeface="Consolas" pitchFamily="49" charset="0"/>
              </a:rPr>
              <a:t>		:"&lt;&lt;</a:t>
            </a:r>
            <a:r>
              <a:rPr lang="en-US" sz="1800" b="1" dirty="0" err="1" smtClean="0">
                <a:latin typeface="Consolas" pitchFamily="49" charset="0"/>
              </a:rPr>
              <a:t>jumlah</a:t>
            </a:r>
            <a:r>
              <a:rPr lang="en-US" sz="1800" b="1" dirty="0" smtClean="0">
                <a:latin typeface="Consolas" pitchFamily="49" charset="0"/>
              </a:rPr>
              <a:t>&lt;&lt;</a:t>
            </a:r>
            <a:r>
              <a:rPr lang="en-US" sz="1800" b="1" dirty="0" err="1" smtClean="0">
                <a:latin typeface="Consolas" pitchFamily="49" charset="0"/>
              </a:rPr>
              <a:t>endl</a:t>
            </a:r>
            <a:r>
              <a:rPr lang="en-US" sz="18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	}</a:t>
            </a:r>
          </a:p>
          <a:p>
            <a:pPr>
              <a:lnSpc>
                <a:spcPts val="16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};</a:t>
            </a:r>
          </a:p>
          <a:p>
            <a:pPr>
              <a:lnSpc>
                <a:spcPts val="16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 </a:t>
            </a:r>
          </a:p>
          <a:p>
            <a:pPr>
              <a:lnSpc>
                <a:spcPts val="16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void main()</a:t>
            </a:r>
          </a:p>
          <a:p>
            <a:pPr>
              <a:lnSpc>
                <a:spcPts val="16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{</a:t>
            </a:r>
          </a:p>
          <a:p>
            <a:pPr>
              <a:lnSpc>
                <a:spcPts val="16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</a:t>
            </a:r>
            <a:r>
              <a:rPr lang="en-US" sz="1800" b="1" dirty="0" err="1" smtClean="0">
                <a:latin typeface="Consolas" pitchFamily="49" charset="0"/>
              </a:rPr>
              <a:t>clrscr</a:t>
            </a:r>
            <a:r>
              <a:rPr lang="en-US" sz="1800" b="1" dirty="0" smtClean="0">
                <a:latin typeface="Consolas" pitchFamily="49" charset="0"/>
              </a:rPr>
              <a:t>();</a:t>
            </a:r>
          </a:p>
          <a:p>
            <a:pPr>
              <a:lnSpc>
                <a:spcPts val="16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 </a:t>
            </a:r>
          </a:p>
          <a:p>
            <a:pPr>
              <a:lnSpc>
                <a:spcPts val="16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</a:t>
            </a:r>
            <a:r>
              <a:rPr lang="en-US" sz="1800" b="1" dirty="0" err="1" smtClean="0">
                <a:latin typeface="Consolas" pitchFamily="49" charset="0"/>
              </a:rPr>
              <a:t>Buku</a:t>
            </a:r>
            <a:r>
              <a:rPr lang="en-US" sz="1800" b="1" dirty="0" smtClean="0">
                <a:latin typeface="Consolas" pitchFamily="49" charset="0"/>
              </a:rPr>
              <a:t> novel, </a:t>
            </a:r>
            <a:r>
              <a:rPr lang="en-US" sz="1800" b="1" dirty="0" err="1" smtClean="0">
                <a:latin typeface="Consolas" pitchFamily="49" charset="0"/>
              </a:rPr>
              <a:t>fiksi</a:t>
            </a:r>
            <a:r>
              <a:rPr lang="en-US" sz="18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 </a:t>
            </a:r>
          </a:p>
          <a:p>
            <a:pPr>
              <a:lnSpc>
                <a:spcPts val="16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</a:t>
            </a:r>
            <a:r>
              <a:rPr lang="en-US" sz="1800" b="1" dirty="0" err="1" smtClean="0">
                <a:latin typeface="Consolas" pitchFamily="49" charset="0"/>
              </a:rPr>
              <a:t>novel.inisialisasi</a:t>
            </a:r>
            <a:r>
              <a:rPr lang="en-US" sz="1800" b="1" dirty="0" smtClean="0">
                <a:latin typeface="Consolas" pitchFamily="49" charset="0"/>
              </a:rPr>
              <a:t>("</a:t>
            </a:r>
            <a:r>
              <a:rPr lang="en-US" sz="1800" b="1" dirty="0" err="1" smtClean="0">
                <a:latin typeface="Consolas" pitchFamily="49" charset="0"/>
              </a:rPr>
              <a:t>Meriam</a:t>
            </a:r>
            <a:r>
              <a:rPr lang="en-US" sz="1800" b="1" dirty="0" smtClean="0">
                <a:latin typeface="Consolas" pitchFamily="49" charset="0"/>
              </a:rPr>
              <a:t> </a:t>
            </a:r>
            <a:r>
              <a:rPr lang="en-US" sz="1800" b="1" dirty="0" err="1" smtClean="0">
                <a:latin typeface="Consolas" pitchFamily="49" charset="0"/>
              </a:rPr>
              <a:t>Benteng</a:t>
            </a:r>
            <a:r>
              <a:rPr lang="en-US" sz="1800" b="1" dirty="0" smtClean="0">
                <a:latin typeface="Consolas" pitchFamily="49" charset="0"/>
              </a:rPr>
              <a:t> </a:t>
            </a:r>
            <a:r>
              <a:rPr lang="en-US" sz="1800" b="1" dirty="0" err="1" smtClean="0">
                <a:latin typeface="Consolas" pitchFamily="49" charset="0"/>
              </a:rPr>
              <a:t>Navarone","Alistair</a:t>
            </a:r>
            <a:r>
              <a:rPr lang="en-US" sz="1800" b="1" dirty="0" smtClean="0">
                <a:latin typeface="Consolas" pitchFamily="49" charset="0"/>
              </a:rPr>
              <a:t>", 12);</a:t>
            </a:r>
          </a:p>
          <a:p>
            <a:pPr>
              <a:lnSpc>
                <a:spcPts val="16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 </a:t>
            </a:r>
          </a:p>
          <a:p>
            <a:pPr>
              <a:lnSpc>
                <a:spcPts val="16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</a:t>
            </a:r>
            <a:r>
              <a:rPr lang="en-US" sz="1800" b="1" dirty="0" err="1" smtClean="0">
                <a:latin typeface="Consolas" pitchFamily="49" charset="0"/>
              </a:rPr>
              <a:t>fiksi</a:t>
            </a:r>
            <a:r>
              <a:rPr lang="en-US" sz="1800" b="1" dirty="0" smtClean="0">
                <a:latin typeface="Consolas" pitchFamily="49" charset="0"/>
              </a:rPr>
              <a:t>=novel;</a:t>
            </a:r>
          </a:p>
          <a:p>
            <a:pPr>
              <a:lnSpc>
                <a:spcPts val="16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 </a:t>
            </a:r>
          </a:p>
          <a:p>
            <a:pPr>
              <a:lnSpc>
                <a:spcPts val="16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fiksi.info();</a:t>
            </a:r>
          </a:p>
          <a:p>
            <a:pPr>
              <a:lnSpc>
                <a:spcPts val="16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} </a:t>
            </a:r>
          </a:p>
          <a:p>
            <a:pPr>
              <a:lnSpc>
                <a:spcPts val="1600"/>
              </a:lnSpc>
              <a:spcBef>
                <a:spcPts val="0"/>
              </a:spcBef>
              <a:buNone/>
            </a:pPr>
            <a:endParaRPr lang="en-US" sz="1800" b="1" dirty="0" smtClean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199" y="304801"/>
            <a:ext cx="8938260" cy="914400"/>
          </a:xfrm>
        </p:spPr>
        <p:txBody>
          <a:bodyPr>
            <a:normAutofit fontScale="90000"/>
          </a:bodyPr>
          <a:lstStyle/>
          <a:p>
            <a:r>
              <a:rPr lang="en-US" sz="5000" u="sng" dirty="0" err="1" smtClean="0"/>
              <a:t>Alternatif</a:t>
            </a:r>
            <a:r>
              <a:rPr lang="en-US" sz="5000" u="sng" dirty="0" smtClean="0"/>
              <a:t> </a:t>
            </a:r>
            <a:r>
              <a:rPr lang="en-US" sz="5000" u="sng" dirty="0" err="1" smtClean="0"/>
              <a:t>penulisan</a:t>
            </a:r>
            <a:r>
              <a:rPr lang="en-US" sz="5000" u="sng" dirty="0" smtClean="0"/>
              <a:t> </a:t>
            </a:r>
            <a:r>
              <a:rPr lang="en-US" sz="5000" u="sng" dirty="0" err="1" smtClean="0"/>
              <a:t>fungsi</a:t>
            </a:r>
            <a:r>
              <a:rPr lang="en-US" sz="5000" u="sng" dirty="0" smtClean="0"/>
              <a:t> </a:t>
            </a:r>
            <a:r>
              <a:rPr lang="en-US" sz="5000" u="sng" dirty="0" err="1" smtClean="0"/>
              <a:t>anggota</a:t>
            </a:r>
            <a:endParaRPr lang="en-US" sz="5000" u="sng" dirty="0" smtClean="0"/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05784"/>
            <a:ext cx="9753601" cy="52998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Cara </a:t>
            </a:r>
            <a:r>
              <a:rPr lang="en-US" sz="3200" dirty="0" err="1" smtClean="0"/>
              <a:t>mendefinisikan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r>
              <a:rPr lang="en-US" sz="3200" dirty="0" smtClean="0"/>
              <a:t> </a:t>
            </a:r>
            <a:r>
              <a:rPr lang="en-US" sz="3200" dirty="0" err="1" smtClean="0"/>
              <a:t>anggota</a:t>
            </a:r>
            <a:r>
              <a:rPr lang="en-US" sz="3200" dirty="0" smtClean="0"/>
              <a:t> </a:t>
            </a:r>
            <a:r>
              <a:rPr lang="en-US" sz="3200" dirty="0" err="1" smtClean="0"/>
              <a:t>sebenarnya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dua</a:t>
            </a:r>
            <a:r>
              <a:rPr lang="en-US" sz="3200" dirty="0" smtClean="0"/>
              <a:t> </a:t>
            </a:r>
            <a:r>
              <a:rPr lang="en-US" sz="3200" dirty="0" err="1" smtClean="0"/>
              <a:t>macam</a:t>
            </a:r>
            <a:r>
              <a:rPr lang="en-US" sz="3200" dirty="0" smtClean="0"/>
              <a:t>: </a:t>
            </a:r>
          </a:p>
          <a:p>
            <a:r>
              <a:rPr lang="en-US" sz="3200" dirty="0" smtClean="0"/>
              <a:t>Cara yang </a:t>
            </a:r>
            <a:r>
              <a:rPr lang="en-US" sz="3200" dirty="0" err="1" smtClean="0"/>
              <a:t>pertama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r>
              <a:rPr lang="en-US" sz="3200" dirty="0" smtClean="0"/>
              <a:t> </a:t>
            </a:r>
            <a:r>
              <a:rPr lang="en-US" sz="3200" dirty="0" err="1" smtClean="0"/>
              <a:t>anggota</a:t>
            </a:r>
            <a:r>
              <a:rPr lang="en-US" sz="3200" dirty="0" smtClean="0"/>
              <a:t> </a:t>
            </a:r>
            <a:r>
              <a:rPr lang="en-US" sz="3200" dirty="0" err="1" smtClean="0"/>
              <a:t>didefinisikan</a:t>
            </a:r>
            <a:r>
              <a:rPr lang="en-US" sz="3200" dirty="0" smtClean="0"/>
              <a:t> </a:t>
            </a:r>
            <a:r>
              <a:rPr lang="en-US" sz="3200" dirty="0" err="1" smtClean="0"/>
              <a:t>didalam</a:t>
            </a:r>
            <a:r>
              <a:rPr lang="en-US" sz="3200" dirty="0" smtClean="0"/>
              <a:t> </a:t>
            </a:r>
            <a:r>
              <a:rPr lang="en-US" sz="3200" dirty="0" err="1" smtClean="0"/>
              <a:t>deklarasi</a:t>
            </a:r>
            <a:r>
              <a:rPr lang="en-US" sz="3200" dirty="0" smtClean="0"/>
              <a:t> </a:t>
            </a:r>
            <a:r>
              <a:rPr lang="en-US" sz="3200" dirty="0" err="1" smtClean="0"/>
              <a:t>kelas</a:t>
            </a:r>
            <a:r>
              <a:rPr lang="en-US" sz="3200" dirty="0" smtClean="0"/>
              <a:t>. (</a:t>
            </a:r>
            <a:r>
              <a:rPr lang="en-US" sz="3200" dirty="0" err="1" smtClean="0"/>
              <a:t>sesuai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contoh</a:t>
            </a:r>
            <a:r>
              <a:rPr lang="en-US" sz="3200" dirty="0" smtClean="0"/>
              <a:t> </a:t>
            </a:r>
            <a:r>
              <a:rPr lang="en-US" sz="3200" dirty="0" err="1" smtClean="0"/>
              <a:t>didepan</a:t>
            </a:r>
            <a:r>
              <a:rPr lang="en-US" sz="3200" dirty="0" smtClean="0"/>
              <a:t>)</a:t>
            </a:r>
          </a:p>
          <a:p>
            <a:r>
              <a:rPr lang="en-US" sz="3200" dirty="0" err="1" smtClean="0"/>
              <a:t>Bentuk</a:t>
            </a:r>
            <a:r>
              <a:rPr lang="en-US" sz="3200" dirty="0" smtClean="0"/>
              <a:t> </a:t>
            </a:r>
            <a:r>
              <a:rPr lang="en-US" sz="3200" dirty="0" err="1" smtClean="0"/>
              <a:t>kedua</a:t>
            </a:r>
            <a:r>
              <a:rPr lang="en-US" sz="3200" dirty="0" smtClean="0"/>
              <a:t>,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kelas</a:t>
            </a:r>
            <a:r>
              <a:rPr lang="en-US" sz="3200" dirty="0" smtClean="0"/>
              <a:t> </a:t>
            </a:r>
            <a:r>
              <a:rPr lang="en-US" sz="3200" dirty="0" err="1" smtClean="0"/>
              <a:t>hanya</a:t>
            </a:r>
            <a:r>
              <a:rPr lang="en-US" sz="3200" dirty="0" smtClean="0"/>
              <a:t> </a:t>
            </a:r>
            <a:r>
              <a:rPr lang="en-US" sz="3200" dirty="0" err="1" smtClean="0"/>
              <a:t>terdapat</a:t>
            </a:r>
            <a:r>
              <a:rPr lang="en-US" sz="3200" dirty="0" smtClean="0"/>
              <a:t> </a:t>
            </a:r>
            <a:r>
              <a:rPr lang="en-US" sz="3200" dirty="0" err="1" smtClean="0"/>
              <a:t>deklarasi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r>
              <a:rPr lang="en-US" sz="3200" dirty="0" smtClean="0"/>
              <a:t> </a:t>
            </a:r>
            <a:r>
              <a:rPr lang="en-US" sz="3200" dirty="0" err="1" smtClean="0"/>
              <a:t>anggota</a:t>
            </a:r>
            <a:r>
              <a:rPr lang="en-US" sz="3200" dirty="0" smtClean="0"/>
              <a:t> (</a:t>
            </a:r>
            <a:r>
              <a:rPr lang="en-US" sz="3200" dirty="0" err="1" smtClean="0"/>
              <a:t>prototipe</a:t>
            </a:r>
            <a:r>
              <a:rPr lang="en-US" sz="3200" dirty="0" smtClean="0"/>
              <a:t>), </a:t>
            </a:r>
            <a:r>
              <a:rPr lang="en-US" sz="3200" dirty="0" err="1" smtClean="0"/>
              <a:t>lihat</a:t>
            </a:r>
            <a:r>
              <a:rPr lang="en-US" sz="3200" dirty="0" smtClean="0"/>
              <a:t> </a:t>
            </a:r>
            <a:r>
              <a:rPr lang="en-US" sz="3200" dirty="0" err="1" smtClean="0"/>
              <a:t>contoh</a:t>
            </a:r>
            <a:r>
              <a:rPr lang="en-US" sz="3200" dirty="0" smtClean="0"/>
              <a:t> </a:t>
            </a:r>
            <a:r>
              <a:rPr lang="en-US" sz="3200" dirty="0" err="1" smtClean="0"/>
              <a:t>berikut</a:t>
            </a:r>
            <a:r>
              <a:rPr lang="en-US" sz="32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28600"/>
            <a:ext cx="9982200" cy="7167880"/>
          </a:xfrm>
        </p:spPr>
        <p:txBody>
          <a:bodyPr>
            <a:normAutofit/>
          </a:bodyPr>
          <a:lstStyle/>
          <a:p>
            <a:pPr>
              <a:lnSpc>
                <a:spcPts val="2000"/>
              </a:lnSpc>
              <a:spcBef>
                <a:spcPts val="0"/>
              </a:spcBef>
            </a:pPr>
            <a:r>
              <a:rPr lang="en-US" sz="2800" dirty="0" err="1" smtClean="0"/>
              <a:t>Definisi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anggota</a:t>
            </a:r>
            <a:r>
              <a:rPr lang="en-US" sz="2800" dirty="0" smtClean="0"/>
              <a:t> </a:t>
            </a:r>
            <a:r>
              <a:rPr lang="en-US" sz="2800" dirty="0" err="1" smtClean="0"/>
              <a:t>ditempatkan</a:t>
            </a:r>
            <a:r>
              <a:rPr lang="en-US" sz="2800" dirty="0" smtClean="0"/>
              <a:t> </a:t>
            </a:r>
            <a:r>
              <a:rPr lang="en-US" sz="2800" dirty="0" err="1" smtClean="0"/>
              <a:t>didalam</a:t>
            </a:r>
            <a:r>
              <a:rPr lang="en-US" sz="2800" dirty="0" smtClean="0"/>
              <a:t> </a:t>
            </a:r>
            <a:r>
              <a:rPr lang="en-US" sz="2800" dirty="0" err="1" smtClean="0"/>
              <a:t>kelas</a:t>
            </a:r>
            <a:r>
              <a:rPr lang="en-US" sz="2800" dirty="0" smtClean="0"/>
              <a:t>.</a:t>
            </a:r>
          </a:p>
          <a:p>
            <a:pPr>
              <a:lnSpc>
                <a:spcPts val="2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en-US" sz="2000" b="1" dirty="0" smtClean="0">
                <a:latin typeface="Consolas" pitchFamily="49" charset="0"/>
              </a:rPr>
              <a:t>	</a:t>
            </a:r>
          </a:p>
          <a:p>
            <a:pPr>
              <a:lnSpc>
                <a:spcPts val="2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en-US" sz="2000" b="1" dirty="0" smtClean="0">
                <a:latin typeface="Consolas" pitchFamily="49" charset="0"/>
              </a:rPr>
              <a:t>	class </a:t>
            </a:r>
            <a:r>
              <a:rPr lang="en-US" sz="2000" b="1" dirty="0" err="1" smtClean="0">
                <a:latin typeface="Consolas" pitchFamily="49" charset="0"/>
              </a:rPr>
              <a:t>Buku</a:t>
            </a:r>
            <a:endParaRPr lang="en-US" sz="2000" b="1" dirty="0" smtClean="0">
              <a:latin typeface="Consolas" pitchFamily="49" charset="0"/>
            </a:endParaRPr>
          </a:p>
          <a:p>
            <a:pPr>
              <a:lnSpc>
                <a:spcPts val="2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en-US" sz="2000" b="1" dirty="0" smtClean="0">
                <a:latin typeface="Consolas" pitchFamily="49" charset="0"/>
              </a:rPr>
              <a:t>	{</a:t>
            </a:r>
          </a:p>
          <a:p>
            <a:pPr>
              <a:lnSpc>
                <a:spcPts val="2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en-US" sz="2000" b="1" dirty="0" smtClean="0">
                <a:latin typeface="Consolas" pitchFamily="49" charset="0"/>
              </a:rPr>
              <a:t>		private:</a:t>
            </a:r>
          </a:p>
          <a:p>
            <a:pPr>
              <a:lnSpc>
                <a:spcPts val="2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en-US" sz="2000" b="1" dirty="0" smtClean="0">
                <a:latin typeface="Consolas" pitchFamily="49" charset="0"/>
              </a:rPr>
              <a:t>		char </a:t>
            </a:r>
            <a:r>
              <a:rPr lang="en-US" sz="2000" b="1" dirty="0" err="1" smtClean="0">
                <a:latin typeface="Consolas" pitchFamily="49" charset="0"/>
              </a:rPr>
              <a:t>judul</a:t>
            </a:r>
            <a:r>
              <a:rPr lang="en-US" sz="2000" b="1" dirty="0" smtClean="0">
                <a:latin typeface="Consolas" pitchFamily="49" charset="0"/>
              </a:rPr>
              <a:t>[35];</a:t>
            </a:r>
          </a:p>
          <a:p>
            <a:pPr>
              <a:lnSpc>
                <a:spcPts val="2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en-US" sz="2000" b="1" dirty="0" smtClean="0">
                <a:latin typeface="Consolas" pitchFamily="49" charset="0"/>
              </a:rPr>
              <a:t>		char </a:t>
            </a:r>
            <a:r>
              <a:rPr lang="en-US" sz="2000" b="1" dirty="0" err="1" smtClean="0">
                <a:latin typeface="Consolas" pitchFamily="49" charset="0"/>
              </a:rPr>
              <a:t>pengarang</a:t>
            </a:r>
            <a:r>
              <a:rPr lang="en-US" sz="2000" b="1" dirty="0" smtClean="0">
                <a:latin typeface="Consolas" pitchFamily="49" charset="0"/>
              </a:rPr>
              <a:t>[25];</a:t>
            </a:r>
          </a:p>
          <a:p>
            <a:pPr>
              <a:lnSpc>
                <a:spcPts val="2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en-US" sz="2000" b="1" dirty="0" smtClean="0">
                <a:latin typeface="Consolas" pitchFamily="49" charset="0"/>
              </a:rPr>
              <a:t>		</a:t>
            </a:r>
            <a:r>
              <a:rPr lang="en-US" sz="2000" b="1" dirty="0" err="1" smtClean="0">
                <a:latin typeface="Consolas" pitchFamily="49" charset="0"/>
              </a:rPr>
              <a:t>int</a:t>
            </a:r>
            <a:r>
              <a:rPr lang="en-US" sz="2000" b="1" dirty="0" smtClean="0">
                <a:latin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</a:rPr>
              <a:t>jumlah</a:t>
            </a:r>
            <a:r>
              <a:rPr lang="en-US" sz="20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2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en-US" sz="2000" b="1" dirty="0" smtClean="0">
                <a:latin typeface="Consolas" pitchFamily="49" charset="0"/>
              </a:rPr>
              <a:t>	</a:t>
            </a:r>
          </a:p>
          <a:p>
            <a:pPr>
              <a:lnSpc>
                <a:spcPts val="2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en-US" sz="2000" b="1" dirty="0" smtClean="0">
                <a:latin typeface="Consolas" pitchFamily="49" charset="0"/>
              </a:rPr>
              <a:t>		public:</a:t>
            </a:r>
          </a:p>
          <a:p>
            <a:pPr>
              <a:lnSpc>
                <a:spcPts val="2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en-US" sz="2000" b="1" dirty="0" smtClean="0">
                <a:latin typeface="Consolas" pitchFamily="49" charset="0"/>
              </a:rPr>
              <a:t>		void </a:t>
            </a:r>
            <a:r>
              <a:rPr lang="en-US" sz="2000" b="1" dirty="0" err="1" smtClean="0">
                <a:latin typeface="Consolas" pitchFamily="49" charset="0"/>
              </a:rPr>
              <a:t>inisialisasi</a:t>
            </a:r>
            <a:r>
              <a:rPr lang="en-US" sz="2000" b="1" dirty="0" smtClean="0">
                <a:latin typeface="Consolas" pitchFamily="49" charset="0"/>
              </a:rPr>
              <a:t>(char *</a:t>
            </a:r>
            <a:r>
              <a:rPr lang="en-US" sz="2000" b="1" dirty="0" err="1" smtClean="0">
                <a:latin typeface="Consolas" pitchFamily="49" charset="0"/>
              </a:rPr>
              <a:t>Judul</a:t>
            </a:r>
            <a:r>
              <a:rPr lang="en-US" sz="2000" b="1" dirty="0" smtClean="0">
                <a:latin typeface="Consolas" pitchFamily="49" charset="0"/>
              </a:rPr>
              <a:t>, char *</a:t>
            </a:r>
            <a:r>
              <a:rPr lang="en-US" sz="2000" b="1" dirty="0" err="1" smtClean="0">
                <a:latin typeface="Consolas" pitchFamily="49" charset="0"/>
              </a:rPr>
              <a:t>Pengarang</a:t>
            </a:r>
            <a:r>
              <a:rPr lang="en-US" sz="2000" b="1" dirty="0" smtClean="0">
                <a:latin typeface="Consolas" pitchFamily="49" charset="0"/>
              </a:rPr>
              <a:t>, </a:t>
            </a:r>
            <a:r>
              <a:rPr lang="en-US" sz="2000" b="1" dirty="0" err="1" smtClean="0">
                <a:latin typeface="Consolas" pitchFamily="49" charset="0"/>
              </a:rPr>
              <a:t>int</a:t>
            </a:r>
            <a:r>
              <a:rPr lang="en-US" sz="2000" b="1" dirty="0" smtClean="0">
                <a:latin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</a:rPr>
              <a:t>Jumlah</a:t>
            </a:r>
            <a:r>
              <a:rPr lang="en-US" sz="2000" b="1" dirty="0" smtClean="0">
                <a:latin typeface="Consolas" pitchFamily="49" charset="0"/>
              </a:rPr>
              <a:t>);</a:t>
            </a:r>
          </a:p>
          <a:p>
            <a:pPr>
              <a:lnSpc>
                <a:spcPts val="2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en-US" sz="2000" b="1" dirty="0" smtClean="0">
                <a:latin typeface="Consolas" pitchFamily="49" charset="0"/>
              </a:rPr>
              <a:t>		void info();</a:t>
            </a:r>
          </a:p>
          <a:p>
            <a:pPr>
              <a:lnSpc>
                <a:spcPts val="2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en-US" sz="2000" b="1" dirty="0" smtClean="0">
                <a:latin typeface="Consolas" pitchFamily="49" charset="0"/>
              </a:rPr>
              <a:t>	};</a:t>
            </a:r>
          </a:p>
          <a:p>
            <a:pPr>
              <a:lnSpc>
                <a:spcPts val="2000"/>
              </a:lnSpc>
              <a:spcBef>
                <a:spcPts val="0"/>
              </a:spcBef>
              <a:buFont typeface="Wingdings 2" pitchFamily="18" charset="2"/>
              <a:buNone/>
            </a:pPr>
            <a:endParaRPr lang="en-US" sz="2800" dirty="0" smtClean="0">
              <a:latin typeface="Consolas" pitchFamily="49" charset="0"/>
            </a:endParaRPr>
          </a:p>
          <a:p>
            <a:pPr>
              <a:lnSpc>
                <a:spcPts val="2500"/>
              </a:lnSpc>
              <a:spcBef>
                <a:spcPts val="0"/>
              </a:spcBef>
            </a:pPr>
            <a:r>
              <a:rPr lang="en-US" sz="2800" dirty="0" err="1" smtClean="0"/>
              <a:t>Definisi</a:t>
            </a:r>
            <a:r>
              <a:rPr lang="en-US" sz="2800" dirty="0" smtClean="0"/>
              <a:t> </a:t>
            </a:r>
            <a:r>
              <a:rPr lang="en-US" sz="2800" dirty="0" err="1" smtClean="0"/>
              <a:t>kedua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anggota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kelas</a:t>
            </a:r>
            <a:r>
              <a:rPr lang="en-US" sz="2800" dirty="0" smtClean="0"/>
              <a:t> </a:t>
            </a:r>
            <a:r>
              <a:rPr lang="en-US" sz="2800" dirty="0" err="1" smtClean="0"/>
              <a:t>Buku</a:t>
            </a:r>
            <a:r>
              <a:rPr lang="en-US" sz="2800" dirty="0" smtClean="0"/>
              <a:t> </a:t>
            </a:r>
            <a:r>
              <a:rPr lang="en-US" sz="2800" dirty="0" err="1" smtClean="0"/>
              <a:t>ditulis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:</a:t>
            </a:r>
          </a:p>
          <a:p>
            <a:pPr>
              <a:lnSpc>
                <a:spcPts val="2000"/>
              </a:lnSpc>
              <a:spcBef>
                <a:spcPts val="0"/>
              </a:spcBef>
              <a:buFont typeface="Wingdings 2" pitchFamily="18" charset="2"/>
              <a:buNone/>
            </a:pPr>
            <a:endParaRPr lang="en-US" sz="1400" dirty="0" smtClean="0">
              <a:latin typeface="Consolas" pitchFamily="49" charset="0"/>
            </a:endParaRPr>
          </a:p>
          <a:p>
            <a:pPr>
              <a:lnSpc>
                <a:spcPts val="2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en-US" sz="2000" b="1" dirty="0" smtClean="0">
                <a:latin typeface="Consolas" pitchFamily="49" charset="0"/>
              </a:rPr>
              <a:t>	void </a:t>
            </a:r>
            <a:r>
              <a:rPr lang="en-US" sz="2000" b="1" dirty="0" err="1" smtClean="0">
                <a:latin typeface="Consolas" pitchFamily="49" charset="0"/>
              </a:rPr>
              <a:t>Buku</a:t>
            </a:r>
            <a:r>
              <a:rPr lang="en-US" sz="2000" b="1" dirty="0" smtClean="0">
                <a:latin typeface="Consolas" pitchFamily="49" charset="0"/>
              </a:rPr>
              <a:t>::</a:t>
            </a:r>
            <a:r>
              <a:rPr lang="en-US" sz="2000" b="1" dirty="0" err="1" smtClean="0">
                <a:latin typeface="Consolas" pitchFamily="49" charset="0"/>
              </a:rPr>
              <a:t>inisialisasi</a:t>
            </a:r>
            <a:r>
              <a:rPr lang="en-US" sz="2000" b="1" dirty="0" smtClean="0">
                <a:latin typeface="Consolas" pitchFamily="49" charset="0"/>
              </a:rPr>
              <a:t>(char *</a:t>
            </a:r>
            <a:r>
              <a:rPr lang="en-US" sz="2000" b="1" dirty="0" err="1" smtClean="0">
                <a:latin typeface="Consolas" pitchFamily="49" charset="0"/>
              </a:rPr>
              <a:t>Judul</a:t>
            </a:r>
            <a:r>
              <a:rPr lang="en-US" sz="2000" b="1" dirty="0" smtClean="0">
                <a:latin typeface="Consolas" pitchFamily="49" charset="0"/>
              </a:rPr>
              <a:t>, char *</a:t>
            </a:r>
            <a:r>
              <a:rPr lang="en-US" sz="2000" b="1" dirty="0" err="1" smtClean="0">
                <a:latin typeface="Consolas" pitchFamily="49" charset="0"/>
              </a:rPr>
              <a:t>Pengarang</a:t>
            </a:r>
            <a:r>
              <a:rPr lang="en-US" sz="2000" b="1" dirty="0" smtClean="0">
                <a:latin typeface="Consolas" pitchFamily="49" charset="0"/>
              </a:rPr>
              <a:t>, </a:t>
            </a:r>
            <a:r>
              <a:rPr lang="en-US" sz="2000" b="1" dirty="0" err="1" smtClean="0">
                <a:latin typeface="Consolas" pitchFamily="49" charset="0"/>
              </a:rPr>
              <a:t>int</a:t>
            </a:r>
            <a:r>
              <a:rPr lang="en-US" sz="2000" b="1" dirty="0" smtClean="0">
                <a:latin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</a:rPr>
              <a:t>Jumlah</a:t>
            </a:r>
            <a:r>
              <a:rPr lang="en-US" sz="2000" b="1" dirty="0" smtClean="0">
                <a:latin typeface="Consolas" pitchFamily="49" charset="0"/>
              </a:rPr>
              <a:t>)</a:t>
            </a:r>
          </a:p>
          <a:p>
            <a:pPr>
              <a:lnSpc>
                <a:spcPts val="2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en-US" sz="2000" b="1" dirty="0" smtClean="0">
                <a:latin typeface="Consolas" pitchFamily="49" charset="0"/>
              </a:rPr>
              <a:t>	{	</a:t>
            </a:r>
            <a:r>
              <a:rPr lang="en-US" sz="2000" b="1" dirty="0" err="1" smtClean="0">
                <a:latin typeface="Consolas" pitchFamily="49" charset="0"/>
              </a:rPr>
              <a:t>strcpy</a:t>
            </a:r>
            <a:r>
              <a:rPr lang="en-US" sz="2000" b="1" dirty="0" smtClean="0">
                <a:latin typeface="Consolas" pitchFamily="49" charset="0"/>
              </a:rPr>
              <a:t>(</a:t>
            </a:r>
            <a:r>
              <a:rPr lang="en-US" sz="2000" b="1" dirty="0" err="1" smtClean="0">
                <a:latin typeface="Consolas" pitchFamily="49" charset="0"/>
              </a:rPr>
              <a:t>judul</a:t>
            </a:r>
            <a:r>
              <a:rPr lang="en-US" sz="2000" b="1" dirty="0" smtClean="0">
                <a:latin typeface="Consolas" pitchFamily="49" charset="0"/>
              </a:rPr>
              <a:t>, </a:t>
            </a:r>
            <a:r>
              <a:rPr lang="en-US" sz="2000" b="1" dirty="0" err="1" smtClean="0">
                <a:latin typeface="Consolas" pitchFamily="49" charset="0"/>
              </a:rPr>
              <a:t>Judul</a:t>
            </a:r>
            <a:r>
              <a:rPr lang="en-US" sz="2000" b="1" dirty="0" smtClean="0">
                <a:latin typeface="Consolas" pitchFamily="49" charset="0"/>
              </a:rPr>
              <a:t>);</a:t>
            </a:r>
          </a:p>
          <a:p>
            <a:pPr>
              <a:lnSpc>
                <a:spcPts val="2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en-US" sz="2000" b="1" dirty="0" smtClean="0">
                <a:latin typeface="Consolas" pitchFamily="49" charset="0"/>
              </a:rPr>
              <a:t>		</a:t>
            </a:r>
            <a:r>
              <a:rPr lang="en-US" sz="2000" b="1" dirty="0" err="1" smtClean="0">
                <a:latin typeface="Consolas" pitchFamily="49" charset="0"/>
              </a:rPr>
              <a:t>strcpy</a:t>
            </a:r>
            <a:r>
              <a:rPr lang="en-US" sz="2000" b="1" dirty="0" smtClean="0">
                <a:latin typeface="Consolas" pitchFamily="49" charset="0"/>
              </a:rPr>
              <a:t>(</a:t>
            </a:r>
            <a:r>
              <a:rPr lang="en-US" sz="2000" b="1" dirty="0" err="1" smtClean="0">
                <a:latin typeface="Consolas" pitchFamily="49" charset="0"/>
              </a:rPr>
              <a:t>pengarang</a:t>
            </a:r>
            <a:r>
              <a:rPr lang="en-US" sz="2000" b="1" dirty="0" smtClean="0">
                <a:latin typeface="Consolas" pitchFamily="49" charset="0"/>
              </a:rPr>
              <a:t>, </a:t>
            </a:r>
            <a:r>
              <a:rPr lang="en-US" sz="2000" b="1" dirty="0" err="1" smtClean="0">
                <a:latin typeface="Consolas" pitchFamily="49" charset="0"/>
              </a:rPr>
              <a:t>Pengarang</a:t>
            </a:r>
            <a:r>
              <a:rPr lang="en-US" sz="2000" b="1" dirty="0" smtClean="0">
                <a:latin typeface="Consolas" pitchFamily="49" charset="0"/>
              </a:rPr>
              <a:t>);</a:t>
            </a:r>
          </a:p>
          <a:p>
            <a:pPr>
              <a:lnSpc>
                <a:spcPts val="2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en-US" sz="2000" b="1" dirty="0" smtClean="0">
                <a:latin typeface="Consolas" pitchFamily="49" charset="0"/>
              </a:rPr>
              <a:t>		</a:t>
            </a:r>
            <a:r>
              <a:rPr lang="en-US" sz="2000" b="1" dirty="0" err="1" smtClean="0">
                <a:latin typeface="Consolas" pitchFamily="49" charset="0"/>
              </a:rPr>
              <a:t>jumlah</a:t>
            </a:r>
            <a:r>
              <a:rPr lang="en-US" sz="2000" b="1" dirty="0" smtClean="0">
                <a:latin typeface="Consolas" pitchFamily="49" charset="0"/>
              </a:rPr>
              <a:t> = </a:t>
            </a:r>
            <a:r>
              <a:rPr lang="en-US" sz="2000" b="1" dirty="0" err="1" smtClean="0">
                <a:latin typeface="Consolas" pitchFamily="49" charset="0"/>
              </a:rPr>
              <a:t>Jumlah</a:t>
            </a:r>
            <a:r>
              <a:rPr lang="en-US" sz="20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2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en-US" sz="2000" b="1" dirty="0" smtClean="0">
                <a:latin typeface="Consolas" pitchFamily="49" charset="0"/>
              </a:rPr>
              <a:t>	}</a:t>
            </a:r>
          </a:p>
          <a:p>
            <a:pPr>
              <a:lnSpc>
                <a:spcPts val="2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en-US" sz="2000" b="1" dirty="0" smtClean="0">
                <a:latin typeface="Consolas" pitchFamily="49" charset="0"/>
              </a:rPr>
              <a:t>	void </a:t>
            </a:r>
            <a:r>
              <a:rPr lang="en-US" sz="2000" b="1" dirty="0" err="1" smtClean="0">
                <a:latin typeface="Consolas" pitchFamily="49" charset="0"/>
              </a:rPr>
              <a:t>Buku</a:t>
            </a:r>
            <a:r>
              <a:rPr lang="en-US" sz="2000" b="1" dirty="0" smtClean="0">
                <a:latin typeface="Consolas" pitchFamily="49" charset="0"/>
              </a:rPr>
              <a:t>::info()</a:t>
            </a:r>
          </a:p>
          <a:p>
            <a:pPr>
              <a:lnSpc>
                <a:spcPts val="2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en-US" sz="2000" b="1" dirty="0" smtClean="0">
                <a:latin typeface="Consolas" pitchFamily="49" charset="0"/>
              </a:rPr>
              <a:t>	{</a:t>
            </a:r>
          </a:p>
          <a:p>
            <a:pPr>
              <a:lnSpc>
                <a:spcPts val="2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en-US" sz="2000" b="1" dirty="0" smtClean="0">
                <a:latin typeface="Consolas" pitchFamily="49" charset="0"/>
              </a:rPr>
              <a:t>		</a:t>
            </a:r>
            <a:r>
              <a:rPr lang="en-US" sz="2000" b="1" dirty="0" err="1" smtClean="0">
                <a:latin typeface="Consolas" pitchFamily="49" charset="0"/>
              </a:rPr>
              <a:t>cout</a:t>
            </a:r>
            <a:r>
              <a:rPr lang="en-US" sz="2000" b="1" dirty="0" smtClean="0">
                <a:latin typeface="Consolas" pitchFamily="49" charset="0"/>
              </a:rPr>
              <a:t>&lt;&lt;"</a:t>
            </a:r>
            <a:r>
              <a:rPr lang="en-US" sz="2000" b="1" dirty="0" err="1" smtClean="0">
                <a:latin typeface="Consolas" pitchFamily="49" charset="0"/>
              </a:rPr>
              <a:t>Judul</a:t>
            </a:r>
            <a:r>
              <a:rPr lang="en-US" sz="2000" b="1" dirty="0" smtClean="0">
                <a:latin typeface="Consolas" pitchFamily="49" charset="0"/>
              </a:rPr>
              <a:t>		:"&lt;&lt;</a:t>
            </a:r>
            <a:r>
              <a:rPr lang="en-US" sz="2000" b="1" dirty="0" err="1" smtClean="0">
                <a:latin typeface="Consolas" pitchFamily="49" charset="0"/>
              </a:rPr>
              <a:t>judul</a:t>
            </a:r>
            <a:r>
              <a:rPr lang="en-US" sz="2000" b="1" dirty="0" smtClean="0">
                <a:latin typeface="Consolas" pitchFamily="49" charset="0"/>
              </a:rPr>
              <a:t>&lt;&lt;</a:t>
            </a:r>
            <a:r>
              <a:rPr lang="en-US" sz="2000" b="1" dirty="0" err="1" smtClean="0">
                <a:latin typeface="Consolas" pitchFamily="49" charset="0"/>
              </a:rPr>
              <a:t>endl</a:t>
            </a:r>
            <a:r>
              <a:rPr lang="en-US" sz="20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2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en-US" sz="2000" b="1" dirty="0" smtClean="0">
                <a:latin typeface="Consolas" pitchFamily="49" charset="0"/>
              </a:rPr>
              <a:t>		</a:t>
            </a:r>
            <a:r>
              <a:rPr lang="en-US" sz="2000" b="1" dirty="0" err="1" smtClean="0">
                <a:latin typeface="Consolas" pitchFamily="49" charset="0"/>
              </a:rPr>
              <a:t>cout</a:t>
            </a:r>
            <a:r>
              <a:rPr lang="en-US" sz="2000" b="1" dirty="0" smtClean="0">
                <a:latin typeface="Consolas" pitchFamily="49" charset="0"/>
              </a:rPr>
              <a:t>&lt;&lt;"</a:t>
            </a:r>
            <a:r>
              <a:rPr lang="en-US" sz="2000" b="1" dirty="0" err="1" smtClean="0">
                <a:latin typeface="Consolas" pitchFamily="49" charset="0"/>
              </a:rPr>
              <a:t>Pengarang</a:t>
            </a:r>
            <a:r>
              <a:rPr lang="en-US" sz="2000" b="1" dirty="0" smtClean="0">
                <a:latin typeface="Consolas" pitchFamily="49" charset="0"/>
              </a:rPr>
              <a:t>	:"&lt;&lt;</a:t>
            </a:r>
            <a:r>
              <a:rPr lang="en-US" sz="2000" b="1" dirty="0" err="1" smtClean="0">
                <a:latin typeface="Consolas" pitchFamily="49" charset="0"/>
              </a:rPr>
              <a:t>pengarang</a:t>
            </a:r>
            <a:r>
              <a:rPr lang="en-US" sz="2000" b="1" dirty="0" smtClean="0">
                <a:latin typeface="Consolas" pitchFamily="49" charset="0"/>
              </a:rPr>
              <a:t>&lt;&lt;</a:t>
            </a:r>
            <a:r>
              <a:rPr lang="en-US" sz="2000" b="1" dirty="0" err="1" smtClean="0">
                <a:latin typeface="Consolas" pitchFamily="49" charset="0"/>
              </a:rPr>
              <a:t>endl</a:t>
            </a:r>
            <a:r>
              <a:rPr lang="en-US" sz="20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2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en-US" sz="2000" b="1" dirty="0" smtClean="0">
                <a:latin typeface="Consolas" pitchFamily="49" charset="0"/>
              </a:rPr>
              <a:t>		</a:t>
            </a:r>
            <a:r>
              <a:rPr lang="en-US" sz="2000" b="1" dirty="0" err="1" smtClean="0">
                <a:latin typeface="Consolas" pitchFamily="49" charset="0"/>
              </a:rPr>
              <a:t>cout</a:t>
            </a:r>
            <a:r>
              <a:rPr lang="en-US" sz="2000" b="1" dirty="0" smtClean="0">
                <a:latin typeface="Consolas" pitchFamily="49" charset="0"/>
              </a:rPr>
              <a:t>&lt;&lt;"</a:t>
            </a:r>
            <a:r>
              <a:rPr lang="en-US" sz="2000" b="1" dirty="0" err="1" smtClean="0">
                <a:latin typeface="Consolas" pitchFamily="49" charset="0"/>
              </a:rPr>
              <a:t>Jumlah</a:t>
            </a:r>
            <a:r>
              <a:rPr lang="en-US" sz="2000" b="1" dirty="0" smtClean="0">
                <a:latin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</a:rPr>
              <a:t>Buku</a:t>
            </a:r>
            <a:r>
              <a:rPr lang="en-US" sz="2000" b="1" dirty="0" smtClean="0">
                <a:latin typeface="Consolas" pitchFamily="49" charset="0"/>
              </a:rPr>
              <a:t>	:"&lt;&lt;</a:t>
            </a:r>
            <a:r>
              <a:rPr lang="en-US" sz="2000" b="1" dirty="0" err="1" smtClean="0">
                <a:latin typeface="Consolas" pitchFamily="49" charset="0"/>
              </a:rPr>
              <a:t>jumlah</a:t>
            </a:r>
            <a:r>
              <a:rPr lang="en-US" sz="2000" b="1" dirty="0" smtClean="0">
                <a:latin typeface="Consolas" pitchFamily="49" charset="0"/>
              </a:rPr>
              <a:t>&lt;&lt;</a:t>
            </a:r>
            <a:r>
              <a:rPr lang="en-US" sz="2000" b="1" dirty="0" err="1" smtClean="0">
                <a:latin typeface="Consolas" pitchFamily="49" charset="0"/>
              </a:rPr>
              <a:t>endl</a:t>
            </a:r>
            <a:r>
              <a:rPr lang="en-US" sz="20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2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en-US" sz="2000" b="1" dirty="0" smtClean="0">
                <a:latin typeface="Consolas" pitchFamily="49" charset="0"/>
              </a:rPr>
              <a:t>	}</a:t>
            </a:r>
          </a:p>
          <a:p>
            <a:pPr>
              <a:lnSpc>
                <a:spcPts val="2000"/>
              </a:lnSpc>
              <a:spcBef>
                <a:spcPts val="0"/>
              </a:spcBef>
              <a:buFont typeface="Wingdings 2" pitchFamily="18" charset="2"/>
              <a:buNone/>
            </a:pPr>
            <a:endParaRPr lang="en-US" sz="1400" dirty="0" smtClean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sz="quarter" idx="1"/>
          </p:nvPr>
        </p:nvSpPr>
        <p:spPr>
          <a:xfrm>
            <a:off x="525780" y="259080"/>
            <a:ext cx="9464040" cy="6563360"/>
          </a:xfrm>
        </p:spPr>
        <p:txBody>
          <a:bodyPr>
            <a:noAutofit/>
          </a:bodyPr>
          <a:lstStyle/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#include&lt;</a:t>
            </a:r>
            <a:r>
              <a:rPr lang="en-US" sz="1800" b="1" dirty="0" err="1" smtClean="0">
                <a:latin typeface="Consolas" pitchFamily="49" charset="0"/>
              </a:rPr>
              <a:t>iostream.h</a:t>
            </a:r>
            <a:r>
              <a:rPr lang="en-US" sz="1800" b="1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#include&lt;</a:t>
            </a:r>
            <a:r>
              <a:rPr lang="en-US" sz="1800" b="1" dirty="0" err="1" smtClean="0">
                <a:latin typeface="Consolas" pitchFamily="49" charset="0"/>
              </a:rPr>
              <a:t>conio.h</a:t>
            </a:r>
            <a:r>
              <a:rPr lang="en-US" sz="1800" b="1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#include&lt;</a:t>
            </a:r>
            <a:r>
              <a:rPr lang="en-US" sz="1800" b="1" dirty="0" err="1" smtClean="0">
                <a:latin typeface="Consolas" pitchFamily="49" charset="0"/>
              </a:rPr>
              <a:t>string.h</a:t>
            </a:r>
            <a:r>
              <a:rPr lang="en-US" sz="1800" b="1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endParaRPr lang="en-US" sz="1800" b="1" dirty="0" smtClean="0">
              <a:latin typeface="Consolas" pitchFamily="49" charset="0"/>
            </a:endParaRP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class </a:t>
            </a:r>
            <a:r>
              <a:rPr lang="en-US" sz="1800" b="1" dirty="0" err="1" smtClean="0">
                <a:latin typeface="Consolas" pitchFamily="49" charset="0"/>
              </a:rPr>
              <a:t>Buku</a:t>
            </a:r>
            <a:endParaRPr lang="en-US" sz="1800" b="1" dirty="0" smtClean="0">
              <a:latin typeface="Consolas" pitchFamily="49" charset="0"/>
            </a:endParaRP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{	private: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char </a:t>
            </a:r>
            <a:r>
              <a:rPr lang="en-US" sz="1800" b="1" dirty="0" err="1" smtClean="0">
                <a:latin typeface="Consolas" pitchFamily="49" charset="0"/>
              </a:rPr>
              <a:t>judul</a:t>
            </a:r>
            <a:r>
              <a:rPr lang="en-US" sz="1800" b="1" dirty="0" smtClean="0">
                <a:latin typeface="Consolas" pitchFamily="49" charset="0"/>
              </a:rPr>
              <a:t>[35];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char </a:t>
            </a:r>
            <a:r>
              <a:rPr lang="en-US" sz="1800" b="1" dirty="0" err="1" smtClean="0">
                <a:latin typeface="Consolas" pitchFamily="49" charset="0"/>
              </a:rPr>
              <a:t>pengarang</a:t>
            </a:r>
            <a:r>
              <a:rPr lang="en-US" sz="1800" b="1" dirty="0" smtClean="0">
                <a:latin typeface="Consolas" pitchFamily="49" charset="0"/>
              </a:rPr>
              <a:t>[25];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</a:t>
            </a:r>
            <a:r>
              <a:rPr lang="en-US" sz="1800" b="1" dirty="0" err="1" smtClean="0">
                <a:latin typeface="Consolas" pitchFamily="49" charset="0"/>
              </a:rPr>
              <a:t>int</a:t>
            </a:r>
            <a:r>
              <a:rPr lang="en-US" sz="1800" b="1" dirty="0" smtClean="0">
                <a:latin typeface="Consolas" pitchFamily="49" charset="0"/>
              </a:rPr>
              <a:t> </a:t>
            </a:r>
            <a:r>
              <a:rPr lang="en-US" sz="1800" b="1" dirty="0" err="1" smtClean="0">
                <a:latin typeface="Consolas" pitchFamily="49" charset="0"/>
              </a:rPr>
              <a:t>jumlah</a:t>
            </a:r>
            <a:r>
              <a:rPr lang="en-US" sz="18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endParaRPr lang="en-US" sz="1800" b="1" dirty="0" smtClean="0">
              <a:latin typeface="Consolas" pitchFamily="49" charset="0"/>
            </a:endParaRP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public: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void </a:t>
            </a:r>
            <a:r>
              <a:rPr lang="en-US" sz="1800" b="1" dirty="0" err="1" smtClean="0">
                <a:latin typeface="Consolas" pitchFamily="49" charset="0"/>
              </a:rPr>
              <a:t>inisialisasi</a:t>
            </a:r>
            <a:r>
              <a:rPr lang="en-US" sz="1800" b="1" dirty="0" smtClean="0">
                <a:latin typeface="Consolas" pitchFamily="49" charset="0"/>
              </a:rPr>
              <a:t>(char *</a:t>
            </a:r>
            <a:r>
              <a:rPr lang="en-US" sz="1800" b="1" dirty="0" err="1" smtClean="0">
                <a:latin typeface="Consolas" pitchFamily="49" charset="0"/>
              </a:rPr>
              <a:t>Judul</a:t>
            </a:r>
            <a:r>
              <a:rPr lang="en-US" sz="1800" b="1" dirty="0" smtClean="0">
                <a:latin typeface="Consolas" pitchFamily="49" charset="0"/>
              </a:rPr>
              <a:t>, char *</a:t>
            </a:r>
            <a:r>
              <a:rPr lang="en-US" sz="1800" b="1" dirty="0" err="1" smtClean="0">
                <a:latin typeface="Consolas" pitchFamily="49" charset="0"/>
              </a:rPr>
              <a:t>Pengarang</a:t>
            </a:r>
            <a:r>
              <a:rPr lang="en-US" sz="1800" b="1" dirty="0" smtClean="0">
                <a:latin typeface="Consolas" pitchFamily="49" charset="0"/>
              </a:rPr>
              <a:t>, </a:t>
            </a:r>
            <a:r>
              <a:rPr lang="en-US" sz="1800" b="1" dirty="0" err="1" smtClean="0">
                <a:latin typeface="Consolas" pitchFamily="49" charset="0"/>
              </a:rPr>
              <a:t>int</a:t>
            </a:r>
            <a:r>
              <a:rPr lang="en-US" sz="1800" b="1" dirty="0" smtClean="0">
                <a:latin typeface="Consolas" pitchFamily="49" charset="0"/>
              </a:rPr>
              <a:t> </a:t>
            </a:r>
            <a:r>
              <a:rPr lang="en-US" sz="1800" b="1" dirty="0" err="1" smtClean="0">
                <a:latin typeface="Consolas" pitchFamily="49" charset="0"/>
              </a:rPr>
              <a:t>Jumlah</a:t>
            </a:r>
            <a:r>
              <a:rPr lang="en-US" sz="1800" b="1" dirty="0" smtClean="0">
                <a:latin typeface="Consolas" pitchFamily="49" charset="0"/>
              </a:rPr>
              <a:t>);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void info();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endParaRPr lang="en-US" sz="1800" b="1" dirty="0" smtClean="0">
              <a:latin typeface="Consolas" pitchFamily="49" charset="0"/>
            </a:endParaRP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};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endParaRPr lang="en-US" sz="1800" b="1" dirty="0" smtClean="0">
              <a:latin typeface="Consolas" pitchFamily="49" charset="0"/>
            </a:endParaRP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void main()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{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	</a:t>
            </a:r>
            <a:r>
              <a:rPr lang="en-US" sz="1800" b="1" dirty="0" err="1" smtClean="0">
                <a:latin typeface="Consolas" pitchFamily="49" charset="0"/>
              </a:rPr>
              <a:t>clrscr</a:t>
            </a:r>
            <a:r>
              <a:rPr lang="en-US" sz="1800" b="1" dirty="0" smtClean="0">
                <a:latin typeface="Consolas" pitchFamily="49" charset="0"/>
              </a:rPr>
              <a:t>();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endParaRPr lang="en-US" sz="1800" b="1" dirty="0" smtClean="0">
              <a:latin typeface="Consolas" pitchFamily="49" charset="0"/>
            </a:endParaRP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	</a:t>
            </a:r>
            <a:r>
              <a:rPr lang="en-US" sz="1800" b="1" dirty="0" err="1" smtClean="0">
                <a:latin typeface="Consolas" pitchFamily="49" charset="0"/>
              </a:rPr>
              <a:t>Buku</a:t>
            </a:r>
            <a:r>
              <a:rPr lang="en-US" sz="1800" b="1" dirty="0" smtClean="0">
                <a:latin typeface="Consolas" pitchFamily="49" charset="0"/>
              </a:rPr>
              <a:t> novel;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endParaRPr lang="en-US" sz="1800" b="1" dirty="0" smtClean="0">
              <a:latin typeface="Consolas" pitchFamily="49" charset="0"/>
            </a:endParaRP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	</a:t>
            </a:r>
            <a:r>
              <a:rPr lang="en-US" sz="1800" b="1" dirty="0" err="1" smtClean="0">
                <a:latin typeface="Consolas" pitchFamily="49" charset="0"/>
              </a:rPr>
              <a:t>novel.inisialisasi</a:t>
            </a:r>
            <a:r>
              <a:rPr lang="en-US" sz="1800" b="1" dirty="0" smtClean="0">
                <a:latin typeface="Consolas" pitchFamily="49" charset="0"/>
              </a:rPr>
              <a:t>("</a:t>
            </a:r>
            <a:r>
              <a:rPr lang="en-US" sz="1800" b="1" dirty="0" err="1" smtClean="0">
                <a:latin typeface="Consolas" pitchFamily="49" charset="0"/>
              </a:rPr>
              <a:t>Meriam</a:t>
            </a:r>
            <a:r>
              <a:rPr lang="en-US" sz="1800" b="1" dirty="0" smtClean="0">
                <a:latin typeface="Consolas" pitchFamily="49" charset="0"/>
              </a:rPr>
              <a:t> </a:t>
            </a:r>
            <a:r>
              <a:rPr lang="en-US" sz="1800" b="1" dirty="0" err="1" smtClean="0">
                <a:latin typeface="Consolas" pitchFamily="49" charset="0"/>
              </a:rPr>
              <a:t>Benteng</a:t>
            </a:r>
            <a:r>
              <a:rPr lang="en-US" sz="1800" b="1" dirty="0" smtClean="0">
                <a:latin typeface="Consolas" pitchFamily="49" charset="0"/>
              </a:rPr>
              <a:t> </a:t>
            </a:r>
            <a:r>
              <a:rPr lang="en-US" sz="1800" b="1" dirty="0" err="1" smtClean="0">
                <a:latin typeface="Consolas" pitchFamily="49" charset="0"/>
              </a:rPr>
              <a:t>Navarone","Alistair</a:t>
            </a:r>
            <a:r>
              <a:rPr lang="en-US" sz="1800" b="1" dirty="0" smtClean="0">
                <a:latin typeface="Consolas" pitchFamily="49" charset="0"/>
              </a:rPr>
              <a:t>", 12);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endParaRPr lang="en-US" sz="1800" b="1" dirty="0" smtClean="0">
              <a:latin typeface="Consolas" pitchFamily="49" charset="0"/>
            </a:endParaRP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	novel.info();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}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endParaRPr lang="en-US" sz="1800" b="1" dirty="0" smtClean="0">
              <a:latin typeface="Consolas" pitchFamily="49" charset="0"/>
            </a:endParaRP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void </a:t>
            </a:r>
            <a:r>
              <a:rPr lang="en-US" sz="1800" b="1" dirty="0" err="1" smtClean="0">
                <a:latin typeface="Consolas" pitchFamily="49" charset="0"/>
              </a:rPr>
              <a:t>Buku</a:t>
            </a:r>
            <a:r>
              <a:rPr lang="en-US" sz="1800" b="1" dirty="0" smtClean="0">
                <a:latin typeface="Consolas" pitchFamily="49" charset="0"/>
              </a:rPr>
              <a:t>::</a:t>
            </a:r>
            <a:r>
              <a:rPr lang="en-US" sz="1800" b="1" dirty="0" err="1" smtClean="0">
                <a:latin typeface="Consolas" pitchFamily="49" charset="0"/>
              </a:rPr>
              <a:t>inisialisasi</a:t>
            </a:r>
            <a:r>
              <a:rPr lang="en-US" sz="1800" b="1" dirty="0" smtClean="0">
                <a:latin typeface="Consolas" pitchFamily="49" charset="0"/>
              </a:rPr>
              <a:t>(char *</a:t>
            </a:r>
            <a:r>
              <a:rPr lang="en-US" sz="1800" b="1" dirty="0" err="1" smtClean="0">
                <a:latin typeface="Consolas" pitchFamily="49" charset="0"/>
              </a:rPr>
              <a:t>Judul</a:t>
            </a:r>
            <a:r>
              <a:rPr lang="en-US" sz="1800" b="1" dirty="0" smtClean="0">
                <a:latin typeface="Consolas" pitchFamily="49" charset="0"/>
              </a:rPr>
              <a:t>, char *</a:t>
            </a:r>
            <a:r>
              <a:rPr lang="en-US" sz="1800" b="1" dirty="0" err="1" smtClean="0">
                <a:latin typeface="Consolas" pitchFamily="49" charset="0"/>
              </a:rPr>
              <a:t>Pengarang</a:t>
            </a:r>
            <a:r>
              <a:rPr lang="en-US" sz="1800" b="1" dirty="0" smtClean="0">
                <a:latin typeface="Consolas" pitchFamily="49" charset="0"/>
              </a:rPr>
              <a:t>, </a:t>
            </a:r>
            <a:r>
              <a:rPr lang="en-US" sz="1800" b="1" dirty="0" err="1" smtClean="0">
                <a:latin typeface="Consolas" pitchFamily="49" charset="0"/>
              </a:rPr>
              <a:t>int</a:t>
            </a:r>
            <a:r>
              <a:rPr lang="en-US" sz="1800" b="1" dirty="0" smtClean="0">
                <a:latin typeface="Consolas" pitchFamily="49" charset="0"/>
              </a:rPr>
              <a:t> </a:t>
            </a:r>
            <a:r>
              <a:rPr lang="en-US" sz="1800" b="1" dirty="0" err="1" smtClean="0">
                <a:latin typeface="Consolas" pitchFamily="49" charset="0"/>
              </a:rPr>
              <a:t>Jumlah</a:t>
            </a:r>
            <a:r>
              <a:rPr lang="en-US" sz="1800" b="1" dirty="0" smtClean="0">
                <a:latin typeface="Consolas" pitchFamily="49" charset="0"/>
              </a:rPr>
              <a:t>)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{	</a:t>
            </a:r>
            <a:r>
              <a:rPr lang="en-US" sz="1800" b="1" dirty="0" err="1" smtClean="0">
                <a:latin typeface="Consolas" pitchFamily="49" charset="0"/>
              </a:rPr>
              <a:t>strcpy</a:t>
            </a:r>
            <a:r>
              <a:rPr lang="en-US" sz="1800" b="1" dirty="0" smtClean="0">
                <a:latin typeface="Consolas" pitchFamily="49" charset="0"/>
              </a:rPr>
              <a:t>(</a:t>
            </a:r>
            <a:r>
              <a:rPr lang="en-US" sz="1800" b="1" dirty="0" err="1" smtClean="0">
                <a:latin typeface="Consolas" pitchFamily="49" charset="0"/>
              </a:rPr>
              <a:t>judul</a:t>
            </a:r>
            <a:r>
              <a:rPr lang="en-US" sz="1800" b="1" dirty="0" smtClean="0">
                <a:latin typeface="Consolas" pitchFamily="49" charset="0"/>
              </a:rPr>
              <a:t>, </a:t>
            </a:r>
            <a:r>
              <a:rPr lang="en-US" sz="1800" b="1" dirty="0" err="1" smtClean="0">
                <a:latin typeface="Consolas" pitchFamily="49" charset="0"/>
              </a:rPr>
              <a:t>Judul</a:t>
            </a:r>
            <a:r>
              <a:rPr lang="en-US" sz="1800" b="1" dirty="0" smtClean="0">
                <a:latin typeface="Consolas" pitchFamily="49" charset="0"/>
              </a:rPr>
              <a:t>);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	</a:t>
            </a:r>
            <a:r>
              <a:rPr lang="en-US" sz="1800" b="1" dirty="0" err="1" smtClean="0">
                <a:latin typeface="Consolas" pitchFamily="49" charset="0"/>
              </a:rPr>
              <a:t>strcpy</a:t>
            </a:r>
            <a:r>
              <a:rPr lang="en-US" sz="1800" b="1" dirty="0" smtClean="0">
                <a:latin typeface="Consolas" pitchFamily="49" charset="0"/>
              </a:rPr>
              <a:t>(</a:t>
            </a:r>
            <a:r>
              <a:rPr lang="en-US" sz="1800" b="1" dirty="0" err="1" smtClean="0">
                <a:latin typeface="Consolas" pitchFamily="49" charset="0"/>
              </a:rPr>
              <a:t>pengarang</a:t>
            </a:r>
            <a:r>
              <a:rPr lang="en-US" sz="1800" b="1" dirty="0" smtClean="0">
                <a:latin typeface="Consolas" pitchFamily="49" charset="0"/>
              </a:rPr>
              <a:t>, </a:t>
            </a:r>
            <a:r>
              <a:rPr lang="en-US" sz="1800" b="1" dirty="0" err="1" smtClean="0">
                <a:latin typeface="Consolas" pitchFamily="49" charset="0"/>
              </a:rPr>
              <a:t>Pengarang</a:t>
            </a:r>
            <a:r>
              <a:rPr lang="en-US" sz="1800" b="1" dirty="0" smtClean="0">
                <a:latin typeface="Consolas" pitchFamily="49" charset="0"/>
              </a:rPr>
              <a:t>);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	</a:t>
            </a:r>
            <a:r>
              <a:rPr lang="en-US" sz="1800" b="1" dirty="0" err="1" smtClean="0">
                <a:latin typeface="Consolas" pitchFamily="49" charset="0"/>
              </a:rPr>
              <a:t>jumlah</a:t>
            </a:r>
            <a:r>
              <a:rPr lang="en-US" sz="1800" b="1" dirty="0" smtClean="0">
                <a:latin typeface="Consolas" pitchFamily="49" charset="0"/>
              </a:rPr>
              <a:t> = </a:t>
            </a:r>
            <a:r>
              <a:rPr lang="en-US" sz="1800" b="1" dirty="0" err="1" smtClean="0">
                <a:latin typeface="Consolas" pitchFamily="49" charset="0"/>
              </a:rPr>
              <a:t>Jumlah</a:t>
            </a:r>
            <a:r>
              <a:rPr lang="en-US" sz="18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}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void </a:t>
            </a:r>
            <a:r>
              <a:rPr lang="en-US" sz="1800" b="1" dirty="0" err="1" smtClean="0">
                <a:latin typeface="Consolas" pitchFamily="49" charset="0"/>
              </a:rPr>
              <a:t>Buku</a:t>
            </a:r>
            <a:r>
              <a:rPr lang="en-US" sz="1800" b="1" dirty="0" smtClean="0">
                <a:latin typeface="Consolas" pitchFamily="49" charset="0"/>
              </a:rPr>
              <a:t>::info()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{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	</a:t>
            </a:r>
            <a:r>
              <a:rPr lang="en-US" sz="1800" b="1" dirty="0" err="1" smtClean="0">
                <a:latin typeface="Consolas" pitchFamily="49" charset="0"/>
              </a:rPr>
              <a:t>cout</a:t>
            </a:r>
            <a:r>
              <a:rPr lang="en-US" sz="1800" b="1" dirty="0" smtClean="0">
                <a:latin typeface="Consolas" pitchFamily="49" charset="0"/>
              </a:rPr>
              <a:t>&lt;&lt;"</a:t>
            </a:r>
            <a:r>
              <a:rPr lang="en-US" sz="1800" b="1" dirty="0" err="1" smtClean="0">
                <a:latin typeface="Consolas" pitchFamily="49" charset="0"/>
              </a:rPr>
              <a:t>Judul</a:t>
            </a:r>
            <a:r>
              <a:rPr lang="en-US" sz="1800" b="1" dirty="0" smtClean="0">
                <a:latin typeface="Consolas" pitchFamily="49" charset="0"/>
              </a:rPr>
              <a:t>			:"&lt;&lt;</a:t>
            </a:r>
            <a:r>
              <a:rPr lang="en-US" sz="1800" b="1" dirty="0" err="1" smtClean="0">
                <a:latin typeface="Consolas" pitchFamily="49" charset="0"/>
              </a:rPr>
              <a:t>judul</a:t>
            </a:r>
            <a:r>
              <a:rPr lang="en-US" sz="1800" b="1" dirty="0" smtClean="0">
                <a:latin typeface="Consolas" pitchFamily="49" charset="0"/>
              </a:rPr>
              <a:t>&lt;&lt;</a:t>
            </a:r>
            <a:r>
              <a:rPr lang="en-US" sz="1800" b="1" dirty="0" err="1" smtClean="0">
                <a:latin typeface="Consolas" pitchFamily="49" charset="0"/>
              </a:rPr>
              <a:t>endl</a:t>
            </a:r>
            <a:r>
              <a:rPr lang="en-US" sz="18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	</a:t>
            </a:r>
            <a:r>
              <a:rPr lang="en-US" sz="1800" b="1" dirty="0" err="1" smtClean="0">
                <a:latin typeface="Consolas" pitchFamily="49" charset="0"/>
              </a:rPr>
              <a:t>cout</a:t>
            </a:r>
            <a:r>
              <a:rPr lang="en-US" sz="1800" b="1" dirty="0" smtClean="0">
                <a:latin typeface="Consolas" pitchFamily="49" charset="0"/>
              </a:rPr>
              <a:t>&lt;&lt;"</a:t>
            </a:r>
            <a:r>
              <a:rPr lang="en-US" sz="1800" b="1" dirty="0" err="1" smtClean="0">
                <a:latin typeface="Consolas" pitchFamily="49" charset="0"/>
              </a:rPr>
              <a:t>Pengarang</a:t>
            </a:r>
            <a:r>
              <a:rPr lang="en-US" sz="1800" b="1" dirty="0" smtClean="0">
                <a:latin typeface="Consolas" pitchFamily="49" charset="0"/>
              </a:rPr>
              <a:t>		:"&lt;&lt;</a:t>
            </a:r>
            <a:r>
              <a:rPr lang="en-US" sz="1800" b="1" dirty="0" err="1" smtClean="0">
                <a:latin typeface="Consolas" pitchFamily="49" charset="0"/>
              </a:rPr>
              <a:t>pengarang</a:t>
            </a:r>
            <a:r>
              <a:rPr lang="en-US" sz="1800" b="1" dirty="0" smtClean="0">
                <a:latin typeface="Consolas" pitchFamily="49" charset="0"/>
              </a:rPr>
              <a:t>&lt;&lt;</a:t>
            </a:r>
            <a:r>
              <a:rPr lang="en-US" sz="1800" b="1" dirty="0" err="1" smtClean="0">
                <a:latin typeface="Consolas" pitchFamily="49" charset="0"/>
              </a:rPr>
              <a:t>endl</a:t>
            </a:r>
            <a:r>
              <a:rPr lang="en-US" sz="18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	</a:t>
            </a:r>
            <a:r>
              <a:rPr lang="en-US" sz="1800" b="1" dirty="0" err="1" smtClean="0">
                <a:latin typeface="Consolas" pitchFamily="49" charset="0"/>
              </a:rPr>
              <a:t>cout</a:t>
            </a:r>
            <a:r>
              <a:rPr lang="en-US" sz="1800" b="1" dirty="0" smtClean="0">
                <a:latin typeface="Consolas" pitchFamily="49" charset="0"/>
              </a:rPr>
              <a:t>&lt;&lt;"</a:t>
            </a:r>
            <a:r>
              <a:rPr lang="en-US" sz="1800" b="1" dirty="0" err="1" smtClean="0">
                <a:latin typeface="Consolas" pitchFamily="49" charset="0"/>
              </a:rPr>
              <a:t>Jumlah</a:t>
            </a:r>
            <a:r>
              <a:rPr lang="en-US" sz="1800" b="1" dirty="0" smtClean="0">
                <a:latin typeface="Consolas" pitchFamily="49" charset="0"/>
              </a:rPr>
              <a:t> </a:t>
            </a:r>
            <a:r>
              <a:rPr lang="en-US" sz="1800" b="1" dirty="0" err="1" smtClean="0">
                <a:latin typeface="Consolas" pitchFamily="49" charset="0"/>
              </a:rPr>
              <a:t>Buku</a:t>
            </a:r>
            <a:r>
              <a:rPr lang="en-US" sz="1800" b="1" dirty="0" smtClean="0">
                <a:latin typeface="Consolas" pitchFamily="49" charset="0"/>
              </a:rPr>
              <a:t>		:"&lt;&lt;</a:t>
            </a:r>
            <a:r>
              <a:rPr lang="en-US" sz="1800" b="1" dirty="0" err="1" smtClean="0">
                <a:latin typeface="Consolas" pitchFamily="49" charset="0"/>
              </a:rPr>
              <a:t>jumlah</a:t>
            </a:r>
            <a:r>
              <a:rPr lang="en-US" sz="1800" b="1" dirty="0" smtClean="0">
                <a:latin typeface="Consolas" pitchFamily="49" charset="0"/>
              </a:rPr>
              <a:t>&lt;&lt;</a:t>
            </a:r>
            <a:r>
              <a:rPr lang="en-US" sz="1800" b="1" dirty="0" err="1" smtClean="0">
                <a:latin typeface="Consolas" pitchFamily="49" charset="0"/>
              </a:rPr>
              <a:t>endl</a:t>
            </a:r>
            <a:r>
              <a:rPr lang="en-US" sz="18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}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endParaRPr lang="en-US" sz="1800" b="1" dirty="0" smtClean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199" y="304800"/>
            <a:ext cx="8938260" cy="920856"/>
          </a:xfrm>
        </p:spPr>
        <p:txBody>
          <a:bodyPr/>
          <a:lstStyle/>
          <a:p>
            <a:r>
              <a:rPr lang="en-US" u="sng" dirty="0" err="1" smtClean="0"/>
              <a:t>Nilai</a:t>
            </a:r>
            <a:r>
              <a:rPr lang="en-US" u="sng" dirty="0" smtClean="0"/>
              <a:t> </a:t>
            </a:r>
            <a:r>
              <a:rPr lang="en-US" u="sng" dirty="0" err="1" smtClean="0"/>
              <a:t>balik</a:t>
            </a:r>
            <a:r>
              <a:rPr lang="en-US" u="sng" dirty="0" smtClean="0"/>
              <a:t> </a:t>
            </a:r>
            <a:r>
              <a:rPr lang="en-US" u="sng" dirty="0" err="1" smtClean="0"/>
              <a:t>fungsi</a:t>
            </a:r>
            <a:r>
              <a:rPr lang="en-US" u="sng" dirty="0" smtClean="0"/>
              <a:t> </a:t>
            </a:r>
            <a:r>
              <a:rPr lang="en-US" u="sng" dirty="0" err="1" smtClean="0"/>
              <a:t>anggota</a:t>
            </a:r>
            <a:endParaRPr lang="en-US" u="sng" dirty="0" smtClean="0"/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10210800" cy="6324600"/>
          </a:xfrm>
        </p:spPr>
        <p:txBody>
          <a:bodyPr>
            <a:normAutofit/>
          </a:bodyPr>
          <a:lstStyle/>
          <a:p>
            <a:pPr>
              <a:lnSpc>
                <a:spcPts val="2700"/>
              </a:lnSpc>
              <a:spcBef>
                <a:spcPts val="0"/>
              </a:spcBef>
            </a:pPr>
            <a:r>
              <a:rPr lang="en-US" sz="3200" dirty="0" err="1" smtClean="0"/>
              <a:t>Apakah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r>
              <a:rPr lang="en-US" sz="3200" dirty="0" smtClean="0"/>
              <a:t> </a:t>
            </a:r>
            <a:r>
              <a:rPr lang="en-US" sz="3200" dirty="0" err="1" smtClean="0"/>
              <a:t>anggota</a:t>
            </a:r>
            <a:r>
              <a:rPr lang="en-US" sz="3200" dirty="0" smtClean="0"/>
              <a:t> </a:t>
            </a:r>
            <a:r>
              <a:rPr lang="en-US" sz="3200" dirty="0" err="1" smtClean="0"/>
              <a:t>selalu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mempunyai</a:t>
            </a:r>
            <a:r>
              <a:rPr lang="en-US" sz="3200" dirty="0" smtClean="0"/>
              <a:t> </a:t>
            </a:r>
            <a:r>
              <a:rPr lang="en-US" sz="3200" dirty="0" err="1" smtClean="0"/>
              <a:t>nilai</a:t>
            </a:r>
            <a:r>
              <a:rPr lang="en-US" sz="3200" dirty="0" smtClean="0"/>
              <a:t> </a:t>
            </a:r>
            <a:r>
              <a:rPr lang="en-US" sz="3200" dirty="0" err="1" smtClean="0"/>
              <a:t>balik</a:t>
            </a:r>
            <a:r>
              <a:rPr lang="en-US" sz="3200" dirty="0" smtClean="0"/>
              <a:t>?</a:t>
            </a:r>
          </a:p>
          <a:p>
            <a:pPr>
              <a:lnSpc>
                <a:spcPts val="2700"/>
              </a:lnSpc>
              <a:spcBef>
                <a:spcPts val="0"/>
              </a:spcBef>
            </a:pPr>
            <a:r>
              <a:rPr lang="en-US" sz="3200" dirty="0" err="1" smtClean="0"/>
              <a:t>Fungsi</a:t>
            </a:r>
            <a:r>
              <a:rPr lang="en-US" sz="3200" dirty="0" smtClean="0"/>
              <a:t> </a:t>
            </a:r>
            <a:r>
              <a:rPr lang="en-US" sz="3200" dirty="0" err="1" smtClean="0"/>
              <a:t>anggota</a:t>
            </a:r>
            <a:r>
              <a:rPr lang="en-US" sz="3200" dirty="0" smtClean="0"/>
              <a:t> </a:t>
            </a:r>
            <a:r>
              <a:rPr lang="en-US" sz="3200" dirty="0" err="1" smtClean="0"/>
              <a:t>juga</a:t>
            </a:r>
            <a:r>
              <a:rPr lang="en-US" sz="3200" dirty="0" smtClean="0"/>
              <a:t> </a:t>
            </a: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mempunyai</a:t>
            </a:r>
            <a:r>
              <a:rPr lang="en-US" sz="3200" dirty="0" smtClean="0"/>
              <a:t> </a:t>
            </a:r>
            <a:r>
              <a:rPr lang="en-US" sz="3200" dirty="0" err="1" smtClean="0"/>
              <a:t>nilai</a:t>
            </a:r>
            <a:r>
              <a:rPr lang="en-US" sz="3200" dirty="0" smtClean="0"/>
              <a:t> </a:t>
            </a:r>
            <a:r>
              <a:rPr lang="en-US" sz="3200" dirty="0" err="1" smtClean="0"/>
              <a:t>balik</a:t>
            </a:r>
            <a:endParaRPr lang="en-US" sz="3200" dirty="0" smtClean="0"/>
          </a:p>
          <a:p>
            <a:pPr>
              <a:lnSpc>
                <a:spcPts val="2700"/>
              </a:lnSpc>
              <a:spcBef>
                <a:spcPts val="0"/>
              </a:spcBef>
              <a:buNone/>
            </a:pPr>
            <a:endParaRPr lang="en-US" sz="3200" dirty="0" smtClean="0"/>
          </a:p>
          <a:p>
            <a:pPr>
              <a:lnSpc>
                <a:spcPts val="27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en-US" sz="1400" dirty="0" smtClean="0">
                <a:latin typeface="Consolas" pitchFamily="49" charset="0"/>
              </a:rPr>
              <a:t>	</a:t>
            </a:r>
            <a:r>
              <a:rPr lang="en-US" sz="2000" b="1" dirty="0" smtClean="0">
                <a:latin typeface="Consolas" pitchFamily="49" charset="0"/>
              </a:rPr>
              <a:t>class </a:t>
            </a:r>
            <a:r>
              <a:rPr lang="en-US" sz="2000" b="1" dirty="0" err="1" smtClean="0">
                <a:latin typeface="Consolas" pitchFamily="49" charset="0"/>
              </a:rPr>
              <a:t>Tanggal</a:t>
            </a:r>
            <a:endParaRPr lang="en-US" sz="2000" b="1" dirty="0" smtClean="0">
              <a:latin typeface="Consolas" pitchFamily="49" charset="0"/>
            </a:endParaRPr>
          </a:p>
          <a:p>
            <a:pPr>
              <a:lnSpc>
                <a:spcPts val="27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en-US" sz="2000" b="1" dirty="0" smtClean="0">
                <a:latin typeface="Consolas" pitchFamily="49" charset="0"/>
              </a:rPr>
              <a:t>	{	private:</a:t>
            </a:r>
          </a:p>
          <a:p>
            <a:pPr>
              <a:lnSpc>
                <a:spcPts val="27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en-US" sz="2000" b="1" dirty="0" smtClean="0">
                <a:latin typeface="Consolas" pitchFamily="49" charset="0"/>
              </a:rPr>
              <a:t>			</a:t>
            </a:r>
            <a:r>
              <a:rPr lang="en-US" sz="2000" b="1" dirty="0" err="1" smtClean="0">
                <a:latin typeface="Consolas" pitchFamily="49" charset="0"/>
              </a:rPr>
              <a:t>int</a:t>
            </a:r>
            <a:r>
              <a:rPr lang="en-US" sz="2000" b="1" dirty="0" smtClean="0">
                <a:latin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</a:rPr>
              <a:t>tanggal</a:t>
            </a:r>
            <a:r>
              <a:rPr lang="en-US" sz="20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27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en-US" sz="2000" b="1" dirty="0" smtClean="0">
                <a:latin typeface="Consolas" pitchFamily="49" charset="0"/>
              </a:rPr>
              <a:t>			</a:t>
            </a:r>
            <a:r>
              <a:rPr lang="en-US" sz="2000" b="1" dirty="0" err="1" smtClean="0">
                <a:latin typeface="Consolas" pitchFamily="49" charset="0"/>
              </a:rPr>
              <a:t>int</a:t>
            </a:r>
            <a:r>
              <a:rPr lang="en-US" sz="2000" b="1" dirty="0" smtClean="0">
                <a:latin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</a:rPr>
              <a:t>bulan</a:t>
            </a:r>
            <a:r>
              <a:rPr lang="en-US" sz="20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27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en-US" sz="2000" b="1" dirty="0" smtClean="0">
                <a:latin typeface="Consolas" pitchFamily="49" charset="0"/>
              </a:rPr>
              <a:t>			</a:t>
            </a:r>
            <a:r>
              <a:rPr lang="en-US" sz="2000" b="1" dirty="0" err="1" smtClean="0">
                <a:latin typeface="Consolas" pitchFamily="49" charset="0"/>
              </a:rPr>
              <a:t>int</a:t>
            </a:r>
            <a:r>
              <a:rPr lang="en-US" sz="2000" b="1" dirty="0" smtClean="0">
                <a:latin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</a:rPr>
              <a:t>tahun</a:t>
            </a:r>
            <a:r>
              <a:rPr lang="en-US" sz="20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27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en-US" sz="2000" b="1" dirty="0" smtClean="0">
                <a:latin typeface="Consolas" pitchFamily="49" charset="0"/>
              </a:rPr>
              <a:t>		public:</a:t>
            </a:r>
          </a:p>
          <a:p>
            <a:pPr>
              <a:lnSpc>
                <a:spcPts val="27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en-US" sz="2000" b="1" dirty="0" smtClean="0">
                <a:latin typeface="Consolas" pitchFamily="49" charset="0"/>
              </a:rPr>
              <a:t>			void </a:t>
            </a:r>
            <a:r>
              <a:rPr lang="en-US" sz="2000" b="1" dirty="0" err="1" smtClean="0">
                <a:latin typeface="Consolas" pitchFamily="49" charset="0"/>
              </a:rPr>
              <a:t>beri_tanggal</a:t>
            </a:r>
            <a:r>
              <a:rPr lang="en-US" sz="2000" b="1" dirty="0" smtClean="0">
                <a:latin typeface="Consolas" pitchFamily="49" charset="0"/>
              </a:rPr>
              <a:t>(</a:t>
            </a:r>
            <a:r>
              <a:rPr lang="en-US" sz="2000" b="1" dirty="0" err="1" smtClean="0">
                <a:latin typeface="Consolas" pitchFamily="49" charset="0"/>
              </a:rPr>
              <a:t>int</a:t>
            </a:r>
            <a:r>
              <a:rPr lang="en-US" sz="2000" b="1" dirty="0" smtClean="0">
                <a:latin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</a:rPr>
              <a:t>tanggal</a:t>
            </a:r>
            <a:r>
              <a:rPr lang="en-US" sz="2000" b="1" dirty="0" smtClean="0">
                <a:latin typeface="Consolas" pitchFamily="49" charset="0"/>
              </a:rPr>
              <a:t>, </a:t>
            </a:r>
            <a:r>
              <a:rPr lang="en-US" sz="2000" b="1" dirty="0" err="1" smtClean="0">
                <a:latin typeface="Consolas" pitchFamily="49" charset="0"/>
              </a:rPr>
              <a:t>int</a:t>
            </a:r>
            <a:r>
              <a:rPr lang="en-US" sz="2000" b="1" dirty="0" smtClean="0">
                <a:latin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</a:rPr>
              <a:t>bulan</a:t>
            </a:r>
            <a:r>
              <a:rPr lang="en-US" sz="2000" b="1" dirty="0" smtClean="0">
                <a:latin typeface="Consolas" pitchFamily="49" charset="0"/>
              </a:rPr>
              <a:t>, </a:t>
            </a:r>
            <a:r>
              <a:rPr lang="en-US" sz="2000" b="1" dirty="0" err="1" smtClean="0">
                <a:latin typeface="Consolas" pitchFamily="49" charset="0"/>
              </a:rPr>
              <a:t>int</a:t>
            </a:r>
            <a:r>
              <a:rPr lang="en-US" sz="2000" b="1" dirty="0" smtClean="0">
                <a:latin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</a:rPr>
              <a:t>tahun</a:t>
            </a:r>
            <a:r>
              <a:rPr lang="en-US" sz="2000" b="1" dirty="0" smtClean="0">
                <a:latin typeface="Consolas" pitchFamily="49" charset="0"/>
              </a:rPr>
              <a:t>);</a:t>
            </a:r>
          </a:p>
          <a:p>
            <a:pPr>
              <a:lnSpc>
                <a:spcPts val="27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en-US" sz="2000" b="1" dirty="0" smtClean="0">
                <a:latin typeface="Consolas" pitchFamily="49" charset="0"/>
              </a:rPr>
              <a:t>			</a:t>
            </a:r>
            <a:r>
              <a:rPr lang="en-US" sz="2000" b="1" dirty="0" err="1" smtClean="0">
                <a:latin typeface="Consolas" pitchFamily="49" charset="0"/>
              </a:rPr>
              <a:t>int</a:t>
            </a:r>
            <a:r>
              <a:rPr lang="en-US" sz="2000" b="1" dirty="0" smtClean="0">
                <a:latin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</a:rPr>
              <a:t>info_tanggal</a:t>
            </a:r>
            <a:r>
              <a:rPr lang="en-US" sz="2000" b="1" dirty="0" smtClean="0">
                <a:latin typeface="Consolas" pitchFamily="49" charset="0"/>
              </a:rPr>
              <a:t>()</a:t>
            </a:r>
          </a:p>
          <a:p>
            <a:pPr>
              <a:lnSpc>
                <a:spcPts val="27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en-US" sz="2000" b="1" dirty="0" smtClean="0">
                <a:latin typeface="Consolas" pitchFamily="49" charset="0"/>
              </a:rPr>
              <a:t>			{ return </a:t>
            </a:r>
            <a:r>
              <a:rPr lang="en-US" sz="2000" b="1" dirty="0" err="1" smtClean="0">
                <a:latin typeface="Consolas" pitchFamily="49" charset="0"/>
              </a:rPr>
              <a:t>tanggal</a:t>
            </a:r>
            <a:r>
              <a:rPr lang="en-US" sz="2000" b="1" dirty="0" smtClean="0">
                <a:latin typeface="Consolas" pitchFamily="49" charset="0"/>
              </a:rPr>
              <a:t>; };</a:t>
            </a:r>
          </a:p>
          <a:p>
            <a:pPr>
              <a:lnSpc>
                <a:spcPts val="27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en-US" sz="2000" b="1" dirty="0" smtClean="0">
                <a:latin typeface="Consolas" pitchFamily="49" charset="0"/>
              </a:rPr>
              <a:t>			</a:t>
            </a:r>
            <a:r>
              <a:rPr lang="en-US" sz="2000" b="1" dirty="0" err="1" smtClean="0">
                <a:latin typeface="Consolas" pitchFamily="49" charset="0"/>
              </a:rPr>
              <a:t>int</a:t>
            </a:r>
            <a:r>
              <a:rPr lang="en-US" sz="2000" b="1" dirty="0" smtClean="0">
                <a:latin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</a:rPr>
              <a:t>info_bulan</a:t>
            </a:r>
            <a:r>
              <a:rPr lang="en-US" sz="2000" b="1" dirty="0" smtClean="0">
                <a:latin typeface="Consolas" pitchFamily="49" charset="0"/>
              </a:rPr>
              <a:t>()	</a:t>
            </a:r>
          </a:p>
          <a:p>
            <a:pPr>
              <a:lnSpc>
                <a:spcPts val="27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en-US" sz="2000" b="1" dirty="0" smtClean="0">
                <a:latin typeface="Consolas" pitchFamily="49" charset="0"/>
              </a:rPr>
              <a:t>			{ return </a:t>
            </a:r>
            <a:r>
              <a:rPr lang="en-US" sz="2000" b="1" dirty="0" err="1" smtClean="0">
                <a:latin typeface="Consolas" pitchFamily="49" charset="0"/>
              </a:rPr>
              <a:t>bulan</a:t>
            </a:r>
            <a:r>
              <a:rPr lang="en-US" sz="2000" b="1" dirty="0" smtClean="0">
                <a:latin typeface="Consolas" pitchFamily="49" charset="0"/>
              </a:rPr>
              <a:t>; };</a:t>
            </a:r>
          </a:p>
          <a:p>
            <a:pPr>
              <a:lnSpc>
                <a:spcPts val="27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en-US" sz="2000" b="1" dirty="0" smtClean="0">
                <a:latin typeface="Consolas" pitchFamily="49" charset="0"/>
              </a:rPr>
              <a:t>			</a:t>
            </a:r>
            <a:r>
              <a:rPr lang="en-US" sz="2000" b="1" dirty="0" err="1" smtClean="0">
                <a:latin typeface="Consolas" pitchFamily="49" charset="0"/>
              </a:rPr>
              <a:t>int</a:t>
            </a:r>
            <a:r>
              <a:rPr lang="en-US" sz="2000" b="1" dirty="0" smtClean="0">
                <a:latin typeface="Consolas" pitchFamily="49" charset="0"/>
              </a:rPr>
              <a:t> info </a:t>
            </a:r>
            <a:r>
              <a:rPr lang="en-US" sz="2000" b="1" dirty="0" err="1" smtClean="0">
                <a:latin typeface="Consolas" pitchFamily="49" charset="0"/>
              </a:rPr>
              <a:t>tahun</a:t>
            </a:r>
            <a:r>
              <a:rPr lang="en-US" sz="2000" b="1" dirty="0" smtClean="0">
                <a:latin typeface="Consolas" pitchFamily="49" charset="0"/>
              </a:rPr>
              <a:t>()	</a:t>
            </a:r>
          </a:p>
          <a:p>
            <a:pPr>
              <a:lnSpc>
                <a:spcPts val="27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en-US" sz="2000" b="1" dirty="0" smtClean="0">
                <a:latin typeface="Consolas" pitchFamily="49" charset="0"/>
              </a:rPr>
              <a:t>			{ return </a:t>
            </a:r>
            <a:r>
              <a:rPr lang="en-US" sz="2000" b="1" dirty="0" err="1" smtClean="0">
                <a:latin typeface="Consolas" pitchFamily="49" charset="0"/>
              </a:rPr>
              <a:t>tahun</a:t>
            </a:r>
            <a:r>
              <a:rPr lang="en-US" sz="2000" b="1" dirty="0" smtClean="0">
                <a:latin typeface="Consolas" pitchFamily="49" charset="0"/>
              </a:rPr>
              <a:t>; };</a:t>
            </a:r>
          </a:p>
          <a:p>
            <a:pPr>
              <a:lnSpc>
                <a:spcPts val="27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en-US" sz="2000" b="1" dirty="0" smtClean="0">
                <a:latin typeface="Consolas" pitchFamily="49" charset="0"/>
              </a:rPr>
              <a:t>	};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25780" y="431800"/>
            <a:ext cx="8938260" cy="915776"/>
          </a:xfrm>
        </p:spPr>
        <p:txBody>
          <a:bodyPr/>
          <a:lstStyle/>
          <a:p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525780" y="1468120"/>
            <a:ext cx="8938260" cy="5181600"/>
          </a:xfrm>
        </p:spPr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b="1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C++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menyatukan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mengakses</a:t>
            </a:r>
            <a:r>
              <a:rPr lang="en-US" dirty="0" smtClean="0"/>
              <a:t> data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wadah</a:t>
            </a: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4" name="Rounded Rectangular Callout 3"/>
          <p:cNvSpPr/>
          <p:nvPr/>
        </p:nvSpPr>
        <p:spPr>
          <a:xfrm>
            <a:off x="1143000" y="3581400"/>
            <a:ext cx="2103120" cy="690880"/>
          </a:xfrm>
          <a:prstGeom prst="wedgeRoundRectCallout">
            <a:avLst>
              <a:gd name="adj1" fmla="val 45364"/>
              <a:gd name="adj2" fmla="val 7306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r>
              <a:rPr lang="en-US" sz="2400" dirty="0" err="1">
                <a:solidFill>
                  <a:schemeClr val="tx1"/>
                </a:solidFill>
              </a:rPr>
              <a:t>Obyek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154680" y="4490720"/>
            <a:ext cx="2278380" cy="7772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r>
              <a:rPr lang="en-US" sz="2400" dirty="0" err="1">
                <a:solidFill>
                  <a:schemeClr val="tx1"/>
                </a:solidFill>
              </a:rPr>
              <a:t>Anggota</a:t>
            </a:r>
            <a:r>
              <a:rPr lang="en-US" sz="2400" dirty="0">
                <a:solidFill>
                  <a:schemeClr val="tx1"/>
                </a:solidFill>
              </a:rPr>
              <a:t> data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067050" y="5699760"/>
            <a:ext cx="2541270" cy="6908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r>
              <a:rPr lang="en-US" sz="2400" dirty="0" err="1">
                <a:solidFill>
                  <a:schemeClr val="tx1"/>
                </a:solidFill>
              </a:rPr>
              <a:t>Fungsi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anggota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415" name="TextBox 6"/>
          <p:cNvSpPr txBox="1">
            <a:spLocks noChangeArrowheads="1"/>
          </p:cNvSpPr>
          <p:nvPr/>
        </p:nvSpPr>
        <p:spPr bwMode="auto">
          <a:xfrm>
            <a:off x="6484620" y="4402562"/>
            <a:ext cx="3680460" cy="2598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>
            <a:spAutoFit/>
          </a:bodyPr>
          <a:lstStyle/>
          <a:p>
            <a:r>
              <a:rPr lang="en-US" sz="2700" dirty="0"/>
              <a:t>Data yang </a:t>
            </a:r>
            <a:r>
              <a:rPr lang="en-US" sz="2700" dirty="0" err="1"/>
              <a:t>terletak</a:t>
            </a:r>
            <a:r>
              <a:rPr lang="en-US" sz="2700" dirty="0"/>
              <a:t> </a:t>
            </a:r>
            <a:r>
              <a:rPr lang="en-US" sz="2700" dirty="0" err="1"/>
              <a:t>di</a:t>
            </a:r>
            <a:r>
              <a:rPr lang="en-US" sz="2700" dirty="0"/>
              <a:t> </a:t>
            </a:r>
            <a:r>
              <a:rPr lang="en-US" sz="2700" dirty="0" err="1"/>
              <a:t>dalam</a:t>
            </a:r>
            <a:r>
              <a:rPr lang="en-US" sz="2700" dirty="0"/>
              <a:t> </a:t>
            </a:r>
            <a:r>
              <a:rPr lang="en-US" sz="2700" dirty="0" err="1"/>
              <a:t>kelas</a:t>
            </a:r>
            <a:r>
              <a:rPr lang="en-US" sz="2700" dirty="0"/>
              <a:t> </a:t>
            </a:r>
            <a:r>
              <a:rPr lang="en-US" sz="2700" dirty="0" err="1"/>
              <a:t>biasa</a:t>
            </a:r>
            <a:r>
              <a:rPr lang="en-US" sz="2700" dirty="0"/>
              <a:t> </a:t>
            </a:r>
            <a:r>
              <a:rPr lang="en-US" sz="2700" dirty="0" err="1"/>
              <a:t>disebut</a:t>
            </a:r>
            <a:r>
              <a:rPr lang="en-US" sz="2700" dirty="0"/>
              <a:t> </a:t>
            </a:r>
            <a:r>
              <a:rPr lang="en-US" sz="2700" dirty="0" err="1"/>
              <a:t>anggota</a:t>
            </a:r>
            <a:r>
              <a:rPr lang="en-US" sz="2700" dirty="0"/>
              <a:t> data.</a:t>
            </a:r>
          </a:p>
          <a:p>
            <a:r>
              <a:rPr lang="en-US" sz="2700" dirty="0" err="1" smtClean="0"/>
              <a:t>Fungsi</a:t>
            </a:r>
            <a:r>
              <a:rPr lang="en-US" sz="2700" dirty="0" smtClean="0"/>
              <a:t> </a:t>
            </a:r>
            <a:r>
              <a:rPr lang="en-US" sz="2700" dirty="0"/>
              <a:t>yang </a:t>
            </a:r>
            <a:r>
              <a:rPr lang="en-US" sz="2700" dirty="0" err="1"/>
              <a:t>terletak</a:t>
            </a:r>
            <a:r>
              <a:rPr lang="en-US" sz="2700" dirty="0"/>
              <a:t> </a:t>
            </a:r>
            <a:r>
              <a:rPr lang="en-US" sz="2700" dirty="0" err="1"/>
              <a:t>didalamnya</a:t>
            </a:r>
            <a:r>
              <a:rPr lang="en-US" sz="2700" dirty="0"/>
              <a:t> </a:t>
            </a:r>
            <a:r>
              <a:rPr lang="en-US" sz="2700" dirty="0" err="1"/>
              <a:t>disebut</a:t>
            </a:r>
            <a:r>
              <a:rPr lang="en-US" sz="2700" dirty="0"/>
              <a:t> </a:t>
            </a:r>
            <a:r>
              <a:rPr lang="en-US" sz="2700" dirty="0" err="1"/>
              <a:t>fungsi</a:t>
            </a:r>
            <a:r>
              <a:rPr lang="en-US" sz="2700" dirty="0"/>
              <a:t> </a:t>
            </a:r>
            <a:r>
              <a:rPr lang="en-US" sz="2700" dirty="0" err="1"/>
              <a:t>anggota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sz="quarter" idx="1"/>
          </p:nvPr>
        </p:nvSpPr>
        <p:spPr>
          <a:xfrm>
            <a:off x="525780" y="228600"/>
            <a:ext cx="9989820" cy="773176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err="1" smtClean="0"/>
              <a:t>Misalnya</a:t>
            </a:r>
            <a:r>
              <a:rPr lang="en-US" sz="3200" dirty="0" smtClean="0"/>
              <a:t>, </a:t>
            </a:r>
            <a:r>
              <a:rPr lang="en-US" sz="3200" dirty="0" err="1" smtClean="0"/>
              <a:t>bila</a:t>
            </a:r>
            <a:r>
              <a:rPr lang="en-US" sz="3200" dirty="0" smtClean="0"/>
              <a:t> </a:t>
            </a:r>
            <a:r>
              <a:rPr lang="en-US" sz="3200" dirty="0" err="1" smtClean="0"/>
              <a:t>terdapat</a:t>
            </a:r>
            <a:r>
              <a:rPr lang="en-US" sz="3200" dirty="0" smtClean="0"/>
              <a:t> data:</a:t>
            </a:r>
          </a:p>
          <a:p>
            <a:pPr lvl="1">
              <a:buFont typeface="Wingdings 2" pitchFamily="18" charset="2"/>
              <a:buNone/>
            </a:pPr>
            <a:r>
              <a:rPr lang="en-US" sz="3200" dirty="0" smtClean="0"/>
              <a:t>	- </a:t>
            </a:r>
            <a:r>
              <a:rPr lang="en-US" sz="3200" i="1" dirty="0" err="1" smtClean="0"/>
              <a:t>judul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buku</a:t>
            </a:r>
            <a:endParaRPr lang="en-US" sz="3200" i="1" dirty="0" smtClean="0"/>
          </a:p>
          <a:p>
            <a:pPr lvl="1">
              <a:buFont typeface="Wingdings 2" pitchFamily="18" charset="2"/>
              <a:buNone/>
            </a:pPr>
            <a:r>
              <a:rPr lang="en-US" sz="3200" i="1" dirty="0" smtClean="0"/>
              <a:t>	- </a:t>
            </a:r>
            <a:r>
              <a:rPr lang="en-US" sz="3200" i="1" dirty="0" err="1" smtClean="0"/>
              <a:t>nama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pengarang</a:t>
            </a:r>
            <a:endParaRPr lang="en-US" sz="3200" i="1" dirty="0" smtClean="0"/>
          </a:p>
          <a:p>
            <a:pPr lvl="1">
              <a:buFont typeface="Wingdings 2" pitchFamily="18" charset="2"/>
              <a:buNone/>
            </a:pPr>
            <a:r>
              <a:rPr lang="en-US" sz="3200" i="1" dirty="0" smtClean="0"/>
              <a:t>	- </a:t>
            </a:r>
            <a:r>
              <a:rPr lang="en-US" sz="3200" i="1" dirty="0" err="1" smtClean="0"/>
              <a:t>jumlah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buku</a:t>
            </a:r>
            <a:endParaRPr lang="en-US" sz="3200" i="1" dirty="0" smtClean="0"/>
          </a:p>
          <a:p>
            <a:pPr lvl="1">
              <a:buFont typeface="Wingdings 2" pitchFamily="18" charset="2"/>
              <a:buNone/>
            </a:pPr>
            <a:endParaRPr lang="en-US" sz="3200" dirty="0" smtClean="0"/>
          </a:p>
          <a:p>
            <a:pPr>
              <a:buFont typeface="Wingdings 2" pitchFamily="18" charset="2"/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awal</a:t>
            </a:r>
            <a:r>
              <a:rPr lang="en-US" sz="3200" dirty="0" smtClean="0"/>
              <a:t> </a:t>
            </a:r>
            <a:r>
              <a:rPr lang="en-US" sz="3200" dirty="0" err="1" smtClean="0"/>
              <a:t>perancangan</a:t>
            </a:r>
            <a:r>
              <a:rPr lang="en-US" sz="3200" dirty="0" smtClean="0"/>
              <a:t>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dipikirkan</a:t>
            </a:r>
            <a:r>
              <a:rPr lang="en-US" sz="3200" dirty="0" smtClean="0"/>
              <a:t>, </a:t>
            </a:r>
            <a:r>
              <a:rPr lang="en-US" sz="3200" dirty="0" err="1" smtClean="0"/>
              <a:t>fungsi-fungsi</a:t>
            </a:r>
            <a:r>
              <a:rPr lang="en-US" sz="3200" dirty="0" smtClean="0"/>
              <a:t> </a:t>
            </a:r>
            <a:r>
              <a:rPr lang="en-US" sz="3200" dirty="0" err="1" smtClean="0"/>
              <a:t>dasar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mengakses</a:t>
            </a:r>
            <a:r>
              <a:rPr lang="en-US" sz="3200" dirty="0" smtClean="0"/>
              <a:t> </a:t>
            </a:r>
            <a:r>
              <a:rPr lang="en-US" sz="3200" dirty="0" err="1" smtClean="0"/>
              <a:t>tiga</a:t>
            </a:r>
            <a:r>
              <a:rPr lang="en-US" sz="3200" dirty="0" smtClean="0"/>
              <a:t> data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. </a:t>
            </a:r>
          </a:p>
          <a:p>
            <a:pPr>
              <a:buFont typeface="Wingdings 2" pitchFamily="18" charset="2"/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Fungsi-fungsi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dimaksud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berupa</a:t>
            </a:r>
            <a:r>
              <a:rPr lang="en-US" sz="3200" dirty="0" smtClean="0"/>
              <a:t>:</a:t>
            </a:r>
          </a:p>
          <a:p>
            <a:pPr lvl="1">
              <a:buFont typeface="Wingdings" pitchFamily="2" charset="2"/>
              <a:buChar char="ü"/>
            </a:pPr>
            <a:r>
              <a:rPr lang="en-US" sz="3200" b="1" dirty="0" err="1" smtClean="0"/>
              <a:t>mengisikan</a:t>
            </a:r>
            <a:r>
              <a:rPr lang="en-US" sz="3200" b="1" dirty="0" smtClean="0"/>
              <a:t> data</a:t>
            </a:r>
          </a:p>
          <a:p>
            <a:pPr lvl="1">
              <a:buFont typeface="Wingdings" pitchFamily="2" charset="2"/>
              <a:buChar char="ü"/>
            </a:pPr>
            <a:r>
              <a:rPr lang="en-US" sz="3200" b="1" dirty="0" err="1" smtClean="0"/>
              <a:t>menampilkan</a:t>
            </a:r>
            <a:r>
              <a:rPr lang="en-US" sz="3200" b="1" dirty="0" smtClean="0"/>
              <a:t> data</a:t>
            </a:r>
          </a:p>
          <a:p>
            <a:pPr lvl="1">
              <a:buNone/>
            </a:pPr>
            <a:endParaRPr lang="en-US" sz="2500" dirty="0" smtClean="0"/>
          </a:p>
          <a:p>
            <a:r>
              <a:rPr lang="en-US" sz="3200" dirty="0" err="1" smtClean="0"/>
              <a:t>Selain</a:t>
            </a:r>
            <a:r>
              <a:rPr lang="en-US" sz="3200" dirty="0" smtClean="0"/>
              <a:t> </a:t>
            </a:r>
            <a:r>
              <a:rPr lang="en-US" sz="3200" dirty="0" err="1" smtClean="0"/>
              <a:t>itu</a:t>
            </a:r>
            <a:r>
              <a:rPr lang="en-US" sz="3200" dirty="0" smtClean="0"/>
              <a:t> </a:t>
            </a:r>
            <a:r>
              <a:rPr lang="en-US" sz="3200" dirty="0" err="1" smtClean="0"/>
              <a:t>perlu</a:t>
            </a:r>
            <a:r>
              <a:rPr lang="en-US" sz="3200" dirty="0" smtClean="0"/>
              <a:t> </a:t>
            </a:r>
            <a:r>
              <a:rPr lang="en-US" sz="3200" dirty="0" err="1" smtClean="0"/>
              <a:t>juga</a:t>
            </a:r>
            <a:r>
              <a:rPr lang="en-US" sz="3200" dirty="0" smtClean="0"/>
              <a:t> </a:t>
            </a:r>
            <a:r>
              <a:rPr lang="en-US" sz="3200" dirty="0" err="1" smtClean="0"/>
              <a:t>direncanakan</a:t>
            </a:r>
            <a:r>
              <a:rPr lang="en-US" sz="3200" dirty="0" smtClean="0"/>
              <a:t>, data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r>
              <a:rPr lang="en-US" sz="3200" dirty="0" smtClean="0"/>
              <a:t> </a:t>
            </a:r>
            <a:r>
              <a:rPr lang="en-US" sz="3200" dirty="0" err="1" smtClean="0"/>
              <a:t>mana</a:t>
            </a:r>
            <a:r>
              <a:rPr lang="en-US" sz="3200" dirty="0" smtClean="0"/>
              <a:t> </a:t>
            </a:r>
            <a:r>
              <a:rPr lang="en-US" sz="3200" dirty="0" err="1" smtClean="0"/>
              <a:t>saja</a:t>
            </a:r>
            <a:r>
              <a:rPr lang="en-US" sz="3200" dirty="0" smtClean="0"/>
              <a:t> yang </a:t>
            </a:r>
            <a:r>
              <a:rPr lang="en-US" sz="3200" dirty="0" err="1" smtClean="0"/>
              <a:t>boleh</a:t>
            </a:r>
            <a:r>
              <a:rPr lang="en-US" sz="3200" dirty="0" smtClean="0"/>
              <a:t> </a:t>
            </a:r>
            <a:r>
              <a:rPr lang="en-US" sz="3200" dirty="0" err="1" smtClean="0"/>
              <a:t>diakses</a:t>
            </a:r>
            <a:r>
              <a:rPr lang="en-US" sz="3200" dirty="0" smtClean="0"/>
              <a:t> </a:t>
            </a:r>
            <a:r>
              <a:rPr lang="en-US" sz="3200" dirty="0" err="1" smtClean="0"/>
              <a:t>diluar</a:t>
            </a:r>
            <a:r>
              <a:rPr lang="en-US" sz="3200" dirty="0" smtClean="0"/>
              <a:t> </a:t>
            </a:r>
            <a:r>
              <a:rPr lang="en-US" sz="3200" dirty="0" err="1" smtClean="0"/>
              <a:t>obyek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hanya</a:t>
            </a:r>
            <a:r>
              <a:rPr lang="en-US" sz="3200" dirty="0" smtClean="0"/>
              <a:t> </a:t>
            </a:r>
            <a:r>
              <a:rPr lang="en-US" sz="3200" dirty="0" err="1" smtClean="0"/>
              <a:t>dipergunakan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internal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obyek</a:t>
            </a:r>
            <a:r>
              <a:rPr lang="en-US" sz="3200" dirty="0" smtClean="0"/>
              <a:t> </a:t>
            </a:r>
            <a:r>
              <a:rPr lang="en-US" sz="3200" dirty="0" err="1" smtClean="0"/>
              <a:t>itu</a:t>
            </a:r>
            <a:r>
              <a:rPr lang="en-US" sz="3200" dirty="0" smtClean="0"/>
              <a:t> </a:t>
            </a:r>
            <a:r>
              <a:rPr lang="en-US" sz="3200" dirty="0" err="1" smtClean="0"/>
              <a:t>sendiri</a:t>
            </a:r>
            <a:r>
              <a:rPr lang="en-US" sz="3200" dirty="0" smtClean="0"/>
              <a:t>.</a:t>
            </a:r>
          </a:p>
          <a:p>
            <a:pPr>
              <a:buFont typeface="Wingdings 2" pitchFamily="18" charset="2"/>
              <a:buNone/>
            </a:pPr>
            <a:r>
              <a:rPr lang="en-US" sz="3200" dirty="0" smtClean="0"/>
              <a:t>	</a:t>
            </a:r>
            <a:r>
              <a:rPr lang="en-US" sz="3200" dirty="0" smtClean="0">
                <a:sym typeface="Wingdings" pitchFamily="2" charset="2"/>
              </a:rPr>
              <a:t> </a:t>
            </a:r>
            <a:r>
              <a:rPr lang="en-US" sz="3200" dirty="0" err="1" smtClean="0">
                <a:sym typeface="Wingdings" pitchFamily="2" charset="2"/>
              </a:rPr>
              <a:t>dalam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hal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ini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penentu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akses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b="1" dirty="0" smtClean="0">
                <a:sym typeface="Wingdings" pitchFamily="2" charset="2"/>
              </a:rPr>
              <a:t>public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atau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b="1" dirty="0" smtClean="0">
                <a:sym typeface="Wingdings" pitchFamily="2" charset="2"/>
              </a:rPr>
              <a:t>private</a:t>
            </a:r>
            <a:r>
              <a:rPr lang="en-US" sz="3200" dirty="0" smtClean="0">
                <a:sym typeface="Wingdings" pitchFamily="2" charset="2"/>
              </a:rPr>
              <a:t> yang </a:t>
            </a:r>
            <a:r>
              <a:rPr lang="en-US" sz="3200" dirty="0" err="1" smtClean="0">
                <a:sym typeface="Wingdings" pitchFamily="2" charset="2"/>
              </a:rPr>
              <a:t>menentukannya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sz="quarter" idx="1"/>
          </p:nvPr>
        </p:nvSpPr>
        <p:spPr>
          <a:xfrm>
            <a:off x="262890" y="345440"/>
            <a:ext cx="10252710" cy="7254240"/>
          </a:xfrm>
        </p:spPr>
        <p:txBody>
          <a:bodyPr>
            <a:noAutofit/>
          </a:bodyPr>
          <a:lstStyle/>
          <a:p>
            <a:pPr>
              <a:lnSpc>
                <a:spcPts val="1943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#include&lt;</a:t>
            </a:r>
            <a:r>
              <a:rPr lang="en-US" sz="2100" b="1" dirty="0" err="1" smtClean="0">
                <a:latin typeface="Consolas" pitchFamily="49" charset="0"/>
              </a:rPr>
              <a:t>iostream.h</a:t>
            </a:r>
            <a:r>
              <a:rPr lang="en-US" sz="2100" b="1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#include&lt;</a:t>
            </a:r>
            <a:r>
              <a:rPr lang="en-US" sz="2100" b="1" dirty="0" err="1" smtClean="0">
                <a:latin typeface="Consolas" pitchFamily="49" charset="0"/>
              </a:rPr>
              <a:t>conio.h</a:t>
            </a:r>
            <a:r>
              <a:rPr lang="en-US" sz="2100" b="1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#include&lt;</a:t>
            </a:r>
            <a:r>
              <a:rPr lang="en-US" sz="2100" b="1" dirty="0" err="1" smtClean="0">
                <a:latin typeface="Consolas" pitchFamily="49" charset="0"/>
              </a:rPr>
              <a:t>string.h</a:t>
            </a:r>
            <a:r>
              <a:rPr lang="en-US" sz="2100" b="1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endParaRPr lang="en-US" sz="2100" b="1" dirty="0" smtClean="0">
              <a:latin typeface="Consolas" pitchFamily="49" charset="0"/>
            </a:endParaRP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class </a:t>
            </a:r>
            <a:r>
              <a:rPr lang="en-US" sz="2100" b="1" dirty="0" err="1" smtClean="0">
                <a:latin typeface="Consolas" pitchFamily="49" charset="0"/>
              </a:rPr>
              <a:t>Buku</a:t>
            </a:r>
            <a:endParaRPr lang="en-US" sz="2100" b="1" dirty="0" smtClean="0">
              <a:latin typeface="Consolas" pitchFamily="49" charset="0"/>
            </a:endParaRP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{	private:</a:t>
            </a: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	char </a:t>
            </a:r>
            <a:r>
              <a:rPr lang="en-US" sz="2100" b="1" dirty="0" err="1" smtClean="0">
                <a:latin typeface="Consolas" pitchFamily="49" charset="0"/>
              </a:rPr>
              <a:t>judul</a:t>
            </a:r>
            <a:r>
              <a:rPr lang="en-US" sz="2100" b="1" dirty="0" smtClean="0">
                <a:latin typeface="Consolas" pitchFamily="49" charset="0"/>
              </a:rPr>
              <a:t>[35];</a:t>
            </a: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	char </a:t>
            </a:r>
            <a:r>
              <a:rPr lang="en-US" sz="2100" b="1" dirty="0" err="1" smtClean="0">
                <a:latin typeface="Consolas" pitchFamily="49" charset="0"/>
              </a:rPr>
              <a:t>pengarang</a:t>
            </a:r>
            <a:r>
              <a:rPr lang="en-US" sz="2100" b="1" dirty="0" smtClean="0">
                <a:latin typeface="Consolas" pitchFamily="49" charset="0"/>
              </a:rPr>
              <a:t>[25];</a:t>
            </a: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	</a:t>
            </a:r>
            <a:r>
              <a:rPr lang="en-US" sz="2100" b="1" dirty="0" err="1" smtClean="0">
                <a:latin typeface="Consolas" pitchFamily="49" charset="0"/>
              </a:rPr>
              <a:t>int</a:t>
            </a:r>
            <a:r>
              <a:rPr lang="en-US" sz="2100" b="1" dirty="0" smtClean="0">
                <a:latin typeface="Consolas" pitchFamily="49" charset="0"/>
              </a:rPr>
              <a:t> </a:t>
            </a:r>
            <a:r>
              <a:rPr lang="en-US" sz="2100" b="1" dirty="0" err="1" smtClean="0">
                <a:latin typeface="Consolas" pitchFamily="49" charset="0"/>
              </a:rPr>
              <a:t>jumlah</a:t>
            </a:r>
            <a:r>
              <a:rPr lang="en-US" sz="21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endParaRPr lang="en-US" sz="2100" b="1" dirty="0" smtClean="0">
              <a:latin typeface="Consolas" pitchFamily="49" charset="0"/>
            </a:endParaRP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	public:</a:t>
            </a: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	void </a:t>
            </a:r>
            <a:r>
              <a:rPr lang="en-US" sz="2100" b="1" dirty="0" err="1" smtClean="0">
                <a:latin typeface="Consolas" pitchFamily="49" charset="0"/>
              </a:rPr>
              <a:t>inisialisasi</a:t>
            </a:r>
            <a:r>
              <a:rPr lang="en-US" sz="2100" b="1" dirty="0" smtClean="0">
                <a:latin typeface="Consolas" pitchFamily="49" charset="0"/>
              </a:rPr>
              <a:t>(char *</a:t>
            </a:r>
            <a:r>
              <a:rPr lang="en-US" sz="2100" b="1" dirty="0" err="1" smtClean="0">
                <a:latin typeface="Consolas" pitchFamily="49" charset="0"/>
              </a:rPr>
              <a:t>Judul</a:t>
            </a:r>
            <a:r>
              <a:rPr lang="en-US" sz="2100" b="1" dirty="0" smtClean="0">
                <a:latin typeface="Consolas" pitchFamily="49" charset="0"/>
              </a:rPr>
              <a:t>, char *</a:t>
            </a:r>
            <a:r>
              <a:rPr lang="en-US" sz="2100" b="1" dirty="0" err="1" smtClean="0">
                <a:latin typeface="Consolas" pitchFamily="49" charset="0"/>
              </a:rPr>
              <a:t>Pengarang</a:t>
            </a:r>
            <a:r>
              <a:rPr lang="en-US" sz="2100" b="1" dirty="0" smtClean="0">
                <a:latin typeface="Consolas" pitchFamily="49" charset="0"/>
              </a:rPr>
              <a:t>, </a:t>
            </a:r>
            <a:r>
              <a:rPr lang="en-US" sz="2100" b="1" dirty="0" err="1" smtClean="0">
                <a:latin typeface="Consolas" pitchFamily="49" charset="0"/>
              </a:rPr>
              <a:t>int</a:t>
            </a:r>
            <a:r>
              <a:rPr lang="en-US" sz="2100" b="1" dirty="0" smtClean="0">
                <a:latin typeface="Consolas" pitchFamily="49" charset="0"/>
              </a:rPr>
              <a:t> </a:t>
            </a:r>
            <a:r>
              <a:rPr lang="en-US" sz="2100" b="1" dirty="0" err="1" smtClean="0">
                <a:latin typeface="Consolas" pitchFamily="49" charset="0"/>
              </a:rPr>
              <a:t>Jumlah</a:t>
            </a:r>
            <a:r>
              <a:rPr lang="en-US" sz="2100" b="1" dirty="0" smtClean="0">
                <a:latin typeface="Consolas" pitchFamily="49" charset="0"/>
              </a:rPr>
              <a:t>)</a:t>
            </a: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		{	</a:t>
            </a:r>
            <a:r>
              <a:rPr lang="en-US" sz="2100" b="1" dirty="0" err="1" smtClean="0">
                <a:latin typeface="Consolas" pitchFamily="49" charset="0"/>
              </a:rPr>
              <a:t>strcpy</a:t>
            </a:r>
            <a:r>
              <a:rPr lang="en-US" sz="2100" b="1" dirty="0" smtClean="0">
                <a:latin typeface="Consolas" pitchFamily="49" charset="0"/>
              </a:rPr>
              <a:t>(</a:t>
            </a:r>
            <a:r>
              <a:rPr lang="en-US" sz="2100" b="1" dirty="0" err="1" smtClean="0">
                <a:latin typeface="Consolas" pitchFamily="49" charset="0"/>
              </a:rPr>
              <a:t>judul</a:t>
            </a:r>
            <a:r>
              <a:rPr lang="en-US" sz="2100" b="1" dirty="0" smtClean="0">
                <a:latin typeface="Consolas" pitchFamily="49" charset="0"/>
              </a:rPr>
              <a:t>, </a:t>
            </a:r>
            <a:r>
              <a:rPr lang="en-US" sz="2100" b="1" dirty="0" err="1" smtClean="0">
                <a:latin typeface="Consolas" pitchFamily="49" charset="0"/>
              </a:rPr>
              <a:t>Judul</a:t>
            </a:r>
            <a:r>
              <a:rPr lang="en-US" sz="2100" b="1" dirty="0" smtClean="0">
                <a:latin typeface="Consolas" pitchFamily="49" charset="0"/>
              </a:rPr>
              <a:t>);</a:t>
            </a: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			</a:t>
            </a:r>
            <a:r>
              <a:rPr lang="en-US" sz="2100" b="1" dirty="0" err="1" smtClean="0">
                <a:latin typeface="Consolas" pitchFamily="49" charset="0"/>
              </a:rPr>
              <a:t>strcpy</a:t>
            </a:r>
            <a:r>
              <a:rPr lang="en-US" sz="2100" b="1" dirty="0" smtClean="0">
                <a:latin typeface="Consolas" pitchFamily="49" charset="0"/>
              </a:rPr>
              <a:t>(</a:t>
            </a:r>
            <a:r>
              <a:rPr lang="en-US" sz="2100" b="1" dirty="0" err="1" smtClean="0">
                <a:latin typeface="Consolas" pitchFamily="49" charset="0"/>
              </a:rPr>
              <a:t>pengarang</a:t>
            </a:r>
            <a:r>
              <a:rPr lang="en-US" sz="2100" b="1" dirty="0" smtClean="0">
                <a:latin typeface="Consolas" pitchFamily="49" charset="0"/>
              </a:rPr>
              <a:t>, </a:t>
            </a:r>
            <a:r>
              <a:rPr lang="en-US" sz="2100" b="1" dirty="0" err="1" smtClean="0">
                <a:latin typeface="Consolas" pitchFamily="49" charset="0"/>
              </a:rPr>
              <a:t>Pengarang</a:t>
            </a:r>
            <a:r>
              <a:rPr lang="en-US" sz="2100" b="1" dirty="0" smtClean="0">
                <a:latin typeface="Consolas" pitchFamily="49" charset="0"/>
              </a:rPr>
              <a:t>);</a:t>
            </a: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			</a:t>
            </a:r>
            <a:r>
              <a:rPr lang="en-US" sz="2100" b="1" dirty="0" err="1" smtClean="0">
                <a:latin typeface="Consolas" pitchFamily="49" charset="0"/>
              </a:rPr>
              <a:t>jumlah</a:t>
            </a:r>
            <a:r>
              <a:rPr lang="en-US" sz="2100" b="1" dirty="0" smtClean="0">
                <a:latin typeface="Consolas" pitchFamily="49" charset="0"/>
              </a:rPr>
              <a:t> = </a:t>
            </a:r>
            <a:r>
              <a:rPr lang="en-US" sz="2100" b="1" dirty="0" err="1" smtClean="0">
                <a:latin typeface="Consolas" pitchFamily="49" charset="0"/>
              </a:rPr>
              <a:t>Jumlah</a:t>
            </a:r>
            <a:r>
              <a:rPr lang="en-US" sz="21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		}</a:t>
            </a: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	void info()</a:t>
            </a: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		{</a:t>
            </a: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			</a:t>
            </a:r>
            <a:r>
              <a:rPr lang="en-US" sz="2100" b="1" dirty="0" err="1" smtClean="0">
                <a:latin typeface="Consolas" pitchFamily="49" charset="0"/>
              </a:rPr>
              <a:t>cout</a:t>
            </a:r>
            <a:r>
              <a:rPr lang="en-US" sz="2100" b="1" dirty="0" smtClean="0">
                <a:latin typeface="Consolas" pitchFamily="49" charset="0"/>
              </a:rPr>
              <a:t>&lt;&lt;"</a:t>
            </a:r>
            <a:r>
              <a:rPr lang="en-US" sz="2100" b="1" dirty="0" err="1" smtClean="0">
                <a:latin typeface="Consolas" pitchFamily="49" charset="0"/>
              </a:rPr>
              <a:t>Judul</a:t>
            </a:r>
            <a:r>
              <a:rPr lang="en-US" sz="2100" b="1" dirty="0" smtClean="0">
                <a:latin typeface="Consolas" pitchFamily="49" charset="0"/>
              </a:rPr>
              <a:t>		:"&lt;&lt;</a:t>
            </a:r>
            <a:r>
              <a:rPr lang="en-US" sz="2100" b="1" dirty="0" err="1" smtClean="0">
                <a:latin typeface="Consolas" pitchFamily="49" charset="0"/>
              </a:rPr>
              <a:t>judul</a:t>
            </a:r>
            <a:r>
              <a:rPr lang="en-US" sz="2100" b="1" dirty="0" smtClean="0">
                <a:latin typeface="Consolas" pitchFamily="49" charset="0"/>
              </a:rPr>
              <a:t>&lt;&lt;</a:t>
            </a:r>
            <a:r>
              <a:rPr lang="en-US" sz="2100" b="1" dirty="0" err="1" smtClean="0">
                <a:latin typeface="Consolas" pitchFamily="49" charset="0"/>
              </a:rPr>
              <a:t>endl</a:t>
            </a:r>
            <a:r>
              <a:rPr lang="en-US" sz="21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			</a:t>
            </a:r>
            <a:r>
              <a:rPr lang="en-US" sz="2100" b="1" dirty="0" err="1" smtClean="0">
                <a:latin typeface="Consolas" pitchFamily="49" charset="0"/>
              </a:rPr>
              <a:t>cout</a:t>
            </a:r>
            <a:r>
              <a:rPr lang="en-US" sz="2100" b="1" dirty="0" smtClean="0">
                <a:latin typeface="Consolas" pitchFamily="49" charset="0"/>
              </a:rPr>
              <a:t>&lt;&lt;"</a:t>
            </a:r>
            <a:r>
              <a:rPr lang="en-US" sz="2100" b="1" dirty="0" err="1" smtClean="0">
                <a:latin typeface="Consolas" pitchFamily="49" charset="0"/>
              </a:rPr>
              <a:t>Pengarang</a:t>
            </a:r>
            <a:r>
              <a:rPr lang="en-US" sz="2100" b="1" dirty="0" smtClean="0">
                <a:latin typeface="Consolas" pitchFamily="49" charset="0"/>
              </a:rPr>
              <a:t>	:"&lt;&lt;</a:t>
            </a:r>
            <a:r>
              <a:rPr lang="en-US" sz="2100" b="1" dirty="0" err="1" smtClean="0">
                <a:latin typeface="Consolas" pitchFamily="49" charset="0"/>
              </a:rPr>
              <a:t>pengarang</a:t>
            </a:r>
            <a:r>
              <a:rPr lang="en-US" sz="2100" b="1" dirty="0" smtClean="0">
                <a:latin typeface="Consolas" pitchFamily="49" charset="0"/>
              </a:rPr>
              <a:t>&lt;&lt;</a:t>
            </a:r>
            <a:r>
              <a:rPr lang="en-US" sz="2100" b="1" dirty="0" err="1" smtClean="0">
                <a:latin typeface="Consolas" pitchFamily="49" charset="0"/>
              </a:rPr>
              <a:t>endl</a:t>
            </a:r>
            <a:r>
              <a:rPr lang="en-US" sz="21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			</a:t>
            </a:r>
            <a:r>
              <a:rPr lang="en-US" sz="2100" b="1" dirty="0" err="1" smtClean="0">
                <a:latin typeface="Consolas" pitchFamily="49" charset="0"/>
              </a:rPr>
              <a:t>cout</a:t>
            </a:r>
            <a:r>
              <a:rPr lang="en-US" sz="2100" b="1" dirty="0" smtClean="0">
                <a:latin typeface="Consolas" pitchFamily="49" charset="0"/>
              </a:rPr>
              <a:t>&lt;&lt;"</a:t>
            </a:r>
            <a:r>
              <a:rPr lang="en-US" sz="2100" b="1" dirty="0" err="1" smtClean="0">
                <a:latin typeface="Consolas" pitchFamily="49" charset="0"/>
              </a:rPr>
              <a:t>Jumlah</a:t>
            </a:r>
            <a:r>
              <a:rPr lang="en-US" sz="2100" b="1" dirty="0" smtClean="0">
                <a:latin typeface="Consolas" pitchFamily="49" charset="0"/>
              </a:rPr>
              <a:t> </a:t>
            </a:r>
            <a:r>
              <a:rPr lang="en-US" sz="2100" b="1" dirty="0" err="1" smtClean="0">
                <a:latin typeface="Consolas" pitchFamily="49" charset="0"/>
              </a:rPr>
              <a:t>Buku</a:t>
            </a:r>
            <a:r>
              <a:rPr lang="en-US" sz="2100" b="1" dirty="0" smtClean="0">
                <a:latin typeface="Consolas" pitchFamily="49" charset="0"/>
              </a:rPr>
              <a:t>	:"&lt;&lt;</a:t>
            </a:r>
            <a:r>
              <a:rPr lang="en-US" sz="2100" b="1" dirty="0" err="1" smtClean="0">
                <a:latin typeface="Consolas" pitchFamily="49" charset="0"/>
              </a:rPr>
              <a:t>jumlah</a:t>
            </a:r>
            <a:r>
              <a:rPr lang="en-US" sz="2100" b="1" dirty="0" smtClean="0">
                <a:latin typeface="Consolas" pitchFamily="49" charset="0"/>
              </a:rPr>
              <a:t>&lt;&lt;</a:t>
            </a:r>
            <a:r>
              <a:rPr lang="en-US" sz="2100" b="1" dirty="0" err="1" smtClean="0">
                <a:latin typeface="Consolas" pitchFamily="49" charset="0"/>
              </a:rPr>
              <a:t>endl</a:t>
            </a:r>
            <a:r>
              <a:rPr lang="en-US" sz="21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		}</a:t>
            </a: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};</a:t>
            </a: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void main()</a:t>
            </a: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{	</a:t>
            </a:r>
            <a:r>
              <a:rPr lang="en-US" sz="2100" b="1" dirty="0" err="1" smtClean="0">
                <a:latin typeface="Consolas" pitchFamily="49" charset="0"/>
              </a:rPr>
              <a:t>clrscr</a:t>
            </a:r>
            <a:r>
              <a:rPr lang="en-US" sz="2100" b="1" dirty="0" smtClean="0">
                <a:latin typeface="Consolas" pitchFamily="49" charset="0"/>
              </a:rPr>
              <a:t>();</a:t>
            </a: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	</a:t>
            </a:r>
            <a:r>
              <a:rPr lang="en-US" sz="2100" b="1" dirty="0" err="1" smtClean="0">
                <a:latin typeface="Consolas" pitchFamily="49" charset="0"/>
              </a:rPr>
              <a:t>Buku</a:t>
            </a:r>
            <a:r>
              <a:rPr lang="en-US" sz="2100" b="1" dirty="0" smtClean="0">
                <a:latin typeface="Consolas" pitchFamily="49" charset="0"/>
              </a:rPr>
              <a:t> novel;</a:t>
            </a: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	</a:t>
            </a:r>
            <a:r>
              <a:rPr lang="en-US" sz="2100" b="1" dirty="0" err="1" smtClean="0">
                <a:latin typeface="Consolas" pitchFamily="49" charset="0"/>
              </a:rPr>
              <a:t>novel.inisialisasi</a:t>
            </a:r>
            <a:r>
              <a:rPr lang="en-US" sz="2100" b="1" dirty="0" smtClean="0">
                <a:latin typeface="Consolas" pitchFamily="49" charset="0"/>
              </a:rPr>
              <a:t>("</a:t>
            </a:r>
            <a:r>
              <a:rPr lang="en-US" sz="2100" b="1" dirty="0" err="1" smtClean="0">
                <a:latin typeface="Consolas" pitchFamily="49" charset="0"/>
              </a:rPr>
              <a:t>Meriam</a:t>
            </a:r>
            <a:r>
              <a:rPr lang="en-US" sz="2100" b="1" dirty="0" smtClean="0">
                <a:latin typeface="Consolas" pitchFamily="49" charset="0"/>
              </a:rPr>
              <a:t> </a:t>
            </a:r>
            <a:r>
              <a:rPr lang="en-US" sz="2100" b="1" dirty="0" err="1" smtClean="0">
                <a:latin typeface="Consolas" pitchFamily="49" charset="0"/>
              </a:rPr>
              <a:t>Benteng</a:t>
            </a:r>
            <a:r>
              <a:rPr lang="en-US" sz="2100" b="1" dirty="0" smtClean="0">
                <a:latin typeface="Consolas" pitchFamily="49" charset="0"/>
              </a:rPr>
              <a:t> </a:t>
            </a:r>
            <a:r>
              <a:rPr lang="en-US" sz="2100" b="1" dirty="0" err="1" smtClean="0">
                <a:latin typeface="Consolas" pitchFamily="49" charset="0"/>
              </a:rPr>
              <a:t>Navarone","Alistair</a:t>
            </a:r>
            <a:r>
              <a:rPr lang="en-US" sz="2100" b="1" dirty="0" smtClean="0">
                <a:latin typeface="Consolas" pitchFamily="49" charset="0"/>
              </a:rPr>
              <a:t>", 12);</a:t>
            </a: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	novel.info();</a:t>
            </a:r>
          </a:p>
          <a:p>
            <a:pPr>
              <a:lnSpc>
                <a:spcPts val="1943"/>
              </a:lnSpc>
              <a:spcBef>
                <a:spcPts val="0"/>
              </a:spcBef>
              <a:buNone/>
            </a:pPr>
            <a:r>
              <a:rPr lang="en-US" sz="2100" b="1" dirty="0" smtClean="0"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4419600"/>
            <a:ext cx="9989820" cy="2902055"/>
          </a:xfrm>
        </p:spPr>
        <p:txBody>
          <a:bodyPr>
            <a:noAutofit/>
          </a:bodyPr>
          <a:lstStyle/>
          <a:p>
            <a:pPr>
              <a:lnSpc>
                <a:spcPts val="2857"/>
              </a:lnSpc>
              <a:buClr>
                <a:schemeClr val="accent3"/>
              </a:buClr>
              <a:defRPr/>
            </a:pPr>
            <a:r>
              <a:rPr lang="en-US" sz="2700" dirty="0" err="1" smtClean="0"/>
              <a:t>Pada</a:t>
            </a:r>
            <a:r>
              <a:rPr lang="en-US" sz="2700" dirty="0" smtClean="0"/>
              <a:t> program, </a:t>
            </a:r>
            <a:r>
              <a:rPr lang="en-US" sz="2700" dirty="0" err="1" smtClean="0"/>
              <a:t>kelas</a:t>
            </a:r>
            <a:r>
              <a:rPr lang="en-US" sz="2700" dirty="0" smtClean="0"/>
              <a:t> </a:t>
            </a:r>
            <a:r>
              <a:rPr lang="en-US" sz="2700" dirty="0" err="1" smtClean="0"/>
              <a:t>Buku</a:t>
            </a:r>
            <a:r>
              <a:rPr lang="en-US" sz="2700" dirty="0" smtClean="0"/>
              <a:t> </a:t>
            </a:r>
            <a:r>
              <a:rPr lang="en-US" sz="2700" dirty="0" err="1" smtClean="0"/>
              <a:t>memiliki</a:t>
            </a:r>
            <a:r>
              <a:rPr lang="en-US" sz="2700" dirty="0" smtClean="0"/>
              <a:t> </a:t>
            </a:r>
            <a:r>
              <a:rPr lang="en-US" sz="2700" dirty="0" err="1" smtClean="0"/>
              <a:t>tiga</a:t>
            </a:r>
            <a:r>
              <a:rPr lang="en-US" sz="2700" dirty="0" smtClean="0"/>
              <a:t> </a:t>
            </a:r>
            <a:r>
              <a:rPr lang="en-US" sz="2700" dirty="0" err="1" smtClean="0"/>
              <a:t>buah</a:t>
            </a:r>
            <a:r>
              <a:rPr lang="en-US" sz="2700" dirty="0" smtClean="0"/>
              <a:t> </a:t>
            </a:r>
            <a:r>
              <a:rPr lang="en-US" sz="2700" dirty="0" err="1" smtClean="0"/>
              <a:t>anggota</a:t>
            </a:r>
            <a:r>
              <a:rPr lang="en-US" sz="2700" dirty="0" smtClean="0"/>
              <a:t> data </a:t>
            </a:r>
          </a:p>
          <a:p>
            <a:pPr>
              <a:lnSpc>
                <a:spcPts val="2857"/>
              </a:lnSpc>
              <a:buClr>
                <a:schemeClr val="accent3"/>
              </a:buClr>
              <a:buNone/>
              <a:defRPr/>
            </a:pPr>
            <a:r>
              <a:rPr lang="en-US" sz="2700" dirty="0" smtClean="0"/>
              <a:t>	(</a:t>
            </a:r>
            <a:r>
              <a:rPr lang="en-US" sz="2500" dirty="0" err="1" smtClean="0">
                <a:solidFill>
                  <a:srgbClr val="FF0000"/>
                </a:solidFill>
                <a:latin typeface="Consolas" pitchFamily="49" charset="0"/>
              </a:rPr>
              <a:t>judul</a:t>
            </a:r>
            <a:r>
              <a:rPr lang="en-US" sz="2500" dirty="0" smtClean="0"/>
              <a:t>, </a:t>
            </a:r>
            <a:r>
              <a:rPr lang="en-US" sz="2500" dirty="0" err="1" smtClean="0">
                <a:solidFill>
                  <a:srgbClr val="FF0000"/>
                </a:solidFill>
                <a:latin typeface="Consolas" pitchFamily="49" charset="0"/>
              </a:rPr>
              <a:t>pengarang</a:t>
            </a:r>
            <a:r>
              <a:rPr lang="en-US" sz="2500" dirty="0" smtClean="0"/>
              <a:t>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500" dirty="0" err="1" smtClean="0">
                <a:solidFill>
                  <a:srgbClr val="FF0000"/>
                </a:solidFill>
                <a:latin typeface="Consolas" pitchFamily="49" charset="0"/>
              </a:rPr>
              <a:t>jumlah</a:t>
            </a:r>
            <a:r>
              <a:rPr lang="en-US" sz="2700" dirty="0" smtClean="0"/>
              <a:t>)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dua</a:t>
            </a:r>
            <a:r>
              <a:rPr lang="en-US" sz="2700" dirty="0" smtClean="0"/>
              <a:t> </a:t>
            </a:r>
            <a:r>
              <a:rPr lang="en-US" sz="2700" dirty="0" err="1" smtClean="0"/>
              <a:t>buah</a:t>
            </a:r>
            <a:r>
              <a:rPr lang="en-US" sz="2700" dirty="0" smtClean="0"/>
              <a:t> </a:t>
            </a:r>
            <a:r>
              <a:rPr lang="en-US" sz="2700" dirty="0" err="1" smtClean="0"/>
              <a:t>fungsi</a:t>
            </a:r>
            <a:r>
              <a:rPr lang="en-US" sz="2700" dirty="0" smtClean="0"/>
              <a:t> </a:t>
            </a:r>
            <a:r>
              <a:rPr lang="en-US" sz="2700" dirty="0" err="1" smtClean="0"/>
              <a:t>anggota</a:t>
            </a:r>
            <a:r>
              <a:rPr lang="en-US" sz="2700" dirty="0" smtClean="0"/>
              <a:t> (</a:t>
            </a:r>
            <a:r>
              <a:rPr lang="en-US" sz="2500" dirty="0" err="1" smtClean="0">
                <a:solidFill>
                  <a:srgbClr val="FF0000"/>
                </a:solidFill>
                <a:latin typeface="Consolas" pitchFamily="49" charset="0"/>
              </a:rPr>
              <a:t>inisialisasi</a:t>
            </a:r>
            <a:r>
              <a:rPr lang="en-US" sz="2500" dirty="0" smtClean="0">
                <a:solidFill>
                  <a:srgbClr val="FF0000"/>
                </a:solidFill>
                <a:latin typeface="Consolas" pitchFamily="49" charset="0"/>
              </a:rPr>
              <a:t> ()</a:t>
            </a:r>
            <a:r>
              <a:rPr lang="en-US" sz="2500" dirty="0" smtClean="0"/>
              <a:t>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500" dirty="0" smtClean="0">
                <a:solidFill>
                  <a:srgbClr val="FF0000"/>
                </a:solidFill>
                <a:latin typeface="Consolas" pitchFamily="49" charset="0"/>
              </a:rPr>
              <a:t>info()</a:t>
            </a:r>
            <a:r>
              <a:rPr lang="en-US" sz="2700" dirty="0" smtClean="0"/>
              <a:t>).</a:t>
            </a:r>
          </a:p>
          <a:p>
            <a:pPr>
              <a:lnSpc>
                <a:spcPts val="2857"/>
              </a:lnSpc>
              <a:buClr>
                <a:schemeClr val="accent3"/>
              </a:buClr>
              <a:defRPr/>
            </a:pPr>
            <a:r>
              <a:rPr lang="en-US" sz="2700" dirty="0" err="1" smtClean="0"/>
              <a:t>Ketiga</a:t>
            </a:r>
            <a:r>
              <a:rPr lang="en-US" sz="2700" dirty="0" smtClean="0"/>
              <a:t> data </a:t>
            </a:r>
            <a:r>
              <a:rPr lang="en-US" sz="2700" dirty="0" err="1" smtClean="0"/>
              <a:t>anggota</a:t>
            </a:r>
            <a:r>
              <a:rPr lang="en-US" sz="2700" dirty="0" smtClean="0"/>
              <a:t> </a:t>
            </a:r>
            <a:r>
              <a:rPr lang="en-US" sz="2700" dirty="0" err="1" smtClean="0"/>
              <a:t>dinyatakan</a:t>
            </a:r>
            <a:r>
              <a:rPr lang="en-US" sz="2700" dirty="0" smtClean="0"/>
              <a:t> </a:t>
            </a:r>
            <a:r>
              <a:rPr lang="en-US" sz="2700" dirty="0" err="1" smtClean="0"/>
              <a:t>sebagai</a:t>
            </a:r>
            <a:r>
              <a:rPr lang="en-US" sz="2700" dirty="0" smtClean="0"/>
              <a:t> </a:t>
            </a:r>
            <a:r>
              <a:rPr lang="en-US" sz="2700" b="1" dirty="0" smtClean="0"/>
              <a:t>private</a:t>
            </a:r>
            <a:r>
              <a:rPr lang="en-US" sz="2700" dirty="0" smtClean="0"/>
              <a:t>. </a:t>
            </a:r>
            <a:r>
              <a:rPr lang="en-US" sz="2700" dirty="0" err="1" smtClean="0"/>
              <a:t>Oleh</a:t>
            </a:r>
            <a:r>
              <a:rPr lang="en-US" sz="2700" dirty="0" smtClean="0"/>
              <a:t> </a:t>
            </a:r>
            <a:r>
              <a:rPr lang="en-US" sz="2700" dirty="0" err="1" smtClean="0"/>
              <a:t>karena</a:t>
            </a:r>
            <a:r>
              <a:rPr lang="en-US" sz="2700" dirty="0" smtClean="0"/>
              <a:t> </a:t>
            </a:r>
            <a:r>
              <a:rPr lang="en-US" sz="2700" dirty="0" err="1" smtClean="0"/>
              <a:t>itu</a:t>
            </a:r>
            <a:r>
              <a:rPr lang="en-US" sz="2700" dirty="0" smtClean="0"/>
              <a:t>, </a:t>
            </a:r>
            <a:r>
              <a:rPr lang="en-US" sz="2700" dirty="0" err="1" smtClean="0"/>
              <a:t>ketiga</a:t>
            </a:r>
            <a:r>
              <a:rPr lang="en-US" sz="2700" dirty="0" smtClean="0"/>
              <a:t> data </a:t>
            </a:r>
            <a:r>
              <a:rPr lang="en-US" sz="2700" dirty="0" err="1" smtClean="0"/>
              <a:t>ini</a:t>
            </a:r>
            <a:r>
              <a:rPr lang="en-US" sz="2700" dirty="0" smtClean="0"/>
              <a:t> </a:t>
            </a:r>
            <a:r>
              <a:rPr lang="en-US" sz="2700" dirty="0" err="1" smtClean="0"/>
              <a:t>tidak</a:t>
            </a:r>
            <a:r>
              <a:rPr lang="en-US" sz="2700" dirty="0" smtClean="0"/>
              <a:t> </a:t>
            </a:r>
            <a:r>
              <a:rPr lang="en-US" sz="2700" dirty="0" err="1" smtClean="0"/>
              <a:t>dapat</a:t>
            </a:r>
            <a:r>
              <a:rPr lang="en-US" sz="2700" dirty="0" smtClean="0"/>
              <a:t> </a:t>
            </a:r>
            <a:r>
              <a:rPr lang="en-US" sz="2700" dirty="0" err="1" smtClean="0"/>
              <a:t>diakses</a:t>
            </a:r>
            <a:r>
              <a:rPr lang="en-US" sz="2700" dirty="0" smtClean="0"/>
              <a:t> </a:t>
            </a:r>
            <a:r>
              <a:rPr lang="en-US" sz="2700" dirty="0" err="1" smtClean="0"/>
              <a:t>diluar</a:t>
            </a:r>
            <a:r>
              <a:rPr lang="en-US" sz="2700" dirty="0" smtClean="0"/>
              <a:t> </a:t>
            </a:r>
            <a:r>
              <a:rPr lang="en-US" sz="2700" dirty="0" err="1" smtClean="0"/>
              <a:t>kelas</a:t>
            </a:r>
            <a:r>
              <a:rPr lang="en-US" sz="2700" dirty="0" smtClean="0"/>
              <a:t>. </a:t>
            </a:r>
            <a:r>
              <a:rPr lang="en-US" sz="2700" dirty="0" err="1" smtClean="0"/>
              <a:t>Namun</a:t>
            </a:r>
            <a:r>
              <a:rPr lang="en-US" sz="2700" dirty="0" smtClean="0"/>
              <a:t> data </a:t>
            </a:r>
            <a:r>
              <a:rPr lang="en-US" sz="2700" dirty="0" err="1" smtClean="0"/>
              <a:t>ini</a:t>
            </a:r>
            <a:r>
              <a:rPr lang="en-US" sz="2700" dirty="0" smtClean="0"/>
              <a:t> </a:t>
            </a:r>
            <a:r>
              <a:rPr lang="en-US" sz="2700" dirty="0" err="1" smtClean="0"/>
              <a:t>dapat</a:t>
            </a:r>
            <a:r>
              <a:rPr lang="en-US" sz="2700" dirty="0" smtClean="0"/>
              <a:t> </a:t>
            </a:r>
            <a:r>
              <a:rPr lang="en-US" sz="2700" dirty="0" err="1" smtClean="0"/>
              <a:t>diakses</a:t>
            </a:r>
            <a:r>
              <a:rPr lang="en-US" sz="2700" dirty="0" smtClean="0"/>
              <a:t> </a:t>
            </a:r>
            <a:r>
              <a:rPr lang="en-US" sz="2700" dirty="0" err="1" smtClean="0"/>
              <a:t>oleh</a:t>
            </a:r>
            <a:r>
              <a:rPr lang="en-US" sz="2700" dirty="0" smtClean="0"/>
              <a:t> </a:t>
            </a:r>
            <a:r>
              <a:rPr lang="en-US" sz="2700" dirty="0" err="1" smtClean="0"/>
              <a:t>kedua</a:t>
            </a:r>
            <a:r>
              <a:rPr lang="en-US" sz="2700" dirty="0" smtClean="0"/>
              <a:t> </a:t>
            </a:r>
            <a:r>
              <a:rPr lang="en-US" sz="2700" dirty="0" err="1" smtClean="0"/>
              <a:t>fungsi</a:t>
            </a:r>
            <a:r>
              <a:rPr lang="en-US" sz="2700" dirty="0" smtClean="0"/>
              <a:t> </a:t>
            </a:r>
            <a:r>
              <a:rPr lang="en-US" sz="2700" dirty="0" err="1" smtClean="0"/>
              <a:t>anggota</a:t>
            </a:r>
            <a:r>
              <a:rPr lang="en-US" sz="2700" dirty="0" smtClean="0"/>
              <a:t>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semua</a:t>
            </a:r>
            <a:r>
              <a:rPr lang="en-US" sz="2700" dirty="0" smtClean="0"/>
              <a:t> </a:t>
            </a:r>
            <a:r>
              <a:rPr lang="en-US" sz="2700" dirty="0" err="1" smtClean="0"/>
              <a:t>fungsi</a:t>
            </a:r>
            <a:r>
              <a:rPr lang="en-US" sz="2700" dirty="0" smtClean="0"/>
              <a:t> </a:t>
            </a:r>
            <a:r>
              <a:rPr lang="en-US" sz="2700" dirty="0" err="1" smtClean="0"/>
              <a:t>anggota</a:t>
            </a:r>
            <a:r>
              <a:rPr lang="en-US" sz="2700" dirty="0" smtClean="0"/>
              <a:t> </a:t>
            </a:r>
            <a:r>
              <a:rPr lang="en-US" sz="2700" dirty="0" err="1" smtClean="0"/>
              <a:t>dapat</a:t>
            </a:r>
            <a:r>
              <a:rPr lang="en-US" sz="2700" dirty="0" smtClean="0"/>
              <a:t> </a:t>
            </a:r>
            <a:r>
              <a:rPr lang="en-US" sz="2700" dirty="0" err="1" smtClean="0"/>
              <a:t>diakses</a:t>
            </a:r>
            <a:r>
              <a:rPr lang="en-US" sz="2700" dirty="0" smtClean="0"/>
              <a:t> </a:t>
            </a:r>
            <a:r>
              <a:rPr lang="en-US" sz="2700" dirty="0" err="1" smtClean="0"/>
              <a:t>diluar</a:t>
            </a:r>
            <a:r>
              <a:rPr lang="en-US" sz="2700" dirty="0" smtClean="0"/>
              <a:t> </a:t>
            </a:r>
            <a:r>
              <a:rPr lang="en-US" sz="2700" dirty="0" err="1" smtClean="0"/>
              <a:t>kelas</a:t>
            </a:r>
            <a:r>
              <a:rPr lang="en-US" sz="2700" dirty="0" smtClean="0"/>
              <a:t>, </a:t>
            </a:r>
            <a:r>
              <a:rPr lang="en-US" sz="2700" dirty="0" err="1" smtClean="0"/>
              <a:t>mengingat</a:t>
            </a:r>
            <a:r>
              <a:rPr lang="en-US" sz="2700" dirty="0" smtClean="0"/>
              <a:t> </a:t>
            </a:r>
            <a:r>
              <a:rPr lang="en-US" sz="2700" dirty="0" err="1" smtClean="0"/>
              <a:t>dinyatakan</a:t>
            </a:r>
            <a:r>
              <a:rPr lang="en-US" sz="2700" dirty="0" smtClean="0"/>
              <a:t> </a:t>
            </a:r>
            <a:r>
              <a:rPr lang="en-US" sz="2700" dirty="0" err="1" smtClean="0"/>
              <a:t>sebagai</a:t>
            </a:r>
            <a:r>
              <a:rPr lang="en-US" sz="2700" dirty="0" smtClean="0"/>
              <a:t> </a:t>
            </a:r>
            <a:r>
              <a:rPr lang="en-US" sz="2700" b="1" dirty="0" smtClean="0"/>
              <a:t>public</a:t>
            </a:r>
            <a:r>
              <a:rPr lang="en-US" sz="2700" dirty="0" smtClean="0"/>
              <a:t>. </a:t>
            </a:r>
            <a:r>
              <a:rPr lang="en-US" sz="2700" dirty="0" err="1" smtClean="0"/>
              <a:t>Melalui</a:t>
            </a:r>
            <a:r>
              <a:rPr lang="en-US" sz="2700" dirty="0" smtClean="0"/>
              <a:t> </a:t>
            </a:r>
            <a:r>
              <a:rPr lang="en-US" sz="2700" dirty="0" err="1" smtClean="0"/>
              <a:t>kedua</a:t>
            </a:r>
            <a:r>
              <a:rPr lang="en-US" sz="2700" dirty="0" smtClean="0"/>
              <a:t> </a:t>
            </a:r>
            <a:r>
              <a:rPr lang="en-US" sz="2700" dirty="0" err="1" smtClean="0"/>
              <a:t>fungsi</a:t>
            </a:r>
            <a:r>
              <a:rPr lang="en-US" sz="2700" dirty="0" smtClean="0"/>
              <a:t> </a:t>
            </a:r>
            <a:r>
              <a:rPr lang="en-US" sz="2700" dirty="0" err="1" smtClean="0"/>
              <a:t>inilah</a:t>
            </a:r>
            <a:r>
              <a:rPr lang="en-US" sz="2700" dirty="0" smtClean="0"/>
              <a:t> data </a:t>
            </a:r>
            <a:r>
              <a:rPr lang="en-US" sz="2700" dirty="0" err="1" smtClean="0"/>
              <a:t>kelas</a:t>
            </a:r>
            <a:r>
              <a:rPr lang="en-US" sz="2700" dirty="0" smtClean="0"/>
              <a:t> </a:t>
            </a:r>
            <a:r>
              <a:rPr lang="en-US" sz="2700" dirty="0" err="1" smtClean="0"/>
              <a:t>dapat</a:t>
            </a:r>
            <a:r>
              <a:rPr lang="en-US" sz="2700" dirty="0" smtClean="0"/>
              <a:t> </a:t>
            </a:r>
            <a:r>
              <a:rPr lang="en-US" sz="2700" dirty="0" err="1" smtClean="0"/>
              <a:t>diakses</a:t>
            </a:r>
            <a:r>
              <a:rPr lang="en-US" sz="2700" dirty="0" smtClean="0"/>
              <a:t>, </a:t>
            </a:r>
            <a:r>
              <a:rPr lang="en-US" sz="2700" dirty="0" err="1" smtClean="0"/>
              <a:t>misalnya</a:t>
            </a:r>
            <a:r>
              <a:rPr lang="en-US" sz="2700" dirty="0" smtClean="0"/>
              <a:t> </a:t>
            </a:r>
            <a:r>
              <a:rPr lang="en-US" sz="2700" dirty="0" err="1" smtClean="0"/>
              <a:t>pada</a:t>
            </a:r>
            <a:r>
              <a:rPr lang="en-US" sz="2700" dirty="0" smtClean="0"/>
              <a:t> </a:t>
            </a:r>
            <a:r>
              <a:rPr lang="en-US" sz="2700" dirty="0" err="1" smtClean="0"/>
              <a:t>fungsi</a:t>
            </a:r>
            <a:r>
              <a:rPr lang="en-US" sz="2700" dirty="0" smtClean="0"/>
              <a:t> </a:t>
            </a:r>
            <a:r>
              <a:rPr lang="en-US" sz="2700" b="1" dirty="0" smtClean="0"/>
              <a:t>main().</a:t>
            </a:r>
            <a:r>
              <a:rPr lang="en-US" sz="2700" dirty="0" smtClean="0"/>
              <a:t> </a:t>
            </a:r>
            <a:endParaRPr lang="en-US" sz="2700" dirty="0"/>
          </a:p>
        </p:txBody>
      </p:sp>
      <p:sp>
        <p:nvSpPr>
          <p:cNvPr id="21507" name="TextBox 4"/>
          <p:cNvSpPr txBox="1">
            <a:spLocks noChangeArrowheads="1"/>
          </p:cNvSpPr>
          <p:nvPr/>
        </p:nvSpPr>
        <p:spPr bwMode="auto">
          <a:xfrm>
            <a:off x="788671" y="172721"/>
            <a:ext cx="4697730" cy="4414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498" tIns="52249" rIns="104498" bIns="52249">
            <a:spAutoFit/>
          </a:bodyPr>
          <a:lstStyle/>
          <a:p>
            <a:pPr>
              <a:lnSpc>
                <a:spcPts val="2057"/>
              </a:lnSpc>
            </a:pPr>
            <a:r>
              <a:rPr lang="en-US" sz="2300" b="1" dirty="0">
                <a:latin typeface="Consolas" pitchFamily="49" charset="0"/>
              </a:rPr>
              <a:t>class </a:t>
            </a:r>
            <a:r>
              <a:rPr lang="en-US" sz="2300" b="1" dirty="0" err="1">
                <a:latin typeface="Consolas" pitchFamily="49" charset="0"/>
              </a:rPr>
              <a:t>Buku</a:t>
            </a:r>
            <a:endParaRPr lang="en-US" sz="2300" b="1" dirty="0">
              <a:latin typeface="Consolas" pitchFamily="49" charset="0"/>
            </a:endParaRPr>
          </a:p>
          <a:p>
            <a:pPr>
              <a:lnSpc>
                <a:spcPts val="2057"/>
              </a:lnSpc>
            </a:pPr>
            <a:r>
              <a:rPr lang="en-US" sz="2300" b="1" dirty="0">
                <a:latin typeface="Consolas" pitchFamily="49" charset="0"/>
              </a:rPr>
              <a:t>{</a:t>
            </a:r>
          </a:p>
          <a:p>
            <a:pPr>
              <a:lnSpc>
                <a:spcPts val="2057"/>
              </a:lnSpc>
            </a:pPr>
            <a:r>
              <a:rPr lang="en-US" sz="2300" b="1" dirty="0">
                <a:latin typeface="Consolas" pitchFamily="49" charset="0"/>
              </a:rPr>
              <a:t>	private:</a:t>
            </a:r>
          </a:p>
          <a:p>
            <a:pPr>
              <a:lnSpc>
                <a:spcPts val="2057"/>
              </a:lnSpc>
            </a:pPr>
            <a:r>
              <a:rPr lang="en-US" sz="2300" b="1" dirty="0">
                <a:latin typeface="Consolas" pitchFamily="49" charset="0"/>
              </a:rPr>
              <a:t>	char </a:t>
            </a:r>
            <a:r>
              <a:rPr lang="en-US" sz="2300" b="1" dirty="0" err="1">
                <a:latin typeface="Consolas" pitchFamily="49" charset="0"/>
              </a:rPr>
              <a:t>judul</a:t>
            </a:r>
            <a:r>
              <a:rPr lang="en-US" sz="2300" b="1" dirty="0">
                <a:latin typeface="Consolas" pitchFamily="49" charset="0"/>
              </a:rPr>
              <a:t>[35];</a:t>
            </a:r>
          </a:p>
          <a:p>
            <a:pPr>
              <a:lnSpc>
                <a:spcPts val="2057"/>
              </a:lnSpc>
            </a:pPr>
            <a:r>
              <a:rPr lang="en-US" sz="2300" b="1" dirty="0">
                <a:latin typeface="Consolas" pitchFamily="49" charset="0"/>
              </a:rPr>
              <a:t>	…</a:t>
            </a:r>
          </a:p>
          <a:p>
            <a:pPr>
              <a:lnSpc>
                <a:spcPts val="2057"/>
              </a:lnSpc>
            </a:pPr>
            <a:r>
              <a:rPr lang="en-US" sz="2300" b="1" dirty="0">
                <a:latin typeface="Consolas" pitchFamily="49" charset="0"/>
              </a:rPr>
              <a:t>	public:</a:t>
            </a:r>
          </a:p>
          <a:p>
            <a:pPr>
              <a:lnSpc>
                <a:spcPts val="2057"/>
              </a:lnSpc>
            </a:pPr>
            <a:r>
              <a:rPr lang="en-US" sz="2300" b="1" dirty="0">
                <a:latin typeface="Consolas" pitchFamily="49" charset="0"/>
              </a:rPr>
              <a:t>	void </a:t>
            </a:r>
            <a:r>
              <a:rPr lang="en-US" sz="2300" b="1" dirty="0" err="1" smtClean="0">
                <a:latin typeface="Consolas" pitchFamily="49" charset="0"/>
              </a:rPr>
              <a:t>inisialisasi</a:t>
            </a:r>
            <a:r>
              <a:rPr lang="en-US" sz="2300" b="1" dirty="0" smtClean="0">
                <a:latin typeface="Consolas" pitchFamily="49" charset="0"/>
              </a:rPr>
              <a:t>(…)</a:t>
            </a:r>
            <a:endParaRPr lang="en-US" sz="2300" b="1" dirty="0">
              <a:latin typeface="Consolas" pitchFamily="49" charset="0"/>
            </a:endParaRPr>
          </a:p>
          <a:p>
            <a:pPr>
              <a:lnSpc>
                <a:spcPts val="2057"/>
              </a:lnSpc>
            </a:pPr>
            <a:r>
              <a:rPr lang="en-US" sz="2300" b="1" dirty="0">
                <a:latin typeface="Consolas" pitchFamily="49" charset="0"/>
              </a:rPr>
              <a:t>	{</a:t>
            </a:r>
          </a:p>
          <a:p>
            <a:pPr>
              <a:lnSpc>
                <a:spcPts val="2057"/>
              </a:lnSpc>
            </a:pPr>
            <a:r>
              <a:rPr lang="en-US" sz="2300" b="1" dirty="0">
                <a:latin typeface="Consolas" pitchFamily="49" charset="0"/>
              </a:rPr>
              <a:t>	     ….</a:t>
            </a:r>
          </a:p>
          <a:p>
            <a:pPr>
              <a:lnSpc>
                <a:spcPts val="2057"/>
              </a:lnSpc>
            </a:pPr>
            <a:r>
              <a:rPr lang="en-US" sz="2300" b="1" dirty="0">
                <a:latin typeface="Consolas" pitchFamily="49" charset="0"/>
              </a:rPr>
              <a:t>	}</a:t>
            </a:r>
          </a:p>
          <a:p>
            <a:pPr>
              <a:lnSpc>
                <a:spcPts val="2057"/>
              </a:lnSpc>
            </a:pPr>
            <a:r>
              <a:rPr lang="en-US" sz="2300" b="1" dirty="0">
                <a:latin typeface="Consolas" pitchFamily="49" charset="0"/>
              </a:rPr>
              <a:t>	void info</a:t>
            </a:r>
          </a:p>
          <a:p>
            <a:pPr>
              <a:lnSpc>
                <a:spcPts val="2057"/>
              </a:lnSpc>
            </a:pPr>
            <a:r>
              <a:rPr lang="en-US" sz="2300" b="1" dirty="0">
                <a:latin typeface="Consolas" pitchFamily="49" charset="0"/>
              </a:rPr>
              <a:t>	{…</a:t>
            </a:r>
          </a:p>
          <a:p>
            <a:pPr>
              <a:lnSpc>
                <a:spcPts val="2057"/>
              </a:lnSpc>
            </a:pPr>
            <a:r>
              <a:rPr lang="en-US" sz="2300" b="1" dirty="0">
                <a:latin typeface="Consolas" pitchFamily="49" charset="0"/>
              </a:rPr>
              <a:t>	}</a:t>
            </a:r>
          </a:p>
          <a:p>
            <a:pPr>
              <a:lnSpc>
                <a:spcPts val="2057"/>
              </a:lnSpc>
            </a:pPr>
            <a:endParaRPr lang="en-US" sz="2300" b="1" dirty="0">
              <a:latin typeface="Consolas" pitchFamily="49" charset="0"/>
            </a:endParaRPr>
          </a:p>
          <a:p>
            <a:pPr>
              <a:lnSpc>
                <a:spcPts val="2057"/>
              </a:lnSpc>
            </a:pPr>
            <a:r>
              <a:rPr lang="en-US" sz="2300" b="1" dirty="0">
                <a:latin typeface="Consolas" pitchFamily="49" charset="0"/>
              </a:rPr>
              <a:t>};</a:t>
            </a:r>
          </a:p>
          <a:p>
            <a:pPr>
              <a:lnSpc>
                <a:spcPts val="2057"/>
              </a:lnSpc>
            </a:pPr>
            <a:endParaRPr lang="en-US" b="1" dirty="0">
              <a:latin typeface="Constantia" pitchFamily="18" charset="0"/>
            </a:endParaRPr>
          </a:p>
        </p:txBody>
      </p:sp>
      <p:sp>
        <p:nvSpPr>
          <p:cNvPr id="21508" name="TextBox 5"/>
          <p:cNvSpPr txBox="1">
            <a:spLocks noChangeArrowheads="1"/>
          </p:cNvSpPr>
          <p:nvPr/>
        </p:nvSpPr>
        <p:spPr bwMode="auto">
          <a:xfrm>
            <a:off x="6835140" y="1295401"/>
            <a:ext cx="2628900" cy="52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>
            <a:spAutoFit/>
          </a:bodyPr>
          <a:lstStyle/>
          <a:p>
            <a:r>
              <a:rPr lang="en-US" sz="2700" dirty="0" err="1">
                <a:latin typeface="Constantia" pitchFamily="18" charset="0"/>
              </a:rPr>
              <a:t>Anggota</a:t>
            </a:r>
            <a:r>
              <a:rPr lang="en-US" sz="2700" dirty="0">
                <a:latin typeface="Constantia" pitchFamily="18" charset="0"/>
              </a:rPr>
              <a:t> data</a:t>
            </a:r>
          </a:p>
        </p:txBody>
      </p:sp>
      <p:sp>
        <p:nvSpPr>
          <p:cNvPr id="21509" name="TextBox 6"/>
          <p:cNvSpPr txBox="1">
            <a:spLocks noChangeArrowheads="1"/>
          </p:cNvSpPr>
          <p:nvPr/>
        </p:nvSpPr>
        <p:spPr bwMode="auto">
          <a:xfrm>
            <a:off x="6438900" y="2677161"/>
            <a:ext cx="2628900" cy="52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>
            <a:spAutoFit/>
          </a:bodyPr>
          <a:lstStyle/>
          <a:p>
            <a:r>
              <a:rPr lang="en-US" sz="2700" dirty="0" err="1">
                <a:latin typeface="Constantia" pitchFamily="18" charset="0"/>
              </a:rPr>
              <a:t>Fungsi</a:t>
            </a:r>
            <a:r>
              <a:rPr lang="en-US" sz="2700" dirty="0">
                <a:latin typeface="Constantia" pitchFamily="18" charset="0"/>
              </a:rPr>
              <a:t> </a:t>
            </a:r>
            <a:r>
              <a:rPr lang="en-US" sz="2700" dirty="0" err="1">
                <a:latin typeface="Constantia" pitchFamily="18" charset="0"/>
              </a:rPr>
              <a:t>anggota</a:t>
            </a:r>
            <a:endParaRPr lang="en-US" sz="2700" dirty="0">
              <a:latin typeface="Constantia" pitchFamily="18" charset="0"/>
            </a:endParaRPr>
          </a:p>
        </p:txBody>
      </p:sp>
      <p:cxnSp>
        <p:nvCxnSpPr>
          <p:cNvPr id="9" name="Elbow Connector 8"/>
          <p:cNvCxnSpPr/>
          <p:nvPr/>
        </p:nvCxnSpPr>
        <p:spPr>
          <a:xfrm>
            <a:off x="4381500" y="1122680"/>
            <a:ext cx="2190750" cy="51816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endCxn id="21509" idx="1"/>
          </p:cNvCxnSpPr>
          <p:nvPr/>
        </p:nvCxnSpPr>
        <p:spPr>
          <a:xfrm>
            <a:off x="5212080" y="1899921"/>
            <a:ext cx="1226820" cy="103774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/>
          <p:nvPr/>
        </p:nvCxnSpPr>
        <p:spPr>
          <a:xfrm>
            <a:off x="3417570" y="3195320"/>
            <a:ext cx="2983230" cy="508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38150" y="345440"/>
            <a:ext cx="8938260" cy="915776"/>
          </a:xfrm>
        </p:spPr>
        <p:txBody>
          <a:bodyPr/>
          <a:lstStyle/>
          <a:p>
            <a:r>
              <a:rPr lang="en-US" u="sng" dirty="0" err="1" smtClean="0"/>
              <a:t>Mendefinisikan</a:t>
            </a:r>
            <a:r>
              <a:rPr lang="en-US" u="sng" dirty="0" smtClean="0"/>
              <a:t> </a:t>
            </a:r>
            <a:r>
              <a:rPr lang="en-US" u="sng" dirty="0" err="1" smtClean="0"/>
              <a:t>beberapa</a:t>
            </a:r>
            <a:r>
              <a:rPr lang="en-US" u="sng" dirty="0" smtClean="0"/>
              <a:t> </a:t>
            </a:r>
            <a:r>
              <a:rPr lang="en-US" u="sng" dirty="0" err="1" smtClean="0"/>
              <a:t>objek</a:t>
            </a:r>
            <a:endParaRPr lang="en-US" u="sng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8150" y="1468120"/>
            <a:ext cx="9639300" cy="5872480"/>
          </a:xfrm>
        </p:spPr>
        <p:txBody>
          <a:bodyPr>
            <a:normAutofit/>
          </a:bodyPr>
          <a:lstStyle/>
          <a:p>
            <a:pPr>
              <a:buClr>
                <a:schemeClr val="accent3"/>
              </a:buClr>
              <a:defRPr/>
            </a:pP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pendefinisian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(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). </a:t>
            </a:r>
            <a:r>
              <a:rPr lang="en-US" dirty="0" err="1" smtClean="0"/>
              <a:t>Misalnya</a:t>
            </a:r>
            <a:r>
              <a:rPr lang="en-US" dirty="0" smtClean="0"/>
              <a:t>:</a:t>
            </a:r>
          </a:p>
          <a:p>
            <a:pPr>
              <a:buClr>
                <a:schemeClr val="accent3"/>
              </a:buClr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  <a:latin typeface="Consolas" pitchFamily="49" charset="0"/>
              </a:rPr>
              <a:t>Buku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</a:rPr>
              <a:t> novel, </a:t>
            </a:r>
            <a:r>
              <a:rPr lang="en-US" dirty="0" err="1" smtClean="0">
                <a:solidFill>
                  <a:srgbClr val="FF0000"/>
                </a:solidFill>
                <a:latin typeface="Consolas" pitchFamily="49" charset="0"/>
              </a:rPr>
              <a:t>fiksi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</a:rPr>
              <a:t>;</a:t>
            </a:r>
          </a:p>
          <a:p>
            <a:pPr>
              <a:buClr>
                <a:schemeClr val="accent3"/>
              </a:buClr>
              <a:defRPr/>
            </a:pP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bernama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</a:rPr>
              <a:t>novel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  <a:latin typeface="Consolas" pitchFamily="49" charset="0"/>
              </a:rPr>
              <a:t>fiksi</a:t>
            </a:r>
            <a:r>
              <a:rPr lang="en-US" dirty="0" smtClean="0"/>
              <a:t>. </a:t>
            </a:r>
            <a:r>
              <a:rPr lang="en-US" dirty="0" err="1" smtClean="0"/>
              <a:t>Kelasnya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  <a:latin typeface="Consolas" pitchFamily="49" charset="0"/>
              </a:rPr>
              <a:t>Buku</a:t>
            </a:r>
            <a:r>
              <a:rPr lang="en-US" dirty="0" smtClean="0"/>
              <a:t>. </a:t>
            </a:r>
          </a:p>
          <a:p>
            <a:pPr>
              <a:buClr>
                <a:schemeClr val="accent3"/>
              </a:buClr>
              <a:defRPr/>
            </a:pP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mendahului</a:t>
            </a:r>
            <a:r>
              <a:rPr lang="en-US" dirty="0" smtClean="0"/>
              <a:t> </a:t>
            </a:r>
            <a:r>
              <a:rPr lang="en-US" dirty="0" err="1" smtClean="0"/>
              <a:t>nama-nama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.</a:t>
            </a:r>
          </a:p>
          <a:p>
            <a:pPr>
              <a:buClr>
                <a:schemeClr val="accent3"/>
              </a:buClr>
              <a:defRPr/>
            </a:pP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obyek-obyek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, data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r>
              <a:rPr lang="en-US" dirty="0" smtClean="0"/>
              <a:t>.</a:t>
            </a:r>
          </a:p>
          <a:p>
            <a:pPr>
              <a:buClr>
                <a:schemeClr val="accent3"/>
              </a:buClr>
              <a:defRPr/>
            </a:pPr>
            <a:r>
              <a:rPr lang="en-US" dirty="0" err="1" smtClean="0"/>
              <a:t>Lihat</a:t>
            </a:r>
            <a:r>
              <a:rPr lang="en-US" dirty="0" smtClean="0"/>
              <a:t> program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1"/>
            <a:ext cx="10363201" cy="4974695"/>
          </a:xfrm>
        </p:spPr>
        <p:txBody>
          <a:bodyPr>
            <a:noAutofit/>
          </a:bodyPr>
          <a:lstStyle/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#include&lt;</a:t>
            </a:r>
            <a:r>
              <a:rPr lang="en-US" sz="1600" b="1" dirty="0" err="1" smtClean="0">
                <a:latin typeface="Consolas" pitchFamily="49" charset="0"/>
              </a:rPr>
              <a:t>iostream.h</a:t>
            </a:r>
            <a:r>
              <a:rPr lang="en-US" sz="1600" b="1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#include&lt;</a:t>
            </a:r>
            <a:r>
              <a:rPr lang="en-US" sz="1600" b="1" dirty="0" err="1" smtClean="0">
                <a:latin typeface="Consolas" pitchFamily="49" charset="0"/>
              </a:rPr>
              <a:t>conio.h</a:t>
            </a:r>
            <a:r>
              <a:rPr lang="en-US" sz="1600" b="1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#include&lt;</a:t>
            </a:r>
            <a:r>
              <a:rPr lang="en-US" sz="1600" b="1" dirty="0" err="1" smtClean="0">
                <a:latin typeface="Consolas" pitchFamily="49" charset="0"/>
              </a:rPr>
              <a:t>string.h</a:t>
            </a:r>
            <a:r>
              <a:rPr lang="en-US" sz="1600" b="1" dirty="0" smtClean="0">
                <a:latin typeface="Consolas" pitchFamily="49" charset="0"/>
              </a:rPr>
              <a:t>&gt;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endParaRPr lang="en-US" sz="1600" b="1" dirty="0" smtClean="0">
              <a:latin typeface="Consolas" pitchFamily="49" charset="0"/>
            </a:endParaRP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class </a:t>
            </a:r>
            <a:r>
              <a:rPr lang="en-US" sz="1600" b="1" dirty="0" err="1" smtClean="0">
                <a:latin typeface="Consolas" pitchFamily="49" charset="0"/>
              </a:rPr>
              <a:t>Buku</a:t>
            </a:r>
            <a:endParaRPr lang="en-US" sz="1600" b="1" dirty="0" smtClean="0">
              <a:latin typeface="Consolas" pitchFamily="49" charset="0"/>
            </a:endParaRP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{	private: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char </a:t>
            </a:r>
            <a:r>
              <a:rPr lang="en-US" sz="1600" b="1" dirty="0" err="1" smtClean="0">
                <a:latin typeface="Consolas" pitchFamily="49" charset="0"/>
              </a:rPr>
              <a:t>judul</a:t>
            </a:r>
            <a:r>
              <a:rPr lang="en-US" sz="1600" b="1" dirty="0" smtClean="0">
                <a:latin typeface="Consolas" pitchFamily="49" charset="0"/>
              </a:rPr>
              <a:t>[35];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char </a:t>
            </a:r>
            <a:r>
              <a:rPr lang="en-US" sz="1600" b="1" dirty="0" err="1" smtClean="0">
                <a:latin typeface="Consolas" pitchFamily="49" charset="0"/>
              </a:rPr>
              <a:t>pengarang</a:t>
            </a:r>
            <a:r>
              <a:rPr lang="en-US" sz="1600" b="1" dirty="0" smtClean="0">
                <a:latin typeface="Consolas" pitchFamily="49" charset="0"/>
              </a:rPr>
              <a:t>[25];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</a:t>
            </a:r>
            <a:r>
              <a:rPr lang="en-US" sz="1600" b="1" dirty="0" err="1" smtClean="0">
                <a:latin typeface="Consolas" pitchFamily="49" charset="0"/>
              </a:rPr>
              <a:t>int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jumlah</a:t>
            </a:r>
            <a:r>
              <a:rPr lang="en-US" sz="16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endParaRPr lang="en-US" sz="1600" b="1" dirty="0" smtClean="0">
              <a:latin typeface="Consolas" pitchFamily="49" charset="0"/>
            </a:endParaRP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public: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void </a:t>
            </a:r>
            <a:r>
              <a:rPr lang="en-US" sz="1600" b="1" dirty="0" err="1" smtClean="0">
                <a:latin typeface="Consolas" pitchFamily="49" charset="0"/>
              </a:rPr>
              <a:t>inisialisasi</a:t>
            </a:r>
            <a:r>
              <a:rPr lang="en-US" sz="1600" b="1" dirty="0" smtClean="0">
                <a:latin typeface="Consolas" pitchFamily="49" charset="0"/>
              </a:rPr>
              <a:t>(char *</a:t>
            </a:r>
            <a:r>
              <a:rPr lang="en-US" sz="1600" b="1" dirty="0" err="1" smtClean="0">
                <a:latin typeface="Consolas" pitchFamily="49" charset="0"/>
              </a:rPr>
              <a:t>Judul</a:t>
            </a:r>
            <a:r>
              <a:rPr lang="en-US" sz="1600" b="1" dirty="0" smtClean="0">
                <a:latin typeface="Consolas" pitchFamily="49" charset="0"/>
              </a:rPr>
              <a:t>, char *</a:t>
            </a:r>
            <a:r>
              <a:rPr lang="en-US" sz="1600" b="1" dirty="0" err="1" smtClean="0">
                <a:latin typeface="Consolas" pitchFamily="49" charset="0"/>
              </a:rPr>
              <a:t>Pengarang</a:t>
            </a:r>
            <a:r>
              <a:rPr lang="en-US" sz="1600" b="1" dirty="0" smtClean="0">
                <a:latin typeface="Consolas" pitchFamily="49" charset="0"/>
              </a:rPr>
              <a:t>, </a:t>
            </a:r>
            <a:r>
              <a:rPr lang="en-US" sz="1600" b="1" dirty="0" err="1" smtClean="0">
                <a:latin typeface="Consolas" pitchFamily="49" charset="0"/>
              </a:rPr>
              <a:t>int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Jumlah</a:t>
            </a:r>
            <a:r>
              <a:rPr lang="en-US" sz="1600" b="1" dirty="0" smtClean="0">
                <a:latin typeface="Consolas" pitchFamily="49" charset="0"/>
              </a:rPr>
              <a:t>)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	{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		</a:t>
            </a:r>
            <a:r>
              <a:rPr lang="en-US" sz="1600" b="1" dirty="0" err="1" smtClean="0">
                <a:latin typeface="Consolas" pitchFamily="49" charset="0"/>
              </a:rPr>
              <a:t>strcpy</a:t>
            </a:r>
            <a:r>
              <a:rPr lang="en-US" sz="1600" b="1" dirty="0" smtClean="0">
                <a:latin typeface="Consolas" pitchFamily="49" charset="0"/>
              </a:rPr>
              <a:t>(</a:t>
            </a:r>
            <a:r>
              <a:rPr lang="en-US" sz="1600" b="1" dirty="0" err="1" smtClean="0">
                <a:latin typeface="Consolas" pitchFamily="49" charset="0"/>
              </a:rPr>
              <a:t>judul</a:t>
            </a:r>
            <a:r>
              <a:rPr lang="en-US" sz="1600" b="1" dirty="0" smtClean="0">
                <a:latin typeface="Consolas" pitchFamily="49" charset="0"/>
              </a:rPr>
              <a:t>, </a:t>
            </a:r>
            <a:r>
              <a:rPr lang="en-US" sz="1600" b="1" dirty="0" err="1" smtClean="0">
                <a:latin typeface="Consolas" pitchFamily="49" charset="0"/>
              </a:rPr>
              <a:t>Judul</a:t>
            </a:r>
            <a:r>
              <a:rPr lang="en-US" sz="1600" b="1" dirty="0" smtClean="0">
                <a:latin typeface="Consolas" pitchFamily="49" charset="0"/>
              </a:rPr>
              <a:t>);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		</a:t>
            </a:r>
            <a:r>
              <a:rPr lang="en-US" sz="1600" b="1" dirty="0" err="1" smtClean="0">
                <a:latin typeface="Consolas" pitchFamily="49" charset="0"/>
              </a:rPr>
              <a:t>strcpy</a:t>
            </a:r>
            <a:r>
              <a:rPr lang="en-US" sz="1600" b="1" dirty="0" smtClean="0">
                <a:latin typeface="Consolas" pitchFamily="49" charset="0"/>
              </a:rPr>
              <a:t>(</a:t>
            </a:r>
            <a:r>
              <a:rPr lang="en-US" sz="1600" b="1" dirty="0" err="1" smtClean="0">
                <a:latin typeface="Consolas" pitchFamily="49" charset="0"/>
              </a:rPr>
              <a:t>pengarang</a:t>
            </a:r>
            <a:r>
              <a:rPr lang="en-US" sz="1600" b="1" dirty="0" smtClean="0">
                <a:latin typeface="Consolas" pitchFamily="49" charset="0"/>
              </a:rPr>
              <a:t>, </a:t>
            </a:r>
            <a:r>
              <a:rPr lang="en-US" sz="1600" b="1" dirty="0" err="1" smtClean="0">
                <a:latin typeface="Consolas" pitchFamily="49" charset="0"/>
              </a:rPr>
              <a:t>Pengarang</a:t>
            </a:r>
            <a:r>
              <a:rPr lang="en-US" sz="1600" b="1" dirty="0" smtClean="0">
                <a:latin typeface="Consolas" pitchFamily="49" charset="0"/>
              </a:rPr>
              <a:t>);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		</a:t>
            </a:r>
            <a:r>
              <a:rPr lang="en-US" sz="1600" b="1" dirty="0" err="1" smtClean="0">
                <a:latin typeface="Consolas" pitchFamily="49" charset="0"/>
              </a:rPr>
              <a:t>jumlah</a:t>
            </a:r>
            <a:r>
              <a:rPr lang="en-US" sz="1600" b="1" dirty="0" smtClean="0">
                <a:latin typeface="Consolas" pitchFamily="49" charset="0"/>
              </a:rPr>
              <a:t> = </a:t>
            </a:r>
            <a:r>
              <a:rPr lang="en-US" sz="1600" b="1" dirty="0" err="1" smtClean="0">
                <a:latin typeface="Consolas" pitchFamily="49" charset="0"/>
              </a:rPr>
              <a:t>Jumlah</a:t>
            </a:r>
            <a:r>
              <a:rPr lang="en-US" sz="16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	}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	void info()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	{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		</a:t>
            </a:r>
            <a:r>
              <a:rPr lang="en-US" sz="1600" b="1" dirty="0" err="1" smtClean="0">
                <a:latin typeface="Consolas" pitchFamily="49" charset="0"/>
              </a:rPr>
              <a:t>cout</a:t>
            </a:r>
            <a:r>
              <a:rPr lang="en-US" sz="1600" b="1" dirty="0" smtClean="0">
                <a:latin typeface="Consolas" pitchFamily="49" charset="0"/>
              </a:rPr>
              <a:t>&lt;&lt;"</a:t>
            </a:r>
            <a:r>
              <a:rPr lang="en-US" sz="1600" b="1" dirty="0" err="1" smtClean="0">
                <a:latin typeface="Consolas" pitchFamily="49" charset="0"/>
              </a:rPr>
              <a:t>Judul</a:t>
            </a:r>
            <a:r>
              <a:rPr lang="en-US" sz="1600" b="1" dirty="0" smtClean="0">
                <a:latin typeface="Consolas" pitchFamily="49" charset="0"/>
              </a:rPr>
              <a:t>			:"&lt;&lt;</a:t>
            </a:r>
            <a:r>
              <a:rPr lang="en-US" sz="1600" b="1" dirty="0" err="1" smtClean="0">
                <a:latin typeface="Consolas" pitchFamily="49" charset="0"/>
              </a:rPr>
              <a:t>judul</a:t>
            </a:r>
            <a:r>
              <a:rPr lang="en-US" sz="1600" b="1" dirty="0" smtClean="0">
                <a:latin typeface="Consolas" pitchFamily="49" charset="0"/>
              </a:rPr>
              <a:t>&lt;&lt;</a:t>
            </a:r>
            <a:r>
              <a:rPr lang="en-US" sz="1600" b="1" dirty="0" err="1" smtClean="0">
                <a:latin typeface="Consolas" pitchFamily="49" charset="0"/>
              </a:rPr>
              <a:t>endl</a:t>
            </a:r>
            <a:r>
              <a:rPr lang="en-US" sz="16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		</a:t>
            </a:r>
            <a:r>
              <a:rPr lang="en-US" sz="1600" b="1" dirty="0" err="1" smtClean="0">
                <a:latin typeface="Consolas" pitchFamily="49" charset="0"/>
              </a:rPr>
              <a:t>cout</a:t>
            </a:r>
            <a:r>
              <a:rPr lang="en-US" sz="1600" b="1" dirty="0" smtClean="0">
                <a:latin typeface="Consolas" pitchFamily="49" charset="0"/>
              </a:rPr>
              <a:t>&lt;&lt;"</a:t>
            </a:r>
            <a:r>
              <a:rPr lang="en-US" sz="1600" b="1" dirty="0" err="1" smtClean="0">
                <a:latin typeface="Consolas" pitchFamily="49" charset="0"/>
              </a:rPr>
              <a:t>Pengarang</a:t>
            </a:r>
            <a:r>
              <a:rPr lang="en-US" sz="1600" b="1" dirty="0" smtClean="0">
                <a:latin typeface="Consolas" pitchFamily="49" charset="0"/>
              </a:rPr>
              <a:t>			:"&lt;&lt;</a:t>
            </a:r>
            <a:r>
              <a:rPr lang="en-US" sz="1600" b="1" dirty="0" err="1" smtClean="0">
                <a:latin typeface="Consolas" pitchFamily="49" charset="0"/>
              </a:rPr>
              <a:t>pengarang</a:t>
            </a:r>
            <a:r>
              <a:rPr lang="en-US" sz="1600" b="1" dirty="0" smtClean="0">
                <a:latin typeface="Consolas" pitchFamily="49" charset="0"/>
              </a:rPr>
              <a:t>&lt;&lt;</a:t>
            </a:r>
            <a:r>
              <a:rPr lang="en-US" sz="1600" b="1" dirty="0" err="1" smtClean="0">
                <a:latin typeface="Consolas" pitchFamily="49" charset="0"/>
              </a:rPr>
              <a:t>endl</a:t>
            </a:r>
            <a:r>
              <a:rPr lang="en-US" sz="16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		</a:t>
            </a:r>
            <a:r>
              <a:rPr lang="en-US" sz="1600" b="1" dirty="0" err="1" smtClean="0">
                <a:latin typeface="Consolas" pitchFamily="49" charset="0"/>
              </a:rPr>
              <a:t>cout</a:t>
            </a:r>
            <a:r>
              <a:rPr lang="en-US" sz="1600" b="1" dirty="0" smtClean="0">
                <a:latin typeface="Consolas" pitchFamily="49" charset="0"/>
              </a:rPr>
              <a:t>&lt;&lt;"</a:t>
            </a:r>
            <a:r>
              <a:rPr lang="en-US" sz="1600" b="1" dirty="0" err="1" smtClean="0">
                <a:latin typeface="Consolas" pitchFamily="49" charset="0"/>
              </a:rPr>
              <a:t>Jumlah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Buku</a:t>
            </a:r>
            <a:r>
              <a:rPr lang="en-US" sz="1600" b="1" dirty="0" smtClean="0">
                <a:latin typeface="Consolas" pitchFamily="49" charset="0"/>
              </a:rPr>
              <a:t>		:"&lt;&lt;</a:t>
            </a:r>
            <a:r>
              <a:rPr lang="en-US" sz="1600" b="1" dirty="0" err="1" smtClean="0">
                <a:latin typeface="Consolas" pitchFamily="49" charset="0"/>
              </a:rPr>
              <a:t>jumlah</a:t>
            </a:r>
            <a:r>
              <a:rPr lang="en-US" sz="1600" b="1" dirty="0" smtClean="0">
                <a:latin typeface="Consolas" pitchFamily="49" charset="0"/>
              </a:rPr>
              <a:t>&lt;&lt;</a:t>
            </a:r>
            <a:r>
              <a:rPr lang="en-US" sz="1600" b="1" dirty="0" err="1" smtClean="0">
                <a:latin typeface="Consolas" pitchFamily="49" charset="0"/>
              </a:rPr>
              <a:t>endl</a:t>
            </a:r>
            <a:r>
              <a:rPr lang="en-US" sz="16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	}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};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endParaRPr lang="en-US" sz="1600" b="1" dirty="0" smtClean="0">
              <a:latin typeface="Consolas" pitchFamily="49" charset="0"/>
            </a:endParaRP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void main()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{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</a:t>
            </a:r>
            <a:r>
              <a:rPr lang="en-US" sz="1600" b="1" dirty="0" err="1" smtClean="0">
                <a:latin typeface="Consolas" pitchFamily="49" charset="0"/>
              </a:rPr>
              <a:t>clrscr</a:t>
            </a:r>
            <a:r>
              <a:rPr lang="en-US" sz="1600" b="1" dirty="0" smtClean="0">
                <a:latin typeface="Consolas" pitchFamily="49" charset="0"/>
              </a:rPr>
              <a:t>();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endParaRPr lang="en-US" sz="1600" b="1" dirty="0" smtClean="0">
              <a:latin typeface="Consolas" pitchFamily="49" charset="0"/>
            </a:endParaRP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</a:t>
            </a:r>
            <a:r>
              <a:rPr lang="en-US" sz="1600" b="1" dirty="0" err="1" smtClean="0">
                <a:latin typeface="Consolas" pitchFamily="49" charset="0"/>
              </a:rPr>
              <a:t>Buku</a:t>
            </a:r>
            <a:r>
              <a:rPr lang="en-US" sz="1600" b="1" dirty="0" smtClean="0">
                <a:latin typeface="Consolas" pitchFamily="49" charset="0"/>
              </a:rPr>
              <a:t> novel, </a:t>
            </a:r>
            <a:r>
              <a:rPr lang="en-US" sz="1600" b="1" dirty="0" err="1" smtClean="0">
                <a:latin typeface="Consolas" pitchFamily="49" charset="0"/>
              </a:rPr>
              <a:t>fiksi</a:t>
            </a:r>
            <a:r>
              <a:rPr lang="en-US" sz="1600" b="1" dirty="0" smtClean="0">
                <a:latin typeface="Consolas" pitchFamily="49" charset="0"/>
              </a:rPr>
              <a:t>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endParaRPr lang="en-US" sz="1600" b="1" dirty="0" smtClean="0">
              <a:latin typeface="Consolas" pitchFamily="49" charset="0"/>
            </a:endParaRP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</a:t>
            </a:r>
            <a:r>
              <a:rPr lang="en-US" sz="1600" b="1" dirty="0" err="1" smtClean="0">
                <a:latin typeface="Consolas" pitchFamily="49" charset="0"/>
              </a:rPr>
              <a:t>novel.inisialisasi</a:t>
            </a:r>
            <a:r>
              <a:rPr lang="en-US" sz="1600" b="1" dirty="0" smtClean="0">
                <a:latin typeface="Consolas" pitchFamily="49" charset="0"/>
              </a:rPr>
              <a:t>("</a:t>
            </a:r>
            <a:r>
              <a:rPr lang="en-US" sz="1600" b="1" dirty="0" err="1" smtClean="0">
                <a:latin typeface="Consolas" pitchFamily="49" charset="0"/>
              </a:rPr>
              <a:t>Meriam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Benteng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Navarone","Alistair</a:t>
            </a:r>
            <a:r>
              <a:rPr lang="en-US" sz="1600" b="1" dirty="0" smtClean="0">
                <a:latin typeface="Consolas" pitchFamily="49" charset="0"/>
              </a:rPr>
              <a:t>", 12);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endParaRPr lang="en-US" sz="1600" b="1" dirty="0" smtClean="0">
              <a:latin typeface="Consolas" pitchFamily="49" charset="0"/>
            </a:endParaRP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</a:t>
            </a:r>
            <a:r>
              <a:rPr lang="en-US" sz="1600" b="1" dirty="0" err="1" smtClean="0">
                <a:latin typeface="Consolas" pitchFamily="49" charset="0"/>
              </a:rPr>
              <a:t>fiksi.inisialisasi</a:t>
            </a:r>
            <a:r>
              <a:rPr lang="en-US" sz="1600" b="1" dirty="0" smtClean="0">
                <a:latin typeface="Consolas" pitchFamily="49" charset="0"/>
              </a:rPr>
              <a:t>("Harry Potter and the </a:t>
            </a:r>
            <a:r>
              <a:rPr lang="en-US" sz="1600" b="1" dirty="0" err="1" smtClean="0">
                <a:latin typeface="Consolas" pitchFamily="49" charset="0"/>
              </a:rPr>
              <a:t>socerrer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stone","J.K</a:t>
            </a:r>
            <a:r>
              <a:rPr lang="en-US" sz="1600" b="1" dirty="0" smtClean="0">
                <a:latin typeface="Consolas" pitchFamily="49" charset="0"/>
              </a:rPr>
              <a:t> Rowling", 20);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endParaRPr lang="en-US" sz="1600" b="1" dirty="0" smtClean="0">
              <a:latin typeface="Consolas" pitchFamily="49" charset="0"/>
            </a:endParaRP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novel.info();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endParaRPr lang="en-US" sz="1600" b="1" dirty="0" smtClean="0">
              <a:latin typeface="Consolas" pitchFamily="49" charset="0"/>
            </a:endParaRP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fiksi.info();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938260" cy="844656"/>
          </a:xfrm>
        </p:spPr>
        <p:txBody>
          <a:bodyPr>
            <a:normAutofit/>
          </a:bodyPr>
          <a:lstStyle/>
          <a:p>
            <a:r>
              <a:rPr lang="en-US" sz="4400" u="sng" dirty="0" err="1" smtClean="0"/>
              <a:t>Penugasan</a:t>
            </a:r>
            <a:r>
              <a:rPr lang="en-US" sz="4400" u="sng" dirty="0" smtClean="0"/>
              <a:t> </a:t>
            </a:r>
            <a:r>
              <a:rPr lang="en-US" sz="4400" u="sng" dirty="0" err="1" smtClean="0"/>
              <a:t>Nilai</a:t>
            </a:r>
            <a:r>
              <a:rPr lang="en-US" sz="4400" u="sng" dirty="0" smtClean="0"/>
              <a:t> </a:t>
            </a:r>
            <a:r>
              <a:rPr lang="en-US" sz="4400" u="sng" dirty="0" err="1" smtClean="0"/>
              <a:t>Antar</a:t>
            </a:r>
            <a:r>
              <a:rPr lang="en-US" sz="4400" u="sng" dirty="0" smtClean="0"/>
              <a:t> </a:t>
            </a:r>
            <a:r>
              <a:rPr lang="en-US" sz="4400" u="sng" dirty="0" err="1" smtClean="0"/>
              <a:t>obyek</a:t>
            </a:r>
            <a:endParaRPr lang="en-US" sz="4400" u="sng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457201" y="1371600"/>
            <a:ext cx="9601200" cy="5943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C++ </a:t>
            </a:r>
            <a:r>
              <a:rPr lang="en-US" sz="3200" dirty="0" err="1" smtClean="0"/>
              <a:t>memungkinkan</a:t>
            </a:r>
            <a:r>
              <a:rPr lang="en-US" sz="3200" dirty="0" smtClean="0"/>
              <a:t> </a:t>
            </a:r>
            <a:r>
              <a:rPr lang="en-US" sz="3200" dirty="0" err="1" smtClean="0"/>
              <a:t>penyalinan</a:t>
            </a:r>
            <a:r>
              <a:rPr lang="en-US" sz="3200" dirty="0" smtClean="0"/>
              <a:t> </a:t>
            </a:r>
            <a:r>
              <a:rPr lang="en-US" sz="3200" dirty="0" err="1" smtClean="0"/>
              <a:t>nilai</a:t>
            </a:r>
            <a:r>
              <a:rPr lang="en-US" sz="3200" dirty="0" smtClean="0"/>
              <a:t> </a:t>
            </a:r>
            <a:r>
              <a:rPr lang="en-US" sz="3200" dirty="0" err="1" smtClean="0"/>
              <a:t>antar</a:t>
            </a:r>
            <a:r>
              <a:rPr lang="en-US" sz="3200" dirty="0" smtClean="0"/>
              <a:t> </a:t>
            </a:r>
            <a:r>
              <a:rPr lang="en-US" sz="3200" dirty="0" err="1" smtClean="0"/>
              <a:t>obyek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mudah</a:t>
            </a:r>
            <a:r>
              <a:rPr lang="en-US" sz="3200" dirty="0" smtClean="0"/>
              <a:t>, </a:t>
            </a:r>
            <a:r>
              <a:rPr lang="en-US" sz="3200" dirty="0" err="1" smtClean="0"/>
              <a:t>yaitu</a:t>
            </a:r>
            <a:r>
              <a:rPr lang="en-US" sz="3200" dirty="0" smtClean="0"/>
              <a:t> </a:t>
            </a:r>
            <a:r>
              <a:rPr lang="en-US" sz="3200" dirty="0" err="1" smtClean="0"/>
              <a:t>cukup</a:t>
            </a:r>
            <a:r>
              <a:rPr lang="en-US" sz="3200" dirty="0" smtClean="0"/>
              <a:t> </a:t>
            </a:r>
            <a:r>
              <a:rPr lang="en-US" sz="3200" dirty="0" err="1" smtClean="0"/>
              <a:t>menggunakan</a:t>
            </a:r>
            <a:r>
              <a:rPr lang="en-US" sz="3200" dirty="0" smtClean="0"/>
              <a:t> operator </a:t>
            </a:r>
            <a:r>
              <a:rPr lang="en-US" sz="3200" dirty="0" err="1" smtClean="0"/>
              <a:t>sama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(=).</a:t>
            </a:r>
          </a:p>
          <a:p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contoh</a:t>
            </a:r>
            <a:r>
              <a:rPr lang="en-US" sz="3200" dirty="0" smtClean="0"/>
              <a:t>, </a:t>
            </a:r>
            <a:r>
              <a:rPr lang="en-US" sz="3200" dirty="0" err="1" smtClean="0"/>
              <a:t>dua</a:t>
            </a:r>
            <a:r>
              <a:rPr lang="en-US" sz="3200" dirty="0" smtClean="0"/>
              <a:t> </a:t>
            </a:r>
            <a:r>
              <a:rPr lang="en-US" sz="3200" dirty="0" err="1" smtClean="0"/>
              <a:t>buah</a:t>
            </a:r>
            <a:r>
              <a:rPr lang="en-US" sz="3200" dirty="0" smtClean="0"/>
              <a:t> </a:t>
            </a:r>
            <a:r>
              <a:rPr lang="en-US" sz="3200" dirty="0" err="1" smtClean="0"/>
              <a:t>obyek</a:t>
            </a:r>
            <a:r>
              <a:rPr lang="en-US" sz="3200" dirty="0" smtClean="0"/>
              <a:t> </a:t>
            </a:r>
            <a:r>
              <a:rPr lang="en-US" sz="3200" dirty="0" err="1" smtClean="0"/>
              <a:t>berkelas</a:t>
            </a:r>
            <a:r>
              <a:rPr lang="en-US" sz="3200" dirty="0" smtClean="0"/>
              <a:t> </a:t>
            </a:r>
            <a:r>
              <a:rPr lang="en-US" sz="3200" dirty="0" err="1" smtClean="0"/>
              <a:t>Buku</a:t>
            </a:r>
            <a:r>
              <a:rPr lang="en-US" sz="3200" dirty="0" smtClean="0"/>
              <a:t> </a:t>
            </a:r>
            <a:r>
              <a:rPr lang="en-US" sz="3200" dirty="0" err="1" smtClean="0"/>
              <a:t>diciptakan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melalui</a:t>
            </a:r>
            <a:r>
              <a:rPr lang="en-US" sz="3200" dirty="0" smtClean="0"/>
              <a:t> </a:t>
            </a:r>
            <a:r>
              <a:rPr lang="en-US" sz="3200" dirty="0" err="1" smtClean="0"/>
              <a:t>pernyataan</a:t>
            </a:r>
            <a:r>
              <a:rPr lang="en-US" sz="3200" dirty="0" smtClean="0"/>
              <a:t>:</a:t>
            </a:r>
          </a:p>
          <a:p>
            <a:pPr>
              <a:buFont typeface="Wingdings 2" pitchFamily="18" charset="2"/>
              <a:buNone/>
            </a:pPr>
            <a:r>
              <a:rPr lang="en-US" sz="3200" dirty="0" smtClean="0"/>
              <a:t>	</a:t>
            </a:r>
            <a:r>
              <a:rPr lang="en-US" sz="2800" dirty="0" err="1" smtClean="0">
                <a:solidFill>
                  <a:srgbClr val="FF0000"/>
                </a:solidFill>
                <a:latin typeface="Consolas" pitchFamily="49" charset="0"/>
              </a:rPr>
              <a:t>Buku</a:t>
            </a:r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</a:rPr>
              <a:t> novel, </a:t>
            </a:r>
            <a:r>
              <a:rPr lang="en-US" sz="2800" dirty="0" err="1" smtClean="0">
                <a:solidFill>
                  <a:srgbClr val="FF0000"/>
                </a:solidFill>
                <a:latin typeface="Consolas" pitchFamily="49" charset="0"/>
              </a:rPr>
              <a:t>fiksi</a:t>
            </a:r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</a:rPr>
              <a:t>;</a:t>
            </a:r>
          </a:p>
          <a:p>
            <a:pPr>
              <a:buFont typeface="Wingdings 2" pitchFamily="18" charset="2"/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menggunakan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pernyataan</a:t>
            </a:r>
            <a:r>
              <a:rPr lang="en-US" sz="3200" dirty="0" smtClean="0"/>
              <a:t>:</a:t>
            </a:r>
          </a:p>
          <a:p>
            <a:pPr>
              <a:buFont typeface="Wingdings 2" pitchFamily="18" charset="2"/>
              <a:buNone/>
            </a:pPr>
            <a:r>
              <a:rPr lang="en-US" sz="3200" dirty="0" smtClean="0"/>
              <a:t>	</a:t>
            </a:r>
            <a:r>
              <a:rPr lang="en-US" sz="2800" dirty="0" err="1" smtClean="0">
                <a:solidFill>
                  <a:srgbClr val="FF0000"/>
                </a:solidFill>
                <a:latin typeface="Consolas" pitchFamily="49" charset="0"/>
              </a:rPr>
              <a:t>fiksi</a:t>
            </a:r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</a:rPr>
              <a:t> = novel;</a:t>
            </a:r>
          </a:p>
          <a:p>
            <a:pPr>
              <a:buFont typeface="Wingdings 2" pitchFamily="18" charset="2"/>
              <a:buNone/>
            </a:pPr>
            <a:r>
              <a:rPr lang="en-US" sz="3200" dirty="0" smtClean="0">
                <a:solidFill>
                  <a:srgbClr val="FF0000"/>
                </a:solidFill>
                <a:latin typeface="Consolas" pitchFamily="49" charset="0"/>
              </a:rPr>
              <a:t>	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dirty="0" err="1" smtClean="0"/>
              <a:t>semua</a:t>
            </a:r>
            <a:r>
              <a:rPr lang="en-US" sz="3200" dirty="0" smtClean="0"/>
              <a:t> </a:t>
            </a:r>
            <a:r>
              <a:rPr lang="en-US" sz="3200" dirty="0" err="1" smtClean="0"/>
              <a:t>anggota</a:t>
            </a:r>
            <a:r>
              <a:rPr lang="en-US" sz="3200" dirty="0" smtClean="0"/>
              <a:t> data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obyek</a:t>
            </a:r>
            <a:r>
              <a:rPr lang="en-US" sz="3200" dirty="0" smtClean="0"/>
              <a:t> </a:t>
            </a:r>
            <a:r>
              <a:rPr lang="en-US" sz="3200" b="1" dirty="0" err="1" smtClean="0"/>
              <a:t>fiksi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diisi</a:t>
            </a:r>
            <a:r>
              <a:rPr lang="en-US" sz="3200" dirty="0" smtClean="0"/>
              <a:t> </a:t>
            </a:r>
            <a:r>
              <a:rPr lang="en-US" sz="3200" dirty="0" err="1" smtClean="0"/>
              <a:t>sesuai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anggota</a:t>
            </a:r>
            <a:r>
              <a:rPr lang="en-US" sz="3200" dirty="0" smtClean="0"/>
              <a:t> data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obyek</a:t>
            </a:r>
            <a:r>
              <a:rPr lang="en-US" sz="3200" dirty="0" smtClean="0"/>
              <a:t> </a:t>
            </a:r>
            <a:r>
              <a:rPr lang="en-US" sz="3200" b="1" dirty="0" smtClean="0"/>
              <a:t>novel</a:t>
            </a:r>
            <a:r>
              <a:rPr lang="en-US" sz="3200" dirty="0" smtClean="0"/>
              <a:t>.</a:t>
            </a:r>
            <a:endParaRPr lang="en-US" sz="3200" dirty="0" smtClean="0">
              <a:solidFill>
                <a:srgbClr val="FF0000"/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447801" y="685801"/>
            <a:ext cx="7391400" cy="6513731"/>
            <a:chOff x="1447800" y="685800"/>
            <a:chExt cx="7391400" cy="6513731"/>
          </a:xfrm>
        </p:grpSpPr>
        <p:sp>
          <p:nvSpPr>
            <p:cNvPr id="9" name="Rectangle 8"/>
            <p:cNvSpPr/>
            <p:nvPr/>
          </p:nvSpPr>
          <p:spPr>
            <a:xfrm>
              <a:off x="1447800" y="2362200"/>
              <a:ext cx="2971800" cy="3505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1752600" y="2743200"/>
              <a:ext cx="2438400" cy="1371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chemeClr val="tx1"/>
                  </a:solidFill>
                </a:rPr>
                <a:t>judul</a:t>
              </a:r>
              <a:endParaRPr lang="en-US" sz="2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2800" dirty="0" err="1" smtClean="0">
                  <a:solidFill>
                    <a:schemeClr val="tx1"/>
                  </a:solidFill>
                </a:rPr>
                <a:t>pengarang</a:t>
              </a:r>
              <a:endParaRPr lang="en-US" sz="2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2800" dirty="0" err="1" smtClean="0">
                  <a:solidFill>
                    <a:schemeClr val="tx1"/>
                  </a:solidFill>
                </a:rPr>
                <a:t>jumlah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905000" y="4648200"/>
              <a:ext cx="2133600" cy="9144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chemeClr val="tx1"/>
                  </a:solidFill>
                </a:rPr>
                <a:t>Fungsi</a:t>
              </a:r>
              <a:r>
                <a:rPr lang="en-US" sz="2800" dirty="0" smtClean="0">
                  <a:solidFill>
                    <a:schemeClr val="tx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</a:rPr>
                <a:t>anggota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114800" y="685800"/>
              <a:ext cx="2057400" cy="9144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chemeClr val="tx1"/>
                  </a:solidFill>
                </a:rPr>
                <a:t>Kelas</a:t>
              </a:r>
              <a:r>
                <a:rPr lang="en-US" sz="2800" dirty="0" smtClean="0">
                  <a:solidFill>
                    <a:schemeClr val="tx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</a:rPr>
                <a:t>sama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33600" y="1600200"/>
              <a:ext cx="1828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Objek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fiksi</a:t>
              </a:r>
              <a:endParaRPr lang="en-US" sz="28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867400" y="2362200"/>
              <a:ext cx="2971800" cy="3505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172200" y="2743200"/>
              <a:ext cx="2438400" cy="1371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chemeClr val="tx1"/>
                  </a:solidFill>
                </a:rPr>
                <a:t>judul</a:t>
              </a:r>
              <a:endParaRPr lang="en-US" sz="2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2800" dirty="0" err="1" smtClean="0">
                  <a:solidFill>
                    <a:schemeClr val="tx1"/>
                  </a:solidFill>
                </a:rPr>
                <a:t>pengarang</a:t>
              </a:r>
              <a:endParaRPr lang="en-US" sz="2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2800" dirty="0" err="1" smtClean="0">
                  <a:solidFill>
                    <a:schemeClr val="tx1"/>
                  </a:solidFill>
                </a:rPr>
                <a:t>jumlah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6324600" y="4648200"/>
              <a:ext cx="2133600" cy="9144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chemeClr val="tx1"/>
                  </a:solidFill>
                </a:rPr>
                <a:t>Fungsi</a:t>
              </a:r>
              <a:r>
                <a:rPr lang="en-US" sz="2800" dirty="0" smtClean="0">
                  <a:solidFill>
                    <a:schemeClr val="tx1"/>
                  </a:solidFill>
                </a:rPr>
                <a:t> </a:t>
              </a:r>
              <a:r>
                <a:rPr lang="en-US" sz="2800" dirty="0" err="1" smtClean="0">
                  <a:solidFill>
                    <a:schemeClr val="tx1"/>
                  </a:solidFill>
                </a:rPr>
                <a:t>anggota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553200" y="1600200"/>
              <a:ext cx="1828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Objek</a:t>
              </a:r>
              <a:r>
                <a:rPr lang="en-US" sz="2800" dirty="0" smtClean="0"/>
                <a:t> novel</a:t>
              </a:r>
              <a:endParaRPr lang="en-US" sz="28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33800" y="6553200"/>
              <a:ext cx="2971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err="1" smtClean="0"/>
                <a:t>Fiksi</a:t>
              </a:r>
              <a:r>
                <a:rPr lang="en-US" sz="3600" b="1" dirty="0" smtClean="0"/>
                <a:t> = novel;</a:t>
              </a:r>
              <a:endParaRPr lang="en-US" sz="3600" b="1" dirty="0"/>
            </a:p>
          </p:txBody>
        </p:sp>
        <p:cxnSp>
          <p:nvCxnSpPr>
            <p:cNvPr id="17" name="Straight Arrow Connector 16"/>
            <p:cNvCxnSpPr>
              <a:stCxn id="8" idx="1"/>
            </p:cNvCxnSpPr>
            <p:nvPr/>
          </p:nvCxnSpPr>
          <p:spPr>
            <a:xfrm rot="10800000" flipV="1">
              <a:off x="3276600" y="1143000"/>
              <a:ext cx="8382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8" idx="3"/>
            </p:cNvCxnSpPr>
            <p:nvPr/>
          </p:nvCxnSpPr>
          <p:spPr>
            <a:xfrm>
              <a:off x="6172200" y="1143000"/>
              <a:ext cx="9144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230</TotalTime>
  <Words>273</Words>
  <Application>Microsoft Office PowerPoint</Application>
  <PresentationFormat>Custom</PresentationFormat>
  <Paragraphs>261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12.Objek</vt:lpstr>
      <vt:lpstr>Menambahkan fungsi anggota</vt:lpstr>
      <vt:lpstr>Slide 3</vt:lpstr>
      <vt:lpstr>Slide 4</vt:lpstr>
      <vt:lpstr>Slide 5</vt:lpstr>
      <vt:lpstr>Mendefinisikan beberapa objek</vt:lpstr>
      <vt:lpstr>Slide 7</vt:lpstr>
      <vt:lpstr>Penugasan Nilai Antar obyek</vt:lpstr>
      <vt:lpstr>Slide 9</vt:lpstr>
      <vt:lpstr>Slide 10</vt:lpstr>
      <vt:lpstr>Alternatif penulisan fungsi anggota</vt:lpstr>
      <vt:lpstr>Slide 12</vt:lpstr>
      <vt:lpstr>Slide 13</vt:lpstr>
      <vt:lpstr>Nilai balik fungsi anggota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Objek</dc:title>
  <dc:creator>Universitas Komputer Indonesia</dc:creator>
  <cp:lastModifiedBy>Universitas Komputer Indonesia</cp:lastModifiedBy>
  <cp:revision>4</cp:revision>
  <dcterms:created xsi:type="dcterms:W3CDTF">2009-08-07T08:54:15Z</dcterms:created>
  <dcterms:modified xsi:type="dcterms:W3CDTF">2009-08-10T08:25:03Z</dcterms:modified>
</cp:coreProperties>
</file>