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11EC00-E4DC-41A0-B7F6-9EE411C75489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B17683-DDBC-4DD2-93F3-D71D39C5DF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n-US" smtClean="0"/>
              <a:t>BAB V</a:t>
            </a:r>
            <a:br>
              <a:rPr lang="en-US" smtClean="0"/>
            </a:br>
            <a:r>
              <a:rPr lang="en-US" smtClean="0"/>
              <a:t>Bekerja dengan Tabel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4724400"/>
            <a:ext cx="2060448" cy="762000"/>
          </a:xfrm>
        </p:spPr>
        <p:txBody>
          <a:bodyPr/>
          <a:lstStyle/>
          <a:p>
            <a:pPr algn="r"/>
            <a:r>
              <a:rPr lang="en-US" smtClean="0"/>
              <a:t>Windi Novianti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Membuat Tabel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r="75230" b="47131"/>
          <a:stretch/>
        </p:blipFill>
        <p:spPr bwMode="auto">
          <a:xfrm>
            <a:off x="533400" y="1524000"/>
            <a:ext cx="2209800" cy="386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76400"/>
            <a:ext cx="259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9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364163"/>
          </a:xfrm>
        </p:spPr>
        <p:txBody>
          <a:bodyPr/>
          <a:lstStyle/>
          <a:p>
            <a:pPr algn="just"/>
            <a:r>
              <a:rPr lang="en-US" smtClean="0"/>
              <a:t>Fixed column width, lebar kolom tetap</a:t>
            </a:r>
          </a:p>
          <a:p>
            <a:pPr algn="just"/>
            <a:r>
              <a:rPr lang="en-US" smtClean="0"/>
              <a:t>Auto fit to content, lebar kolom akan menyesuaikan dengan isi kolom tersebut, makin panjang isi kolom tersebut, makin lebar pula kolomnya.</a:t>
            </a:r>
          </a:p>
          <a:p>
            <a:pPr algn="just"/>
            <a:r>
              <a:rPr lang="en-US" smtClean="0"/>
              <a:t>Auto fit to window, yang diatur adalah lebar tabel secara keseluruhan disesuaikan dengan lebar kertas.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Menyisipkan Excel Spreadsheet</a:t>
            </a:r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5486400" cy="2743200"/>
          </a:xfrm>
        </p:spPr>
      </p:pic>
    </p:spTree>
    <p:extLst>
      <p:ext uri="{BB962C8B-B14F-4D97-AF65-F5344CB8AC3E}">
        <p14:creationId xmlns:p14="http://schemas.microsoft.com/office/powerpoint/2010/main" val="153394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Menggunakan Quick Tables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3" t="5754" r="45390" b="4312"/>
          <a:stretch/>
        </p:blipFill>
        <p:spPr bwMode="auto">
          <a:xfrm>
            <a:off x="762000" y="1524000"/>
            <a:ext cx="5831174" cy="461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42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Desain Tabel</a:t>
            </a:r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7696200" cy="2438400"/>
          </a:xfrm>
        </p:spPr>
      </p:pic>
    </p:spTree>
    <p:extLst>
      <p:ext uri="{BB962C8B-B14F-4D97-AF65-F5344CB8AC3E}">
        <p14:creationId xmlns:p14="http://schemas.microsoft.com/office/powerpoint/2010/main" val="346636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Opsi-Opsi Style Tabel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mtClean="0"/>
              <a:t>Header Row, memberi format khusus terhadap baris pertama tabel</a:t>
            </a:r>
          </a:p>
          <a:p>
            <a:pPr algn="just"/>
            <a:r>
              <a:rPr lang="en-US" smtClean="0"/>
              <a:t>Total row, memberi format khusus terhadap baris terakhir tabel.</a:t>
            </a:r>
          </a:p>
          <a:p>
            <a:pPr algn="just"/>
            <a:r>
              <a:rPr lang="en-US" smtClean="0"/>
              <a:t>Banded Row, memberi format yang berselang-seling terhadap baris-baris tabel</a:t>
            </a:r>
          </a:p>
          <a:p>
            <a:pPr algn="just"/>
            <a:r>
              <a:rPr lang="en-US" smtClean="0"/>
              <a:t>First column, memberi format khusus terhadap kolom pertama</a:t>
            </a:r>
          </a:p>
          <a:p>
            <a:pPr algn="just"/>
            <a:r>
              <a:rPr lang="en-US" smtClean="0"/>
              <a:t>Last column, memberi format khusus terhadap kolom terakhir</a:t>
            </a:r>
          </a:p>
          <a:p>
            <a:pPr algn="just"/>
            <a:r>
              <a:rPr lang="en-US" smtClean="0"/>
              <a:t>Banded column, memberi format yang berselang-seling terhadap kolom-kolom tabel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Ukuran Tabel</a:t>
            </a:r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87"/>
          <a:stretch/>
        </p:blipFill>
        <p:spPr>
          <a:xfrm>
            <a:off x="381000" y="1600200"/>
            <a:ext cx="6629400" cy="3276600"/>
          </a:xfrm>
        </p:spPr>
      </p:pic>
      <p:sp>
        <p:nvSpPr>
          <p:cNvPr id="5" name="Oval 4"/>
          <p:cNvSpPr/>
          <p:nvPr/>
        </p:nvSpPr>
        <p:spPr>
          <a:xfrm>
            <a:off x="5410200" y="2743200"/>
            <a:ext cx="1981200" cy="1828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2707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127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BAB V Bekerja dengan Tabel</vt:lpstr>
      <vt:lpstr>Membuat Tabel</vt:lpstr>
      <vt:lpstr>PowerPoint Presentation</vt:lpstr>
      <vt:lpstr>Menyisipkan Excel Spreadsheet</vt:lpstr>
      <vt:lpstr>Menggunakan Quick Tables</vt:lpstr>
      <vt:lpstr>Desain Tabel</vt:lpstr>
      <vt:lpstr>Opsi-Opsi Style Tabel</vt:lpstr>
      <vt:lpstr>Ukuran Tabel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 Bekerja dengan Tabel dan Gambar</dc:title>
  <dc:creator>windy</dc:creator>
  <cp:lastModifiedBy>windy</cp:lastModifiedBy>
  <cp:revision>5</cp:revision>
  <dcterms:created xsi:type="dcterms:W3CDTF">2010-10-18T12:40:26Z</dcterms:created>
  <dcterms:modified xsi:type="dcterms:W3CDTF">2010-10-18T13:22:47Z</dcterms:modified>
</cp:coreProperties>
</file>