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5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3C72"/>
    <a:srgbClr val="BDC97F"/>
  </p:clrMru>
  <p:extLst>
    <p:ext uri="{E76CE94A-603C-4142-B9EB-6D1370010A27}">
      <p14:discardImageEditData xmlns:p14="http://schemas.microsoft.com/office/powerpoint/2007/7/12/main" xmlns="" val="0"/>
    </p:ext>
    <p:ext uri="{D31A062A-798A-4329-ABDD-BBA856620510}">
      <p14:defaultImageDpi xmlns:p14="http://schemas.microsoft.com/office/powerpoint/2007/7/12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0" autoAdjust="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429000"/>
            <a:ext cx="7848600" cy="1143000"/>
          </a:xfrm>
        </p:spPr>
        <p:txBody>
          <a:bodyPr/>
          <a:lstStyle>
            <a:lvl1pPr>
              <a:defRPr sz="4400">
                <a:solidFill>
                  <a:srgbClr val="763C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648200"/>
            <a:ext cx="7162800" cy="762000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A8821BE-F967-4287-893F-631B7548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E34E2-09E8-4859-B59C-FD3BC36EE9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00025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84835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E4908-9E4F-4CB1-A3BD-6D5ED50B5D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BAC1F-6C46-41E1-BCA0-48037B78DF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0B519-E0B7-4B77-9A0E-C1F891F2E5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9243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39243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58572-D553-4608-BF4D-B0A936B07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77B8D-3F85-4D53-9F5E-CCC4E1F32E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BFF33-57CD-4B02-8DC9-5DF98013FC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F0B8D-C12B-438A-8432-2BCC3B0B09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06A8B-7A03-469B-9ACF-9BD200C90F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6087B-A8A1-4FF7-B904-62C83C6ABB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0010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9FC8DD-5E4E-4B84-9DB8-EA22E270E9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DC97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848600" cy="1143000"/>
          </a:xfrm>
        </p:spPr>
        <p:txBody>
          <a:bodyPr/>
          <a:lstStyle/>
          <a:p>
            <a:r>
              <a:rPr lang="en-US" dirty="0" smtClean="0"/>
              <a:t>PEMRROGRAMAN WEB (PHP)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86200"/>
            <a:ext cx="7162800" cy="457200"/>
          </a:xfrm>
        </p:spPr>
        <p:txBody>
          <a:bodyPr/>
          <a:lstStyle/>
          <a:p>
            <a:r>
              <a:rPr lang="en-US" dirty="0" smtClean="0"/>
              <a:t>JULIAN CHANDRA W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0" y="56388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dirty="0" smtClean="0">
                <a:solidFill>
                  <a:srgbClr val="763C72"/>
                </a:solidFill>
                <a:latin typeface="+mj-lt"/>
                <a:ea typeface="+mj-ea"/>
                <a:cs typeface="+mj-cs"/>
              </a:rPr>
              <a:t>J u r u s a n   M a n a j e m e n   I n f o r m a t I k a</a:t>
            </a:r>
            <a:endParaRPr lang="en-US" dirty="0">
              <a:solidFill>
                <a:srgbClr val="763C72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dirty="0" smtClean="0">
                <a:solidFill>
                  <a:srgbClr val="763C72"/>
                </a:solidFill>
                <a:latin typeface="+mj-lt"/>
                <a:ea typeface="+mj-ea"/>
                <a:cs typeface="+mj-cs"/>
              </a:rPr>
              <a:t>F a k u l t a s   T e k n I k   d a n   I l m u   K o m p u t e r</a:t>
            </a:r>
            <a:endParaRPr lang="en-US" dirty="0">
              <a:solidFill>
                <a:srgbClr val="763C72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dirty="0">
                <a:solidFill>
                  <a:srgbClr val="763C72"/>
                </a:solidFill>
                <a:latin typeface="+mj-lt"/>
                <a:ea typeface="+mj-ea"/>
                <a:cs typeface="+mj-cs"/>
              </a:rPr>
              <a:t>U n I v e r s I t a s   K o m p u t e r </a:t>
            </a:r>
            <a:r>
              <a:rPr lang="en-US" dirty="0" smtClean="0">
                <a:solidFill>
                  <a:srgbClr val="763C72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dirty="0">
                <a:solidFill>
                  <a:srgbClr val="763C72"/>
                </a:solidFill>
                <a:latin typeface="+mj-lt"/>
                <a:ea typeface="+mj-ea"/>
                <a:cs typeface="+mj-cs"/>
              </a:rPr>
              <a:t>I n d o n e s I 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CONTOH STATEMENT </a:t>
            </a:r>
            <a:r>
              <a:rPr lang="en-US" dirty="0" smtClean="0">
                <a:solidFill>
                  <a:schemeClr val="tx1"/>
                </a:solidFill>
              </a:rPr>
              <a:t>FOREACH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19200"/>
            <a:ext cx="820195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LATIHAN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chemeClr val="tx1"/>
                </a:solidFill>
              </a:rPr>
              <a:t>Buat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latihan5.php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Output </a:t>
            </a:r>
            <a:r>
              <a:rPr lang="en-US" dirty="0" smtClean="0">
                <a:solidFill>
                  <a:srgbClr val="FF0000"/>
                </a:solidFill>
              </a:rPr>
              <a:t>proseslatihan5.php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76400"/>
            <a:ext cx="3505200" cy="117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999" y="3276600"/>
            <a:ext cx="594132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4267200"/>
            <a:ext cx="7848600" cy="1143000"/>
          </a:xfrm>
        </p:spPr>
        <p:txBody>
          <a:bodyPr/>
          <a:lstStyle/>
          <a:p>
            <a:r>
              <a:rPr lang="en-US" dirty="0" smtClean="0">
                <a:solidFill>
                  <a:srgbClr val="BDC97F"/>
                </a:solidFill>
              </a:rPr>
              <a:t>TERIMA KASIH</a:t>
            </a:r>
            <a:endParaRPr lang="en-US" dirty="0">
              <a:solidFill>
                <a:srgbClr val="BDC9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LOOPING (PERULANGAN)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Statement </a:t>
            </a:r>
            <a:r>
              <a:rPr lang="en-US" sz="2800" dirty="0" err="1" smtClean="0">
                <a:solidFill>
                  <a:schemeClr val="tx1"/>
                </a:solidFill>
              </a:rPr>
              <a:t>ini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digunakan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untuk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mengerjakan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suatu</a:t>
            </a:r>
            <a:r>
              <a:rPr lang="en-US" sz="2800" dirty="0" smtClean="0">
                <a:solidFill>
                  <a:schemeClr val="tx1"/>
                </a:solidFill>
              </a:rPr>
              <a:t> statement </a:t>
            </a:r>
            <a:r>
              <a:rPr lang="en-US" sz="2800" dirty="0" err="1" smtClean="0">
                <a:solidFill>
                  <a:schemeClr val="tx1"/>
                </a:solidFill>
              </a:rPr>
              <a:t>secara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berulang-ulang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sampai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suatu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syarat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dipenuhi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2800" dirty="0" smtClean="0">
                <a:solidFill>
                  <a:schemeClr val="tx1"/>
                </a:solidFill>
              </a:rPr>
              <a:t>While</a:t>
            </a:r>
          </a:p>
          <a:p>
            <a:pPr marL="514350" indent="-514350">
              <a:buAutoNum type="alphaUcPeriod"/>
            </a:pPr>
            <a:r>
              <a:rPr lang="en-US" sz="2800" dirty="0" smtClean="0">
                <a:solidFill>
                  <a:schemeClr val="tx1"/>
                </a:solidFill>
              </a:rPr>
              <a:t>For</a:t>
            </a:r>
          </a:p>
          <a:p>
            <a:pPr marL="514350" indent="-514350">
              <a:buAutoNum type="alphaUcPeriod"/>
            </a:pPr>
            <a:r>
              <a:rPr lang="en-US" sz="2800" dirty="0" smtClean="0">
                <a:solidFill>
                  <a:schemeClr val="tx1"/>
                </a:solidFill>
              </a:rPr>
              <a:t>Do…while</a:t>
            </a:r>
          </a:p>
          <a:p>
            <a:pPr marL="514350" indent="-514350">
              <a:buAutoNum type="alphaUcPeriod"/>
            </a:pPr>
            <a:r>
              <a:rPr lang="en-US" sz="2800" dirty="0" err="1" smtClean="0">
                <a:solidFill>
                  <a:schemeClr val="tx1"/>
                </a:solidFill>
              </a:rPr>
              <a:t>Foreach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A. STATEMENT WHILE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while (</a:t>
            </a:r>
            <a:r>
              <a:rPr lang="en-US" sz="2800" dirty="0" err="1" smtClean="0">
                <a:solidFill>
                  <a:schemeClr val="tx1"/>
                </a:solidFill>
              </a:rPr>
              <a:t>syarat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{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statement 1;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statement 2;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…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…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statement n;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}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CONTOH LOOPING WHILE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95400"/>
            <a:ext cx="6858000" cy="478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B. STATEMENT FOR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for (</a:t>
            </a:r>
            <a:r>
              <a:rPr lang="en-US" sz="2800" dirty="0" err="1" smtClean="0">
                <a:solidFill>
                  <a:schemeClr val="tx1"/>
                </a:solidFill>
              </a:rPr>
              <a:t>inisialisasi</a:t>
            </a:r>
            <a:r>
              <a:rPr lang="en-US" sz="2800" dirty="0" smtClean="0">
                <a:solidFill>
                  <a:schemeClr val="tx1"/>
                </a:solidFill>
              </a:rPr>
              <a:t>; </a:t>
            </a:r>
            <a:r>
              <a:rPr lang="en-US" sz="2800" dirty="0" err="1" smtClean="0">
                <a:solidFill>
                  <a:schemeClr val="tx1"/>
                </a:solidFill>
              </a:rPr>
              <a:t>syarat</a:t>
            </a:r>
            <a:r>
              <a:rPr lang="en-US" sz="2800" dirty="0" smtClean="0">
                <a:solidFill>
                  <a:schemeClr val="tx1"/>
                </a:solidFill>
              </a:rPr>
              <a:t>; increment/decrement) {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statement 1;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statement 2;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…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statement n;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}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CONTOH STATEMENT FOR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400"/>
            <a:ext cx="792889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C. STATEMENT DO…WHILE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do {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statement 1;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statement 2;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…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statement n;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} while (</a:t>
            </a:r>
            <a:r>
              <a:rPr lang="en-US" sz="2800" dirty="0" err="1" smtClean="0">
                <a:solidFill>
                  <a:schemeClr val="tx1"/>
                </a:solidFill>
              </a:rPr>
              <a:t>syarat</a:t>
            </a:r>
            <a:r>
              <a:rPr lang="en-US" sz="2800" dirty="0" smtClean="0">
                <a:solidFill>
                  <a:schemeClr val="tx1"/>
                </a:solidFill>
              </a:rPr>
              <a:t>);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CONTOH STATEMENT DO…WHILE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897" y="1219200"/>
            <a:ext cx="743810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STATEMENT </a:t>
            </a:r>
            <a:r>
              <a:rPr lang="en-US" dirty="0" smtClean="0">
                <a:solidFill>
                  <a:schemeClr val="tx1"/>
                </a:solidFill>
              </a:rPr>
              <a:t>FOREACH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Misalkan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punya</a:t>
            </a:r>
            <a:r>
              <a:rPr lang="en-US" dirty="0" smtClean="0">
                <a:solidFill>
                  <a:schemeClr val="tx1"/>
                </a:solidFill>
              </a:rPr>
              <a:t> data </a:t>
            </a:r>
            <a:r>
              <a:rPr lang="en-US" dirty="0" err="1" smtClean="0">
                <a:solidFill>
                  <a:schemeClr val="tx1"/>
                </a:solidFill>
              </a:rPr>
              <a:t>berupa</a:t>
            </a:r>
            <a:r>
              <a:rPr lang="en-US" dirty="0" smtClean="0">
                <a:solidFill>
                  <a:schemeClr val="tx1"/>
                </a:solidFill>
              </a:rPr>
              <a:t> array </a:t>
            </a:r>
            <a:r>
              <a:rPr lang="en-US" dirty="0" err="1" smtClean="0">
                <a:solidFill>
                  <a:schemeClr val="tx1"/>
                </a:solidFill>
              </a:rPr>
              <a:t>assosiatif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diproses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secara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berulang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dirty="0" err="1" smtClean="0">
                <a:solidFill>
                  <a:schemeClr val="tx1"/>
                </a:solidFill>
              </a:rPr>
              <a:t>ulang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maka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PHP </a:t>
            </a:r>
            <a:r>
              <a:rPr lang="en-US" dirty="0" err="1" smtClean="0">
                <a:solidFill>
                  <a:schemeClr val="tx1"/>
                </a:solidFill>
              </a:rPr>
              <a:t>menyediakan</a:t>
            </a:r>
            <a:r>
              <a:rPr lang="en-US" dirty="0" smtClean="0">
                <a:solidFill>
                  <a:schemeClr val="tx1"/>
                </a:solidFill>
              </a:rPr>
              <a:t> statement </a:t>
            </a:r>
            <a:r>
              <a:rPr lang="en-US" dirty="0" err="1" smtClean="0">
                <a:solidFill>
                  <a:schemeClr val="tx1"/>
                </a:solidFill>
              </a:rPr>
              <a:t>foreach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mudah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digunakan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Syntaxnya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adalah</a:t>
            </a:r>
            <a:r>
              <a:rPr lang="en-US" dirty="0" smtClean="0">
                <a:solidFill>
                  <a:schemeClr val="tx1"/>
                </a:solidFill>
              </a:rPr>
              <a:t> :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foreach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variabel_array</a:t>
            </a:r>
            <a:r>
              <a:rPr lang="en-US" dirty="0" smtClean="0">
                <a:solidFill>
                  <a:srgbClr val="FF0000"/>
                </a:solidFill>
              </a:rPr>
              <a:t> as </a:t>
            </a:r>
            <a:r>
              <a:rPr lang="en-US" dirty="0" err="1" smtClean="0">
                <a:solidFill>
                  <a:srgbClr val="FF0000"/>
                </a:solidFill>
              </a:rPr>
              <a:t>kunci</a:t>
            </a:r>
            <a:r>
              <a:rPr lang="en-US" dirty="0" smtClean="0">
                <a:solidFill>
                  <a:srgbClr val="FF0000"/>
                </a:solidFill>
              </a:rPr>
              <a:t> =&gt; value) {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statement 1;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statement 2;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…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statement n;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}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r-child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2008-12-09T07:05:47Z</outs:dateTime>
      <outs:isPinned>true</outs:isPinned>
    </outs:relatedDate>
    <outs:relatedDate>
      <outs:type>2</outs:type>
      <outs:displayName>Created</outs:displayName>
      <outs:dateTime>2008-12-09T07:04:47Z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king riesz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king riesz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39DA61A5-D259-41ED-9B69-8506634C9A8B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296</TotalTime>
  <Words>249</Words>
  <Application>Microsoft Office PowerPoint</Application>
  <PresentationFormat>On-screen Show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star-child</vt:lpstr>
      <vt:lpstr>PEMRROGRAMAN WEB (PHP)</vt:lpstr>
      <vt:lpstr>LOOPING (PERULANGAN)</vt:lpstr>
      <vt:lpstr>A. STATEMENT WHILE</vt:lpstr>
      <vt:lpstr>CONTOH LOOPING WHILE</vt:lpstr>
      <vt:lpstr>B. STATEMENT FOR</vt:lpstr>
      <vt:lpstr>CONTOH STATEMENT FOR</vt:lpstr>
      <vt:lpstr>C. STATEMENT DO…WHILE</vt:lpstr>
      <vt:lpstr>CONTOH STATEMENT DO…WHILE</vt:lpstr>
      <vt:lpstr>D. STATEMENT FOREACH</vt:lpstr>
      <vt:lpstr>CONTOH STATEMENT FOREACH</vt:lpstr>
      <vt:lpstr>LATIHAN</vt:lpstr>
      <vt:lpstr>TERIMA KASIH</vt:lpstr>
    </vt:vector>
  </TitlesOfParts>
  <Company>polban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CHILD</dc:title>
  <dc:creator>king riesz</dc:creator>
  <cp:lastModifiedBy>Julian Chandra </cp:lastModifiedBy>
  <cp:revision>57</cp:revision>
  <dcterms:created xsi:type="dcterms:W3CDTF">2008-12-09T07:04:47Z</dcterms:created>
  <dcterms:modified xsi:type="dcterms:W3CDTF">2010-09-19T13:54:44Z</dcterms:modified>
</cp:coreProperties>
</file>