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94A6B-D9EC-4D4D-A3C6-28622292E437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A5B99-E4D6-465C-8E59-3B352E47C5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A5B99-E4D6-465C-8E59-3B352E47C5A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F1E1A-E36B-4075-9159-27ED23C5B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AD7AF-37BA-4D2E-BDCB-9B81F1E24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5CA71-314D-40A2-A1E9-ED2B31878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FEBB5-B9F4-4302-8BAB-BB6A75982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3D586-AB56-4E10-8315-4A213C917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BE30A-6D22-4DC2-AB49-D73C17816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0B03C-DBBB-4D4F-B8A8-CBA7B66DE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7B47F-F34D-4AC9-80BF-454E11553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5B9FF-9C45-4C3D-8CFB-C2AE9F714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4C9A-8F36-4245-A691-149E12D51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A1658-98E4-4602-8822-9D633BECA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ED7618-4F93-4F3F-AAE9-C7FB513702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362200"/>
            <a:ext cx="7848600" cy="3276600"/>
          </a:xfrm>
        </p:spPr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Koordinasi</a:t>
            </a:r>
            <a:r>
              <a:rPr lang="en-US" dirty="0"/>
              <a:t>,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controlling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Aspek Keuangan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(</a:t>
            </a:r>
            <a:r>
              <a:rPr lang="en-US" dirty="0" err="1"/>
              <a:t>sumber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Beli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Sewa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Kerjasama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Aspek Persaingan dan Lingkungan Eksternal Lainnya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Yuridis formal</a:t>
            </a:r>
          </a:p>
          <a:p>
            <a:pPr>
              <a:lnSpc>
                <a:spcPct val="90000"/>
              </a:lnSpc>
            </a:pPr>
            <a:r>
              <a:rPr lang="en-US"/>
              <a:t>Sistem birokrasi</a:t>
            </a:r>
          </a:p>
          <a:p>
            <a:pPr>
              <a:lnSpc>
                <a:spcPct val="90000"/>
              </a:lnSpc>
            </a:pPr>
            <a:r>
              <a:rPr lang="en-US"/>
              <a:t>Iklim politik</a:t>
            </a:r>
          </a:p>
          <a:p>
            <a:pPr>
              <a:lnSpc>
                <a:spcPct val="90000"/>
              </a:lnSpc>
            </a:pPr>
            <a:r>
              <a:rPr lang="en-US"/>
              <a:t>Situsai perekonomian</a:t>
            </a:r>
          </a:p>
          <a:p>
            <a:pPr>
              <a:lnSpc>
                <a:spcPct val="90000"/>
              </a:lnSpc>
            </a:pPr>
            <a:r>
              <a:rPr lang="en-US"/>
              <a:t>Sistem nilai</a:t>
            </a:r>
          </a:p>
          <a:p>
            <a:pPr>
              <a:lnSpc>
                <a:spcPct val="90000"/>
              </a:lnSpc>
            </a:pPr>
            <a:r>
              <a:rPr lang="en-US"/>
              <a:t>Lingkungan hidup</a:t>
            </a:r>
          </a:p>
          <a:p>
            <a:pPr>
              <a:lnSpc>
                <a:spcPct val="90000"/>
              </a:lnSpc>
            </a:pPr>
            <a:r>
              <a:rPr lang="en-US"/>
              <a:t>Perkembangan teknologi</a:t>
            </a:r>
          </a:p>
          <a:p>
            <a:pPr>
              <a:lnSpc>
                <a:spcPct val="90000"/>
              </a:lnSpc>
            </a:pPr>
            <a:r>
              <a:rPr lang="en-US"/>
              <a:t>Situasi persaingan bisnis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Akhir SKB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Menilai apakah “sesuatu” dapat layak dikerjakan (feasible) atau tidak, dari berbagai aspek dan kepentingan</a:t>
            </a:r>
          </a:p>
          <a:p>
            <a:pPr>
              <a:lnSpc>
                <a:spcPct val="90000"/>
              </a:lnSpc>
            </a:pPr>
            <a:r>
              <a:rPr lang="en-US"/>
              <a:t>Hal ini tergantung dari pola pikir pembuat</a:t>
            </a:r>
          </a:p>
          <a:p>
            <a:pPr lvl="1">
              <a:lnSpc>
                <a:spcPct val="90000"/>
              </a:lnSpc>
            </a:pPr>
            <a:r>
              <a:rPr lang="en-US"/>
              <a:t>Optimis vs Pesimis</a:t>
            </a:r>
          </a:p>
          <a:p>
            <a:pPr lvl="1">
              <a:lnSpc>
                <a:spcPct val="90000"/>
              </a:lnSpc>
            </a:pPr>
            <a:r>
              <a:rPr lang="en-US"/>
              <a:t>Keberpihakan</a:t>
            </a:r>
          </a:p>
          <a:p>
            <a:pPr lvl="1">
              <a:lnSpc>
                <a:spcPct val="90000"/>
              </a:lnSpc>
            </a:pPr>
            <a:r>
              <a:rPr lang="en-US"/>
              <a:t>Tekanan Politis</a:t>
            </a:r>
          </a:p>
          <a:p>
            <a:pPr lvl="1">
              <a:lnSpc>
                <a:spcPct val="90000"/>
              </a:lnSpc>
            </a:pPr>
            <a:r>
              <a:rPr lang="en-US"/>
              <a:t>Educational Background</a:t>
            </a:r>
          </a:p>
          <a:p>
            <a:pPr lvl="1">
              <a:lnSpc>
                <a:spcPct val="90000"/>
              </a:lnSpc>
            </a:pPr>
            <a:r>
              <a:rPr lang="en-US"/>
              <a:t>Working Experience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Akhir SKB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Yakinkan kita bahwa “usaha” Anda layak untuk dilakukan.</a:t>
            </a:r>
          </a:p>
          <a:p>
            <a:r>
              <a:rPr lang="en-US"/>
              <a:t>Yakinkan diri Anda sendiri, bahwa “usaha” Anda layak untuk dikerjakan.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Kasus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Jembatan Suramadu vs Jembatan di China</a:t>
            </a:r>
          </a:p>
          <a:p>
            <a:r>
              <a:rPr lang="en-US"/>
              <a:t>Sistem Franchise </a:t>
            </a:r>
            <a:r>
              <a:rPr lang="en-US">
                <a:sym typeface="Wingdings" pitchFamily="2" charset="2"/>
              </a:rPr>
              <a:t> KFC</a:t>
            </a:r>
          </a:p>
          <a:p>
            <a:r>
              <a:rPr lang="en-US">
                <a:sym typeface="Wingdings" pitchFamily="2" charset="2"/>
              </a:rPr>
              <a:t>Apartemen Water Place, by Pakuwon Indah</a:t>
            </a:r>
          </a:p>
          <a:p>
            <a:r>
              <a:rPr lang="en-US">
                <a:sym typeface="Wingdings" pitchFamily="2" charset="2"/>
              </a:rPr>
              <a:t>Pakuwon City, ex. Laguna Indah</a:t>
            </a:r>
          </a:p>
          <a:p>
            <a:r>
              <a:rPr lang="en-US">
                <a:sym typeface="Wingdings" pitchFamily="2" charset="2"/>
              </a:rPr>
              <a:t>Zero Sugar by Coke</a:t>
            </a:r>
          </a:p>
          <a:p>
            <a:r>
              <a:rPr lang="en-US">
                <a:sym typeface="Wingdings" pitchFamily="2" charset="2"/>
              </a:rPr>
              <a:t>Group Band / Musician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soal UTS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Buatlah analisa pasar untuk usaha restoran di Surabaya !</a:t>
            </a:r>
          </a:p>
          <a:p>
            <a:r>
              <a:rPr lang="en-US"/>
              <a:t>Apa kegunaan dari SKB bagi calon investor ?</a:t>
            </a:r>
          </a:p>
          <a:p>
            <a:r>
              <a:rPr lang="en-US"/>
              <a:t>Buatlah program pemasaran untuk usaha Wedding Organiser !</a:t>
            </a:r>
          </a:p>
          <a:p>
            <a:r>
              <a:rPr lang="en-US"/>
              <a:t>Apa faktor utama suatu usaha dikatakan layak / feasible bagi seorang investor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198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Aspek Keuangan</vt:lpstr>
      <vt:lpstr>Aspek Persaingan dan Lingkungan Eksternal Lainnya</vt:lpstr>
      <vt:lpstr>Tujuan Akhir SKB</vt:lpstr>
      <vt:lpstr>Tujuan Akhir SKB</vt:lpstr>
      <vt:lpstr>Contoh Kasus</vt:lpstr>
      <vt:lpstr>Contoh soal UTS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Manajemen</dc:title>
  <dc:creator>Universitas Komputer Indonesia</dc:creator>
  <cp:lastModifiedBy>Valued Acer Customer</cp:lastModifiedBy>
  <cp:revision>10</cp:revision>
  <dcterms:created xsi:type="dcterms:W3CDTF">2010-01-08T05:16:04Z</dcterms:created>
  <dcterms:modified xsi:type="dcterms:W3CDTF">2010-10-21T03:03:16Z</dcterms:modified>
</cp:coreProperties>
</file>