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E263A-6946-42DF-A896-0E1F65A28D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C45C6-8924-4213-A14F-A5CF043EF0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D1A9D-680D-4365-92E7-B3E929D9F5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9265C-6334-4010-91B0-EBD0ED3604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F420B-259A-4F24-8808-63FE75C01F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F6E8B-5F42-43E4-842D-C82798EC3B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D0D00-FDF4-41C3-B700-3DA4E8C375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9C19E-E8AB-47B1-AE03-E0C70A8586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01EA7-9B13-4C0B-BBC0-DFCA42C1C6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43F13-12C6-4A31-BD9C-9A36A87F2B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DB7C7-E476-47F4-8960-D0961691A6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A2A556-07DE-49FF-9B38-CF0A3283D0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057400"/>
            <a:ext cx="7772400" cy="3962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analisis</a:t>
            </a:r>
            <a:r>
              <a:rPr lang="en-US" sz="1800" dirty="0"/>
              <a:t> </a:t>
            </a:r>
            <a:r>
              <a:rPr lang="en-US" sz="1800" dirty="0" err="1"/>
              <a:t>Aspek</a:t>
            </a:r>
            <a:r>
              <a:rPr lang="en-US" sz="1800" dirty="0"/>
              <a:t> </a:t>
            </a:r>
            <a:r>
              <a:rPr lang="en-US" sz="1800" dirty="0" err="1"/>
              <a:t>Pasar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Pemasaran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dasar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melanjutkan</a:t>
            </a:r>
            <a:r>
              <a:rPr lang="en-US" sz="1800" dirty="0"/>
              <a:t> Study </a:t>
            </a:r>
            <a:r>
              <a:rPr lang="en-US" sz="1800" dirty="0" err="1"/>
              <a:t>Kelayakan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aspek-aspek</a:t>
            </a:r>
            <a:r>
              <a:rPr lang="en-US" sz="1800" dirty="0"/>
              <a:t> </a:t>
            </a:r>
            <a:r>
              <a:rPr lang="en-US" sz="1800" dirty="0" err="1"/>
              <a:t>selanjutnya</a:t>
            </a:r>
            <a:r>
              <a:rPr lang="en-US" sz="1800" dirty="0"/>
              <a:t>.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 err="1"/>
              <a:t>Pertimbangan</a:t>
            </a:r>
            <a:r>
              <a:rPr lang="en-US" sz="1800" dirty="0"/>
              <a:t> </a:t>
            </a:r>
            <a:r>
              <a:rPr lang="en-US" sz="1800" dirty="0" err="1"/>
              <a:t>utama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Aspek</a:t>
            </a:r>
            <a:r>
              <a:rPr lang="en-US" sz="1800" dirty="0"/>
              <a:t> </a:t>
            </a:r>
            <a:r>
              <a:rPr lang="en-US" sz="1800" dirty="0" err="1"/>
              <a:t>Pasar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Pemasaran</a:t>
            </a:r>
            <a:r>
              <a:rPr lang="en-US" sz="1800" dirty="0"/>
              <a:t> :</a:t>
            </a:r>
          </a:p>
          <a:p>
            <a:pPr lvl="1">
              <a:lnSpc>
                <a:spcPct val="80000"/>
              </a:lnSpc>
            </a:pPr>
            <a:r>
              <a:rPr lang="en-US" sz="1600" b="1" dirty="0" err="1"/>
              <a:t>Sisi</a:t>
            </a:r>
            <a:r>
              <a:rPr lang="en-US" sz="1600" b="1" dirty="0"/>
              <a:t> </a:t>
            </a:r>
            <a:r>
              <a:rPr lang="en-US" sz="1600" b="1" dirty="0" err="1"/>
              <a:t>Penawaran</a:t>
            </a:r>
            <a:r>
              <a:rPr lang="en-US" sz="1600" dirty="0"/>
              <a:t>, </a:t>
            </a:r>
            <a:r>
              <a:rPr lang="en-US" sz="1600" dirty="0" err="1"/>
              <a:t>proyek</a:t>
            </a:r>
            <a:r>
              <a:rPr lang="en-US" sz="1600" dirty="0"/>
              <a:t>/ </a:t>
            </a:r>
            <a:r>
              <a:rPr lang="en-US" sz="1600" dirty="0" err="1"/>
              <a:t>bisnis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/ </a:t>
            </a:r>
            <a:r>
              <a:rPr lang="en-US" sz="1600" dirty="0" err="1"/>
              <a:t>belum</a:t>
            </a:r>
            <a:r>
              <a:rPr lang="en-US" sz="1600" dirty="0"/>
              <a:t> </a:t>
            </a:r>
            <a:r>
              <a:rPr lang="en-US" sz="1600" dirty="0" err="1"/>
              <a:t>jenuh</a:t>
            </a:r>
            <a:r>
              <a:rPr lang="en-US" sz="16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1600" b="1" dirty="0" err="1"/>
              <a:t>Sisi</a:t>
            </a:r>
            <a:r>
              <a:rPr lang="en-US" sz="1600" b="1" dirty="0"/>
              <a:t> </a:t>
            </a:r>
            <a:r>
              <a:rPr lang="en-US" sz="1600" b="1" dirty="0" err="1"/>
              <a:t>Permintaan</a:t>
            </a:r>
            <a:r>
              <a:rPr lang="en-US" sz="1600" dirty="0"/>
              <a:t>, </a:t>
            </a:r>
            <a:r>
              <a:rPr lang="en-US" sz="1600" dirty="0" err="1"/>
              <a:t>proyek</a:t>
            </a:r>
            <a:r>
              <a:rPr lang="en-US" sz="1600" dirty="0"/>
              <a:t>/ </a:t>
            </a:r>
            <a:r>
              <a:rPr lang="en-US" sz="1600" dirty="0" err="1"/>
              <a:t>bisnis</a:t>
            </a:r>
            <a:r>
              <a:rPr lang="en-US" sz="1600" dirty="0"/>
              <a:t> </a:t>
            </a:r>
            <a:r>
              <a:rPr lang="en-US" sz="1600" dirty="0" err="1"/>
              <a:t>masih</a:t>
            </a:r>
            <a:r>
              <a:rPr lang="en-US" sz="1600" dirty="0"/>
              <a:t> </a:t>
            </a:r>
            <a:r>
              <a:rPr lang="en-US" sz="1600" dirty="0" err="1"/>
              <a:t>relatif</a:t>
            </a:r>
            <a:r>
              <a:rPr lang="en-US" sz="1600" dirty="0"/>
              <a:t> </a:t>
            </a:r>
            <a:r>
              <a:rPr lang="en-US" sz="1600" dirty="0" err="1"/>
              <a:t>tinggi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cenderung</a:t>
            </a:r>
            <a:r>
              <a:rPr lang="en-US" sz="1600" dirty="0"/>
              <a:t> </a:t>
            </a:r>
            <a:r>
              <a:rPr lang="en-US" sz="1600" dirty="0" err="1"/>
              <a:t>meningkat</a:t>
            </a:r>
            <a:r>
              <a:rPr lang="en-US" sz="1600" dirty="0"/>
              <a:t>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/>
              <a:t>masa</a:t>
            </a:r>
            <a:r>
              <a:rPr lang="en-US" sz="1600" dirty="0"/>
              <a:t> </a:t>
            </a:r>
            <a:r>
              <a:rPr lang="en-US" sz="1600" dirty="0" err="1"/>
              <a:t>depan</a:t>
            </a:r>
            <a:r>
              <a:rPr lang="en-US" sz="16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1600" b="1" dirty="0" err="1"/>
              <a:t>Sisi</a:t>
            </a:r>
            <a:r>
              <a:rPr lang="en-US" sz="1600" b="1" dirty="0"/>
              <a:t> </a:t>
            </a:r>
            <a:r>
              <a:rPr lang="en-US" sz="1600" b="1" dirty="0" err="1"/>
              <a:t>Pasar</a:t>
            </a:r>
            <a:r>
              <a:rPr lang="en-US" sz="1600" dirty="0"/>
              <a:t>, </a:t>
            </a:r>
            <a:r>
              <a:rPr lang="en-US" sz="1600" dirty="0" err="1"/>
              <a:t>proyek</a:t>
            </a:r>
            <a:r>
              <a:rPr lang="en-US" sz="1600" dirty="0"/>
              <a:t>/ </a:t>
            </a:r>
            <a:r>
              <a:rPr lang="en-US" sz="1600" dirty="0" err="1"/>
              <a:t>bisnis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pasar</a:t>
            </a:r>
            <a:r>
              <a:rPr lang="en-US" sz="1600" dirty="0"/>
              <a:t> </a:t>
            </a:r>
            <a:r>
              <a:rPr lang="en-US" sz="1600" dirty="0" err="1"/>
              <a:t>potensial</a:t>
            </a:r>
            <a:r>
              <a:rPr lang="en-US" sz="1600" dirty="0"/>
              <a:t> yang </a:t>
            </a:r>
            <a:r>
              <a:rPr lang="en-US" sz="1600" dirty="0" err="1"/>
              <a:t>relatif</a:t>
            </a:r>
            <a:r>
              <a:rPr lang="en-US" sz="1600" dirty="0"/>
              <a:t> </a:t>
            </a:r>
            <a:r>
              <a:rPr lang="en-US" sz="1600" dirty="0" err="1"/>
              <a:t>besar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pangsa</a:t>
            </a:r>
            <a:r>
              <a:rPr lang="en-US" sz="1600" dirty="0"/>
              <a:t> </a:t>
            </a:r>
            <a:r>
              <a:rPr lang="en-US" sz="1600" dirty="0" err="1"/>
              <a:t>pasar</a:t>
            </a:r>
            <a:r>
              <a:rPr lang="en-US" sz="1600" dirty="0"/>
              <a:t> yang </a:t>
            </a:r>
            <a:r>
              <a:rPr lang="en-US" sz="1600" dirty="0" err="1"/>
              <a:t>menjanjikan</a:t>
            </a:r>
            <a:r>
              <a:rPr lang="en-US" sz="16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1600" b="1" dirty="0" err="1"/>
              <a:t>Sisi</a:t>
            </a:r>
            <a:r>
              <a:rPr lang="en-US" sz="1600" b="1" dirty="0"/>
              <a:t> </a:t>
            </a:r>
            <a:r>
              <a:rPr lang="en-US" sz="1600" b="1" dirty="0" err="1"/>
              <a:t>Strategis</a:t>
            </a:r>
            <a:r>
              <a:rPr lang="en-US" sz="1600" dirty="0"/>
              <a:t>, </a:t>
            </a:r>
            <a:r>
              <a:rPr lang="en-US" sz="1600" dirty="0" err="1"/>
              <a:t>produk</a:t>
            </a:r>
            <a:r>
              <a:rPr lang="en-US" sz="1600" dirty="0"/>
              <a:t>, </a:t>
            </a:r>
            <a:r>
              <a:rPr lang="en-US" sz="1600" dirty="0" err="1"/>
              <a:t>harga</a:t>
            </a:r>
            <a:r>
              <a:rPr lang="en-US" sz="1600" dirty="0"/>
              <a:t>,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distribusi</a:t>
            </a:r>
            <a:r>
              <a:rPr lang="en-US" sz="1600" dirty="0"/>
              <a:t>, </a:t>
            </a:r>
            <a:r>
              <a:rPr lang="en-US" sz="1600" dirty="0" err="1"/>
              <a:t>promosi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pelayanan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keunggulan</a:t>
            </a:r>
            <a:r>
              <a:rPr lang="en-US" sz="1600" dirty="0"/>
              <a:t> </a:t>
            </a:r>
            <a:r>
              <a:rPr lang="en-US" sz="1600" dirty="0" err="1"/>
              <a:t>dibandingkan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usaha</a:t>
            </a:r>
            <a:r>
              <a:rPr lang="en-US" sz="1600" dirty="0"/>
              <a:t> </a:t>
            </a:r>
            <a:r>
              <a:rPr lang="en-US" sz="1600" dirty="0" err="1"/>
              <a:t>sejenis</a:t>
            </a:r>
            <a:r>
              <a:rPr lang="en-US" sz="1600" dirty="0"/>
              <a:t> yang </a:t>
            </a:r>
            <a:r>
              <a:rPr lang="en-US" sz="1600" dirty="0" err="1"/>
              <a:t>sudah</a:t>
            </a:r>
            <a:r>
              <a:rPr lang="en-US" sz="1600" dirty="0"/>
              <a:t> </a:t>
            </a:r>
            <a:r>
              <a:rPr lang="en-US" sz="1600" dirty="0" err="1"/>
              <a:t>ada</a:t>
            </a:r>
            <a:r>
              <a:rPr lang="en-US" sz="16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1600" b="1" dirty="0" err="1"/>
              <a:t>Sisi</a:t>
            </a:r>
            <a:r>
              <a:rPr lang="en-US" sz="1600" b="1" dirty="0"/>
              <a:t> </a:t>
            </a:r>
            <a:r>
              <a:rPr lang="en-US" sz="1600" b="1" dirty="0" err="1"/>
              <a:t>Perencanaan</a:t>
            </a:r>
            <a:r>
              <a:rPr lang="en-US" sz="1600" b="1" dirty="0"/>
              <a:t> </a:t>
            </a:r>
            <a:r>
              <a:rPr lang="en-US" sz="1600" b="1" dirty="0" err="1"/>
              <a:t>Strategis</a:t>
            </a:r>
            <a:r>
              <a:rPr lang="en-US" sz="1600" dirty="0"/>
              <a:t>, </a:t>
            </a:r>
            <a:r>
              <a:rPr lang="en-US" sz="1600" dirty="0" err="1"/>
              <a:t>proyek</a:t>
            </a:r>
            <a:r>
              <a:rPr lang="en-US" sz="1600" dirty="0"/>
              <a:t>/ </a:t>
            </a:r>
            <a:r>
              <a:rPr lang="en-US" sz="1600" dirty="0" err="1"/>
              <a:t>bisnis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mendukung</a:t>
            </a:r>
            <a:r>
              <a:rPr lang="en-US" sz="1600" dirty="0"/>
              <a:t> </a:t>
            </a:r>
            <a:r>
              <a:rPr lang="en-US" sz="1600" dirty="0" err="1"/>
              <a:t>strategi</a:t>
            </a:r>
            <a:r>
              <a:rPr lang="en-US" sz="1600" dirty="0"/>
              <a:t> </a:t>
            </a:r>
            <a:r>
              <a:rPr lang="en-US" sz="1600" dirty="0" err="1"/>
              <a:t>keseluruhan</a:t>
            </a:r>
            <a:r>
              <a:rPr lang="en-US" sz="1600" dirty="0"/>
              <a:t> </a:t>
            </a:r>
            <a:r>
              <a:rPr lang="en-US" sz="1600" dirty="0" err="1"/>
              <a:t>perusahaan</a:t>
            </a:r>
            <a:r>
              <a:rPr lang="en-US" sz="1600" dirty="0"/>
              <a:t>.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800" dirty="0" err="1"/>
              <a:t>Jika</a:t>
            </a:r>
            <a:r>
              <a:rPr lang="en-US" sz="1800" dirty="0"/>
              <a:t> </a:t>
            </a:r>
            <a:r>
              <a:rPr lang="en-US" sz="1800" dirty="0" err="1"/>
              <a:t>keseluruhan</a:t>
            </a:r>
            <a:r>
              <a:rPr lang="en-US" sz="1800" dirty="0"/>
              <a:t> </a:t>
            </a:r>
            <a:r>
              <a:rPr lang="en-US" sz="1800" dirty="0" err="1"/>
              <a:t>pertimbangan</a:t>
            </a:r>
            <a:r>
              <a:rPr lang="en-US" sz="1800" dirty="0"/>
              <a:t> </a:t>
            </a:r>
            <a:r>
              <a:rPr lang="en-US" sz="1800" dirty="0" err="1"/>
              <a:t>diatas</a:t>
            </a:r>
            <a:r>
              <a:rPr lang="en-US" sz="1800" dirty="0"/>
              <a:t> </a:t>
            </a:r>
            <a:r>
              <a:rPr lang="en-US" sz="1800" dirty="0" err="1"/>
              <a:t>terpenuhi</a:t>
            </a:r>
            <a:r>
              <a:rPr lang="en-US" sz="1800" dirty="0"/>
              <a:t>,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Studi</a:t>
            </a:r>
            <a:r>
              <a:rPr lang="en-US" sz="1800" dirty="0"/>
              <a:t> </a:t>
            </a:r>
            <a:r>
              <a:rPr lang="en-US" sz="1800" dirty="0" err="1"/>
              <a:t>Kelayakan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dilanjutkan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Aspek</a:t>
            </a:r>
            <a:r>
              <a:rPr lang="en-US" sz="1800" dirty="0"/>
              <a:t> </a:t>
            </a:r>
            <a:r>
              <a:rPr lang="en-US" sz="1800" dirty="0" err="1"/>
              <a:t>Teknis</a:t>
            </a:r>
            <a:r>
              <a:rPr lang="en-US" sz="1800" dirty="0"/>
              <a:t> </a:t>
            </a:r>
            <a:r>
              <a:rPr lang="en-US" sz="1800" dirty="0" err="1"/>
              <a:t>Produksi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Teknologis</a:t>
            </a:r>
            <a:r>
              <a:rPr lang="en-US" sz="1800" dirty="0"/>
              <a:t>.</a:t>
            </a:r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/>
              <a:t>Aspek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err="1"/>
              <a:t>Pemilihan</a:t>
            </a:r>
            <a:r>
              <a:rPr lang="en-US" sz="2000" dirty="0"/>
              <a:t> </a:t>
            </a:r>
            <a:r>
              <a:rPr lang="en-US" sz="2000" dirty="0" err="1"/>
              <a:t>Strategi</a:t>
            </a:r>
            <a:r>
              <a:rPr lang="en-US" sz="2000" dirty="0"/>
              <a:t> </a:t>
            </a:r>
            <a:r>
              <a:rPr lang="en-US" sz="2000" dirty="0" err="1"/>
              <a:t>Produksi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Pemilihan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Perencanaan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diproduksi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Rencana</a:t>
            </a:r>
            <a:r>
              <a:rPr lang="en-US" sz="2000" dirty="0"/>
              <a:t> </a:t>
            </a:r>
            <a:r>
              <a:rPr lang="en-US" sz="2000" dirty="0" err="1"/>
              <a:t>Kualitas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Pemilihan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Rencana</a:t>
            </a:r>
            <a:r>
              <a:rPr lang="en-US" sz="2000" dirty="0"/>
              <a:t> </a:t>
            </a:r>
            <a:r>
              <a:rPr lang="en-US" sz="2000" dirty="0" err="1"/>
              <a:t>Kapasitas</a:t>
            </a:r>
            <a:r>
              <a:rPr lang="en-US" sz="2000" dirty="0"/>
              <a:t> </a:t>
            </a:r>
            <a:r>
              <a:rPr lang="en-US" sz="2000" dirty="0" err="1" smtClean="0"/>
              <a:t>produksi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Pengawasan</a:t>
            </a:r>
            <a:r>
              <a:rPr lang="en-US" sz="2000" dirty="0"/>
              <a:t> </a:t>
            </a:r>
            <a:r>
              <a:rPr lang="en-US" sz="2000" dirty="0" err="1"/>
              <a:t>kualitas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Peralatan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mesin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Lokasi</a:t>
            </a:r>
            <a:r>
              <a:rPr lang="en-US" sz="2000" dirty="0"/>
              <a:t> </a:t>
            </a:r>
            <a:r>
              <a:rPr lang="en-US" sz="2000" dirty="0" err="1"/>
              <a:t>pabrik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Layout </a:t>
            </a:r>
            <a:r>
              <a:rPr lang="en-US" sz="2000" dirty="0" err="1"/>
              <a:t>pabrik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Aspek Teknis dan Teknologi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467600" cy="3200400"/>
          </a:xfrm>
        </p:spPr>
        <p:txBody>
          <a:bodyPr/>
          <a:lstStyle/>
          <a:p>
            <a:r>
              <a:rPr lang="en-US"/>
              <a:t>Keusangan Teknologi</a:t>
            </a:r>
          </a:p>
          <a:p>
            <a:r>
              <a:rPr lang="en-US"/>
              <a:t>Kecepatan, Kualitas, Murah</a:t>
            </a:r>
          </a:p>
          <a:p>
            <a:r>
              <a:rPr lang="en-US"/>
              <a:t>Resiko persaingan</a:t>
            </a:r>
          </a:p>
          <a:p>
            <a:r>
              <a:rPr lang="en-US"/>
              <a:t>Resiko Intern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Kebutuhan Aset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543800" cy="3200400"/>
          </a:xfrm>
        </p:spPr>
        <p:txBody>
          <a:bodyPr/>
          <a:lstStyle/>
          <a:p>
            <a:r>
              <a:rPr lang="en-US"/>
              <a:t>Peralatan : Meja, kursi, komputer, dll</a:t>
            </a:r>
          </a:p>
          <a:p>
            <a:r>
              <a:rPr lang="en-US"/>
              <a:t>Gedung (layout)</a:t>
            </a:r>
          </a:p>
          <a:p>
            <a:r>
              <a:rPr lang="en-US"/>
              <a:t>Machinery</a:t>
            </a:r>
          </a:p>
          <a:p>
            <a:r>
              <a:rPr lang="en-US"/>
              <a:t>Kendaraan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191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Aspek Teknis dan Teknologi</vt:lpstr>
      <vt:lpstr>Slide 3</vt:lpstr>
      <vt:lpstr>Aspek Teknis dan Teknologi</vt:lpstr>
      <vt:lpstr>Kebutuhan Aset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Pra-Syarat Aspek Teknis dan Teknologi</dc:title>
  <dc:creator>Universitas Komputer Indonesia</dc:creator>
  <cp:lastModifiedBy>Valued Acer Customer</cp:lastModifiedBy>
  <cp:revision>10</cp:revision>
  <dcterms:created xsi:type="dcterms:W3CDTF">2010-01-08T05:29:25Z</dcterms:created>
  <dcterms:modified xsi:type="dcterms:W3CDTF">2010-10-21T03:08:29Z</dcterms:modified>
</cp:coreProperties>
</file>