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407628-0114-4AFD-8D91-3B04C4B5E15A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F46CE-0993-4B86-B3CB-73134A544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,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perubahan-perubahannya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sebab-sebab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(2)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ILMU KEPENDUDUKAN: </a:t>
            </a:r>
            <a:br>
              <a:rPr lang="en-US" dirty="0" smtClean="0"/>
            </a:b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(</a:t>
            </a:r>
            <a:r>
              <a:rPr lang="en-US" dirty="0" err="1" smtClean="0"/>
              <a:t>manusia</a:t>
            </a:r>
            <a:r>
              <a:rPr lang="en-US" dirty="0" smtClean="0"/>
              <a:t>),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spasial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perubahan-perubahannya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fertilitas</a:t>
            </a:r>
            <a:r>
              <a:rPr lang="en-US" dirty="0" smtClean="0"/>
              <a:t>, </a:t>
            </a:r>
            <a:r>
              <a:rPr lang="en-US" dirty="0" err="1" smtClean="0"/>
              <a:t>mortalitas</a:t>
            </a:r>
            <a:r>
              <a:rPr lang="en-US" dirty="0" smtClean="0"/>
              <a:t>, </a:t>
            </a:r>
            <a:r>
              <a:rPr lang="en-US" dirty="0" err="1" smtClean="0"/>
              <a:t>perkawinan</a:t>
            </a:r>
            <a:r>
              <a:rPr lang="en-US" dirty="0" smtClean="0"/>
              <a:t>, 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mobilitas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demografi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principle of population </a:t>
            </a:r>
            <a:r>
              <a:rPr lang="en-US" dirty="0" smtClean="0"/>
              <a:t>: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postulat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nafsu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endParaRPr lang="en-US" dirty="0" smtClean="0"/>
          </a:p>
          <a:p>
            <a:pPr marL="571500" indent="-514350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postulat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pengekangan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Pelopor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kependudukan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(Robert Thomas Malthus)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yang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kekuatan-kekuatan</a:t>
            </a:r>
            <a:r>
              <a:rPr lang="en-US" dirty="0" smtClean="0"/>
              <a:t> yang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kekuatan-kekuatan</a:t>
            </a:r>
            <a:r>
              <a:rPr lang="en-US" dirty="0" smtClean="0"/>
              <a:t> yang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(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),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gol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Migrasi</a:t>
            </a:r>
            <a:r>
              <a:rPr lang="en-US" dirty="0" smtClean="0"/>
              <a:t>: “</a:t>
            </a:r>
            <a:r>
              <a:rPr lang="en-US" dirty="0" err="1" smtClean="0"/>
              <a:t>imigran</a:t>
            </a:r>
            <a:r>
              <a:rPr lang="en-US" dirty="0" smtClean="0"/>
              <a:t>” (</a:t>
            </a:r>
            <a:r>
              <a:rPr lang="en-US" dirty="0" err="1" smtClean="0"/>
              <a:t>pendatang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; “</a:t>
            </a:r>
            <a:r>
              <a:rPr lang="en-US" dirty="0" err="1" smtClean="0"/>
              <a:t>emigran</a:t>
            </a:r>
            <a:r>
              <a:rPr lang="en-US" dirty="0" smtClean="0"/>
              <a:t>”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Kelahiran</a:t>
            </a:r>
            <a:r>
              <a:rPr lang="en-US" dirty="0" smtClean="0"/>
              <a:t> (</a:t>
            </a:r>
            <a:r>
              <a:rPr lang="en-US" dirty="0" err="1" smtClean="0"/>
              <a:t>fertilitas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Kematian</a:t>
            </a:r>
            <a:r>
              <a:rPr lang="en-US" dirty="0" smtClean="0"/>
              <a:t> (</a:t>
            </a:r>
            <a:r>
              <a:rPr lang="en-US" dirty="0" err="1" smtClean="0"/>
              <a:t>mortalitas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In-migration (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Out-migration (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: “</a:t>
            </a:r>
            <a:r>
              <a:rPr lang="en-US" i="1" dirty="0" smtClean="0"/>
              <a:t>reproductive change</a:t>
            </a:r>
            <a:r>
              <a:rPr lang="en-US" dirty="0" smtClean="0"/>
              <a:t>” (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reproduktif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natural</a:t>
            </a:r>
            <a:r>
              <a:rPr lang="en-US" dirty="0" smtClean="0"/>
              <a:t> </a:t>
            </a:r>
            <a:r>
              <a:rPr lang="en-US" i="1" dirty="0" smtClean="0"/>
              <a:t>increase</a:t>
            </a:r>
            <a:r>
              <a:rPr lang="en-US" dirty="0" smtClean="0"/>
              <a:t> (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Selisih</a:t>
            </a:r>
            <a:r>
              <a:rPr lang="en-US" dirty="0" smtClean="0"/>
              <a:t>  In-migration </a:t>
            </a:r>
            <a:r>
              <a:rPr lang="en-US" dirty="0" err="1" smtClean="0"/>
              <a:t>dan</a:t>
            </a:r>
            <a:r>
              <a:rPr lang="en-US" dirty="0" smtClean="0"/>
              <a:t> out-migration : “</a:t>
            </a:r>
            <a:r>
              <a:rPr lang="en-US" i="1" dirty="0" smtClean="0"/>
              <a:t>net migration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netto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Selisih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endParaRPr lang="en-US" dirty="0" smtClean="0"/>
          </a:p>
          <a:p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netto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ym typeface="Wingdings" pitchFamily="2" charset="2"/>
              </a:rPr>
              <a:t>Pertumbuhan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penduduk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dipengaruhi</a:t>
            </a:r>
            <a:r>
              <a:rPr lang="en-US" dirty="0" smtClean="0">
                <a:sym typeface="Wingdings" pitchFamily="2" charset="2"/>
              </a:rPr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Pt=Po+(B-D)+(Mi-Mo)</a:t>
            </a:r>
          </a:p>
          <a:p>
            <a:r>
              <a:rPr lang="en-US" dirty="0" err="1" smtClean="0"/>
              <a:t>Dimana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Po: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(0)</a:t>
            </a:r>
          </a:p>
          <a:p>
            <a:r>
              <a:rPr lang="en-US" dirty="0" smtClean="0"/>
              <a:t>Pt: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sesudahnya</a:t>
            </a:r>
            <a:r>
              <a:rPr lang="en-US" dirty="0" smtClean="0"/>
              <a:t> (t)</a:t>
            </a:r>
          </a:p>
          <a:p>
            <a:r>
              <a:rPr lang="en-US" dirty="0" smtClean="0"/>
              <a:t>B :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(t-0) </a:t>
            </a:r>
          </a:p>
          <a:p>
            <a:r>
              <a:rPr lang="en-US" dirty="0" smtClean="0"/>
              <a:t>D :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(t-0)</a:t>
            </a:r>
          </a:p>
          <a:p>
            <a:r>
              <a:rPr lang="en-US" dirty="0" smtClean="0"/>
              <a:t> Mo : 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(t-0)</a:t>
            </a:r>
          </a:p>
          <a:p>
            <a:r>
              <a:rPr lang="en-US" dirty="0" smtClean="0"/>
              <a:t>Mi : 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(t-0)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4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/>
                <a:gridCol w="2057401"/>
                <a:gridCol w="2057401"/>
                <a:gridCol w="2057401"/>
              </a:tblGrid>
              <a:tr h="37084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MIGRASI</a:t>
                      </a: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POSITIF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NEGATIF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NOL</a:t>
                      </a:r>
                    </a:p>
                  </a:txBody>
                  <a:tcPr marL="68579" marR="6857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M&gt;F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N, T, S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79" marR="6857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M&lt;F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N, T, S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79" marR="6857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M=F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79" marR="68579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6482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Keterangan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M= </a:t>
            </a:r>
            <a:r>
              <a:rPr lang="en-US" sz="2400" dirty="0" err="1" smtClean="0"/>
              <a:t>mortalitas</a:t>
            </a:r>
            <a:r>
              <a:rPr lang="en-US" sz="2400" dirty="0" smtClean="0"/>
              <a:t> (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F= </a:t>
            </a:r>
            <a:r>
              <a:rPr lang="en-US" sz="2400" dirty="0" err="1" smtClean="0"/>
              <a:t>fertilitas</a:t>
            </a:r>
            <a:r>
              <a:rPr lang="en-US" sz="2400" dirty="0" smtClean="0"/>
              <a:t> (</a:t>
            </a:r>
            <a:r>
              <a:rPr lang="en-US" sz="2400" dirty="0" err="1" smtClean="0"/>
              <a:t>kelahiran</a:t>
            </a:r>
            <a:r>
              <a:rPr lang="en-US" sz="2400" dirty="0" smtClean="0"/>
              <a:t>)</a:t>
            </a:r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48768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N=</a:t>
            </a:r>
            <a:r>
              <a:rPr lang="en-US" sz="2400" dirty="0" err="1" smtClean="0"/>
              <a:t>Naik</a:t>
            </a:r>
            <a:endParaRPr lang="en-US" sz="2400" dirty="0" smtClean="0"/>
          </a:p>
          <a:p>
            <a:r>
              <a:rPr lang="en-US" sz="2400" dirty="0" smtClean="0"/>
              <a:t>T=</a:t>
            </a:r>
            <a:r>
              <a:rPr lang="en-US" sz="2400" dirty="0" err="1" smtClean="0"/>
              <a:t>Turun</a:t>
            </a:r>
            <a:endParaRPr lang="en-US" sz="2400" dirty="0" smtClean="0"/>
          </a:p>
          <a:p>
            <a:r>
              <a:rPr lang="en-US" sz="2400" dirty="0" smtClean="0"/>
              <a:t>S=</a:t>
            </a:r>
            <a:r>
              <a:rPr lang="en-US" sz="2400" dirty="0" err="1" smtClean="0"/>
              <a:t>Stabil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556</TotalTime>
  <Words>339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ILMU KEPENDUDUKAN:  Analisis dengan tujuan:</vt:lpstr>
      <vt:lpstr>demografi</vt:lpstr>
      <vt:lpstr>Pelopor ilmu kependudukan  (Robert Thomas Malthus)</vt:lpstr>
      <vt:lpstr>Dinamika Penduduk</vt:lpstr>
      <vt:lpstr>Komponen pertumbuhan penduduk</vt:lpstr>
      <vt:lpstr>Selisih</vt:lpstr>
      <vt:lpstr>Pertumbuhan penduduk, dipengaruhi:</vt:lpstr>
      <vt:lpstr>Formula</vt:lpstr>
      <vt:lpstr>model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KEPENDUDUKAN:  Analisis dengan tujuan:</dc:title>
  <dc:creator>Universitas Komputer Indonesia</dc:creator>
  <cp:lastModifiedBy>Toshiba</cp:lastModifiedBy>
  <cp:revision>6</cp:revision>
  <dcterms:created xsi:type="dcterms:W3CDTF">2010-01-10T13:29:37Z</dcterms:created>
  <dcterms:modified xsi:type="dcterms:W3CDTF">2010-10-23T02:04:52Z</dcterms:modified>
</cp:coreProperties>
</file>