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CBB1ECA-E2E1-47E2-B3F5-1A4DD7EB683D}" type="datetimeFigureOut">
              <a:rPr lang="id-ID" smtClean="0"/>
              <a:pPr/>
              <a:t>13/01/2010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1972AE6-58EE-4A2D-8FA1-B6F663458EF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72400" cy="857256"/>
          </a:xfrm>
        </p:spPr>
        <p:txBody>
          <a:bodyPr anchor="t">
            <a:normAutofit fontScale="90000"/>
          </a:bodyPr>
          <a:lstStyle/>
          <a:p>
            <a:r>
              <a:rPr lang="en-US" sz="2400" b="1" dirty="0" smtClean="0"/>
              <a:t>SATELIT KOMUNIKASI: PERABOT BA</a:t>
            </a:r>
            <a:r>
              <a:rPr lang="id-ID" sz="2400" b="1" dirty="0" smtClean="0"/>
              <a:t>R</a:t>
            </a:r>
            <a:r>
              <a:rPr lang="en-US" sz="2400" b="1" dirty="0" smtClean="0"/>
              <a:t>U MASYARAKAT MODERN</a:t>
            </a:r>
            <a:r>
              <a:rPr lang="id-ID" sz="2400" dirty="0" smtClean="0"/>
              <a:t/>
            </a:r>
            <a:br>
              <a:rPr lang="id-ID" sz="2400" dirty="0" smtClean="0"/>
            </a:br>
            <a:endParaRPr lang="id-ID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143932" cy="500066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 </a:t>
            </a:r>
            <a:endParaRPr lang="id-ID" dirty="0"/>
          </a:p>
          <a:p>
            <a:pPr algn="l" fontAlgn="base"/>
            <a:r>
              <a:rPr lang="en-US" dirty="0" err="1" smtClean="0"/>
              <a:t>Satelit</a:t>
            </a:r>
            <a:r>
              <a:rPr lang="en-US" dirty="0"/>
              <a:t>! </a:t>
            </a:r>
            <a:r>
              <a:rPr lang="id-ID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satelit</a:t>
            </a:r>
            <a:r>
              <a:rPr lang="en-US" dirty="0"/>
              <a:t>,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pula </a:t>
            </a:r>
            <a:r>
              <a:rPr lang="en-US" dirty="0" err="1" smtClean="0"/>
              <a:t>mer</a:t>
            </a:r>
            <a:r>
              <a:rPr lang="id-ID" smtClean="0"/>
              <a:t>e</a:t>
            </a:r>
            <a:r>
              <a:rPr lang="en-US" smtClean="0"/>
              <a:t>ka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bermacam</a:t>
            </a:r>
            <a:r>
              <a:rPr lang="en-US" dirty="0"/>
              <a:t> </a:t>
            </a:r>
            <a:r>
              <a:rPr lang="en-US" dirty="0" err="1"/>
              <a:t>suguhan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televisi</a:t>
            </a:r>
            <a:r>
              <a:rPr lang="en-US" dirty="0"/>
              <a:t> yang </a:t>
            </a:r>
            <a:r>
              <a:rPr lang="id-ID" dirty="0" smtClean="0"/>
              <a:t>m</a:t>
            </a:r>
            <a:r>
              <a:rPr lang="en-US" dirty="0" err="1" smtClean="0"/>
              <a:t>ereka</a:t>
            </a:r>
            <a:r>
              <a:rPr lang="en-US" dirty="0" smtClean="0"/>
              <a:t> </a:t>
            </a:r>
            <a:r>
              <a:rPr lang="en-US" dirty="0" err="1"/>
              <a:t>tonton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dibilang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perabot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.</a:t>
            </a:r>
            <a:endParaRPr lang="id-ID" dirty="0"/>
          </a:p>
          <a:p>
            <a:pPr algn="l"/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bermukim</a:t>
            </a:r>
            <a:r>
              <a:rPr lang="en-US" dirty="0"/>
              <a:t> yang </a:t>
            </a:r>
            <a:r>
              <a:rPr lang="en-US" dirty="0" err="1"/>
              <a:t>tadinya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siaran</a:t>
            </a:r>
            <a:r>
              <a:rPr lang="en-US" dirty="0"/>
              <a:t> </a:t>
            </a:r>
            <a:r>
              <a:rPr lang="en-US" dirty="0" err="1"/>
              <a:t>televisi</a:t>
            </a:r>
            <a:r>
              <a:rPr lang="en-US" dirty="0"/>
              <a:t>,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siaran</a:t>
            </a:r>
            <a:r>
              <a:rPr lang="en-US" dirty="0"/>
              <a:t>.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terpencil</a:t>
            </a:r>
            <a:r>
              <a:rPr lang="en-US" dirty="0"/>
              <a:t> yang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terisolir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ditelepon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 anchor="t">
            <a:normAutofit fontScale="90000"/>
          </a:bodyPr>
          <a:lstStyle/>
          <a:p>
            <a:r>
              <a:rPr lang="en-US" sz="2400" b="1" dirty="0" err="1" smtClean="0"/>
              <a:t>Satelit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Komunikasi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Teknologi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Baru</a:t>
            </a:r>
            <a:r>
              <a:rPr lang="id-ID" sz="2400" dirty="0" smtClean="0"/>
              <a:t/>
            </a:r>
            <a:br>
              <a:rPr lang="id-ID" sz="2400" dirty="0" smtClean="0"/>
            </a:b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id-ID" dirty="0" smtClean="0"/>
              <a:t>	</a:t>
            </a:r>
            <a:r>
              <a:rPr lang="en-US" dirty="0" err="1" smtClean="0"/>
              <a:t>Berkembangnya</a:t>
            </a:r>
            <a:r>
              <a:rPr lang="en-US" dirty="0" smtClean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hakikatnya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menandai</a:t>
            </a:r>
            <a:r>
              <a:rPr lang="en-US" dirty="0"/>
              <a:t> </a:t>
            </a:r>
            <a:r>
              <a:rPr lang="en-US" dirty="0" err="1"/>
              <a:t>bermulanya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era yang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?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terbayangkan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. Paling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tergambar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1945, </a:t>
            </a:r>
            <a:r>
              <a:rPr lang="en-US" dirty="0" err="1"/>
              <a:t>manakala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insinyur</a:t>
            </a:r>
            <a:r>
              <a:rPr lang="en-US" dirty="0"/>
              <a:t>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fiksi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tersohor</a:t>
            </a:r>
            <a:r>
              <a:rPr lang="en-US" dirty="0"/>
              <a:t>, Arthur C. Clarke, </a:t>
            </a:r>
            <a:r>
              <a:rPr lang="en-US" dirty="0" err="1"/>
              <a:t>memaparkan</a:t>
            </a:r>
            <a:r>
              <a:rPr lang="en-US" dirty="0"/>
              <a:t> </a:t>
            </a:r>
            <a:r>
              <a:rPr lang="en-US" dirty="0" err="1"/>
              <a:t>gagasannya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 fontScale="90000"/>
          </a:bodyPr>
          <a:lstStyle/>
          <a:p>
            <a:r>
              <a:rPr lang="en-US" sz="2800" dirty="0" err="1" smtClean="0"/>
              <a:t>Kegunaan</a:t>
            </a:r>
            <a:r>
              <a:rPr lang="en-US" sz="2800" dirty="0" smtClean="0"/>
              <a:t> </a:t>
            </a:r>
            <a:r>
              <a:rPr lang="en-US" sz="2800" dirty="0" err="1" smtClean="0"/>
              <a:t>satelit</a:t>
            </a:r>
            <a:r>
              <a:rPr lang="en-US" sz="2800" dirty="0" smtClean="0"/>
              <a:t> </a:t>
            </a:r>
            <a:r>
              <a:rPr lang="en-US" sz="2800" dirty="0" err="1" smtClean="0"/>
              <a:t>buatan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:</a:t>
            </a: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(point to point communication)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media </a:t>
            </a:r>
            <a:r>
              <a:rPr lang="en-US" dirty="0" err="1"/>
              <a:t>komunikasi</a:t>
            </a:r>
            <a:r>
              <a:rPr lang="en-US" dirty="0"/>
              <a:t> radio </a:t>
            </a:r>
            <a:r>
              <a:rPr lang="en-US" dirty="0" err="1"/>
              <a:t>dan</a:t>
            </a:r>
            <a:r>
              <a:rPr lang="en-US" dirty="0"/>
              <a:t> TV.</a:t>
            </a:r>
            <a:endParaRPr lang="id-ID" dirty="0"/>
          </a:p>
          <a:p>
            <a:pPr lvl="0"/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(point of reference)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angkasa</a:t>
            </a:r>
            <a:r>
              <a:rPr lang="en-US" dirty="0"/>
              <a:t>.</a:t>
            </a:r>
            <a:endParaRPr lang="id-ID" dirty="0"/>
          </a:p>
          <a:p>
            <a:pPr lvl="0"/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lingkungannya</a:t>
            </a:r>
            <a:r>
              <a:rPr lang="en-US" dirty="0"/>
              <a:t>, </a:t>
            </a:r>
            <a:r>
              <a:rPr lang="en-US" dirty="0" err="1"/>
              <a:t>dan</a:t>
            </a:r>
            <a:endParaRPr lang="id-ID" dirty="0"/>
          </a:p>
          <a:p>
            <a:pPr lvl="0"/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inforniasi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.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berfungsinya</a:t>
            </a:r>
            <a:r>
              <a:rPr lang="en-US" sz="2800" dirty="0" smtClean="0"/>
              <a:t> </a:t>
            </a:r>
            <a:r>
              <a:rPr lang="en-US" sz="2800" dirty="0" err="1" smtClean="0"/>
              <a:t>satelit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sejumlah</a:t>
            </a:r>
            <a:r>
              <a:rPr lang="en-US" sz="2800" dirty="0" smtClean="0"/>
              <a:t> </a:t>
            </a:r>
            <a:r>
              <a:rPr lang="en-US" sz="2800" dirty="0" err="1" smtClean="0"/>
              <a:t>subsistem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392909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panel-panel </a:t>
            </a:r>
            <a:r>
              <a:rPr lang="en-US" dirty="0"/>
              <a:t>solar</a:t>
            </a:r>
            <a:endParaRPr lang="id-ID" dirty="0"/>
          </a:p>
          <a:p>
            <a:pPr lvl="0"/>
            <a:r>
              <a:rPr lang="en-US" dirty="0" err="1"/>
              <a:t>pengendali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angkasa</a:t>
            </a:r>
            <a:endParaRPr lang="id-ID" dirty="0"/>
          </a:p>
          <a:p>
            <a:pPr lvl="0"/>
            <a:r>
              <a:rPr lang="en-US" dirty="0"/>
              <a:t>telemetry</a:t>
            </a:r>
            <a:endParaRPr lang="id-ID" dirty="0"/>
          </a:p>
          <a:p>
            <a:pPr lvl="0"/>
            <a:r>
              <a:rPr lang="en-US" dirty="0" err="1"/>
              <a:t>antena</a:t>
            </a:r>
            <a:r>
              <a:rPr lang="en-US" dirty="0"/>
              <a:t> </a:t>
            </a: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penerima</a:t>
            </a:r>
            <a:endParaRPr lang="id-ID" dirty="0"/>
          </a:p>
          <a:p>
            <a:pPr lvl="0"/>
            <a:r>
              <a:rPr lang="en-US" dirty="0"/>
              <a:t>repeater.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1" y="714356"/>
            <a:ext cx="718988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unset" dir="t"/>
          </a:scene3d>
        </p:spPr>
      </p:pic>
      <p:sp>
        <p:nvSpPr>
          <p:cNvPr id="6" name="Rectangle 5"/>
          <p:cNvSpPr/>
          <p:nvPr/>
        </p:nvSpPr>
        <p:spPr>
          <a:xfrm>
            <a:off x="1500166" y="5357826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Penampang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(</a:t>
            </a:r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 err="1"/>
              <a:t>Polcyn</a:t>
            </a:r>
            <a:r>
              <a:rPr lang="en-US" dirty="0"/>
              <a:t>, 1973)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satelit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: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>	</a:t>
            </a:r>
            <a:r>
              <a:rPr lang="en-US" sz="1800" dirty="0" err="1" smtClean="0">
                <a:solidFill>
                  <a:srgbClr val="FFFF00"/>
                </a:solidFill>
              </a:rPr>
              <a:t>Titik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ke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titik</a:t>
            </a:r>
            <a:r>
              <a:rPr lang="en-US" sz="1800" dirty="0" smtClean="0">
                <a:solidFill>
                  <a:srgbClr val="FFFF00"/>
                </a:solidFill>
              </a:rPr>
              <a:t> (</a:t>
            </a:r>
            <a:r>
              <a:rPr lang="en-US" sz="1800" i="1" dirty="0" smtClean="0">
                <a:solidFill>
                  <a:srgbClr val="FFFF00"/>
                </a:solidFill>
              </a:rPr>
              <a:t>point to point</a:t>
            </a:r>
            <a:r>
              <a:rPr lang="en-US" sz="1800" dirty="0" smtClean="0">
                <a:solidFill>
                  <a:srgbClr val="FFFF00"/>
                </a:solidFill>
              </a:rPr>
              <a:t>)</a:t>
            </a:r>
            <a:r>
              <a:rPr lang="id-ID" sz="1800" dirty="0" smtClean="0">
                <a:solidFill>
                  <a:srgbClr val="FFFF00"/>
                </a:solidFill>
              </a:rPr>
              <a:t/>
            </a:r>
            <a:br>
              <a:rPr lang="id-ID" sz="1800" dirty="0" smtClean="0">
                <a:solidFill>
                  <a:srgbClr val="FFFF00"/>
                </a:solidFill>
              </a:rPr>
            </a:br>
            <a:r>
              <a:rPr lang="id-ID" sz="1800" dirty="0" smtClean="0">
                <a:solidFill>
                  <a:srgbClr val="FFFF00"/>
                </a:solidFill>
              </a:rPr>
              <a:t>	</a:t>
            </a:r>
            <a:r>
              <a:rPr lang="en-US" sz="1800" dirty="0" err="1" smtClean="0">
                <a:solidFill>
                  <a:srgbClr val="FFFF00"/>
                </a:solidFill>
              </a:rPr>
              <a:t>Distribusi</a:t>
            </a:r>
            <a:r>
              <a:rPr lang="en-US" sz="1800" dirty="0" smtClean="0">
                <a:solidFill>
                  <a:srgbClr val="FFFF00"/>
                </a:solidFill>
              </a:rPr>
              <a:t> (</a:t>
            </a:r>
            <a:r>
              <a:rPr lang="en-US" sz="1800" i="1" dirty="0" smtClean="0">
                <a:solidFill>
                  <a:srgbClr val="FFFF00"/>
                </a:solidFill>
              </a:rPr>
              <a:t>distribution</a:t>
            </a:r>
            <a:r>
              <a:rPr lang="en-US" sz="1800" dirty="0" smtClean="0">
                <a:solidFill>
                  <a:srgbClr val="FFFF00"/>
                </a:solidFill>
              </a:rPr>
              <a:t>)</a:t>
            </a:r>
            <a:r>
              <a:rPr lang="id-ID" sz="1800" dirty="0" smtClean="0">
                <a:solidFill>
                  <a:srgbClr val="FFFF00"/>
                </a:solidFill>
              </a:rPr>
              <a:t/>
            </a:r>
            <a:br>
              <a:rPr lang="id-ID" sz="1800" dirty="0" smtClean="0">
                <a:solidFill>
                  <a:srgbClr val="FFFF00"/>
                </a:solidFill>
              </a:rPr>
            </a:br>
            <a:r>
              <a:rPr lang="id-ID" sz="1800" dirty="0" smtClean="0">
                <a:solidFill>
                  <a:srgbClr val="FFFF00"/>
                </a:solidFill>
              </a:rPr>
              <a:t>	</a:t>
            </a:r>
            <a:r>
              <a:rPr lang="en-US" sz="1800" dirty="0" err="1" smtClean="0">
                <a:solidFill>
                  <a:srgbClr val="FFFF00"/>
                </a:solidFill>
              </a:rPr>
              <a:t>Penyiaran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(</a:t>
            </a:r>
            <a:r>
              <a:rPr lang="en-US" sz="1800" i="1" dirty="0">
                <a:solidFill>
                  <a:srgbClr val="FFFF00"/>
                </a:solidFill>
              </a:rPr>
              <a:t>broadcast</a:t>
            </a:r>
            <a:r>
              <a:rPr lang="en-US" sz="1800" dirty="0">
                <a:solidFill>
                  <a:srgbClr val="FFFF00"/>
                </a:solidFill>
              </a:rPr>
              <a:t>).</a:t>
            </a:r>
            <a:r>
              <a:rPr lang="id-ID" sz="2400" dirty="0"/>
              <a:t/>
            </a:r>
            <a:br>
              <a:rPr lang="id-ID" sz="2400" dirty="0"/>
            </a:br>
            <a:endParaRPr lang="id-ID" sz="2400" dirty="0"/>
          </a:p>
        </p:txBody>
      </p:sp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2357430"/>
            <a:ext cx="7839075" cy="424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57422" y="2000240"/>
            <a:ext cx="441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285860"/>
            <a:ext cx="799118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143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Urutan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kejadian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peluncuran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satelit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Sumber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Pollack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Waiss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1984)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Hudson (1980) </a:t>
            </a:r>
            <a:r>
              <a:rPr lang="en-US" sz="2800" dirty="0" err="1" smtClean="0"/>
              <a:t>mencatat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satelit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:</a:t>
            </a: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biaya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satelit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komunikasi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tidak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terpengaruh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oleh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jarak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jauh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err="1">
                <a:solidFill>
                  <a:srgbClr val="FFFF00"/>
                </a:solidFill>
              </a:rPr>
              <a:t>sekali</a:t>
            </a:r>
            <a:r>
              <a:rPr lang="en-US" dirty="0">
                <a:solidFill>
                  <a:srgbClr val="FFFF00"/>
                </a:solidFill>
              </a:rPr>
              <a:t> pun. </a:t>
            </a:r>
            <a:r>
              <a:rPr lang="en-US" dirty="0" err="1">
                <a:solidFill>
                  <a:srgbClr val="FFFF00"/>
                </a:solidFill>
              </a:rPr>
              <a:t>Ongkos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menjangkau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masyarakat</a:t>
            </a:r>
            <a:r>
              <a:rPr lang="en-US" dirty="0">
                <a:solidFill>
                  <a:srgbClr val="FFFF00"/>
                </a:solidFill>
              </a:rPr>
              <a:t> yang paling </a:t>
            </a:r>
            <a:r>
              <a:rPr lang="en-US" dirty="0" err="1">
                <a:solidFill>
                  <a:srgbClr val="FFFF00"/>
                </a:solidFill>
              </a:rPr>
              <a:t>terpencil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pada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hakikatnya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tidak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berbeda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diperlukan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mencapai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masyarakat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dekat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Pemberian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layanan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dapat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ditetapkan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menurut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prioritas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kebutuhan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lepas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kenyataan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manapun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lokasinya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Tempat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amat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jauh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tetapi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kebutuhannya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lebih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mendesak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dapat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didahulukan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lokasi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lebih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dekat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namun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belum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begitu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tinggi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urgensinya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Keluwesan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mengenai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lokasi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tentunya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membantu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sekali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koordinasi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instalansi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komunikasi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melayani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sesuatu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kebutuhan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spesifik</a:t>
            </a:r>
            <a:r>
              <a:rPr lang="en-US" dirty="0">
                <a:solidFill>
                  <a:srgbClr val="FFFF00"/>
                </a:solidFill>
              </a:rPr>
              <a:t>.</a:t>
            </a:r>
            <a:endParaRPr lang="id-ID" dirty="0">
              <a:solidFill>
                <a:srgbClr val="FFFF00"/>
              </a:solidFill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</a:rPr>
              <a:t>Sistem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satelit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lebih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dapat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diandalkan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lebih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kokoh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khususnya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melayani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kawasan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pegunungan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hutan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daratan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padang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pasir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Ruang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angkasa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satelit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memang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sudah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dipersiapkan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lebih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tahan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uji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karena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sejak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semula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disadari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ditempatkan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lokasi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sukar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melakukan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perbaikan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Selain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itu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hubungan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komunikasi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satelit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hanya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ditentukan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oleh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kedua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stasiun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melakukan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hubungan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arti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bila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terjadi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kerusakan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titik-titik</a:t>
            </a:r>
            <a:r>
              <a:rPr lang="en-US" dirty="0">
                <a:solidFill>
                  <a:srgbClr val="FFFF00"/>
                </a:solidFill>
              </a:rPr>
              <a:t> lain </a:t>
            </a:r>
            <a:r>
              <a:rPr lang="en-US" dirty="0" err="1">
                <a:solidFill>
                  <a:srgbClr val="FFFF00"/>
                </a:solidFill>
              </a:rPr>
              <a:t>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luar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dua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stasiun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dimaksud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maka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hubungan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dimaksud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tidak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terganggu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oleh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kerusakan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disebut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serta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tidak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mengganggu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keseluruhan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sistem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kata</a:t>
            </a:r>
            <a:r>
              <a:rPr lang="en-US" dirty="0">
                <a:solidFill>
                  <a:srgbClr val="FFFF00"/>
                </a:solidFill>
              </a:rPr>
              <a:t> lain, </a:t>
            </a:r>
            <a:r>
              <a:rPr lang="en-US" dirty="0" err="1">
                <a:solidFill>
                  <a:srgbClr val="FFFF00"/>
                </a:solidFill>
              </a:rPr>
              <a:t>andaikata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terjadi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gangguan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stasiun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bumi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tertentu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maka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terhambat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hanyalah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hubungan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tempat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saja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tidak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bagian</a:t>
            </a:r>
            <a:r>
              <a:rPr lang="en-US" dirty="0">
                <a:solidFill>
                  <a:srgbClr val="FFFF00"/>
                </a:solidFill>
              </a:rPr>
              <a:t> lain </a:t>
            </a:r>
            <a:r>
              <a:rPr lang="en-US" dirty="0" err="1">
                <a:solidFill>
                  <a:srgbClr val="FFFF00"/>
                </a:solidFill>
              </a:rPr>
              <a:t>dari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sistem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satelit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bersangkutan</a:t>
            </a:r>
            <a:r>
              <a:rPr lang="en-US" dirty="0">
                <a:solidFill>
                  <a:srgbClr val="FFFF00"/>
                </a:solidFill>
              </a:rPr>
              <a:t>.</a:t>
            </a:r>
            <a:endParaRPr lang="id-ID" dirty="0">
              <a:solidFill>
                <a:srgbClr val="FFFF00"/>
              </a:solidFill>
            </a:endParaRPr>
          </a:p>
          <a:p>
            <a:pPr lvl="0"/>
            <a:r>
              <a:rPr lang="en-US" dirty="0" err="1">
                <a:solidFill>
                  <a:srgbClr val="FFFF00"/>
                </a:solidFill>
              </a:rPr>
              <a:t>Satelit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komunikasi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kapasitasnya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bersifat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luwes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Suatu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stasiun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bumi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misalnya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dapat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dipasang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hanya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melayani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saluran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tunggal</a:t>
            </a:r>
            <a:r>
              <a:rPr lang="en-US" dirty="0">
                <a:solidFill>
                  <a:srgbClr val="FFFF00"/>
                </a:solidFill>
              </a:rPr>
              <a:t> audio </a:t>
            </a:r>
            <a:r>
              <a:rPr lang="en-US" dirty="0" err="1">
                <a:solidFill>
                  <a:srgbClr val="FFFF00"/>
                </a:solidFill>
              </a:rPr>
              <a:t>saja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peralatan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tertentu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keperluan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tersebut</a:t>
            </a:r>
            <a:r>
              <a:rPr lang="en-US" dirty="0">
                <a:solidFill>
                  <a:srgbClr val="FFFF00"/>
                </a:solidFill>
              </a:rPr>
              <a:t>. Dan </a:t>
            </a:r>
            <a:r>
              <a:rPr lang="en-US" dirty="0" err="1">
                <a:solidFill>
                  <a:srgbClr val="FFFF00"/>
                </a:solidFill>
              </a:rPr>
              <a:t>bila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nantinya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kebutuhan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meningkat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sehingga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memcrlukan</a:t>
            </a:r>
            <a:r>
              <a:rPr lang="en-US" dirty="0">
                <a:solidFill>
                  <a:srgbClr val="FFFF00"/>
                </a:solidFill>
              </a:rPr>
              <a:t> pula </a:t>
            </a:r>
            <a:r>
              <a:rPr lang="en-US" dirty="0" err="1">
                <a:solidFill>
                  <a:srgbClr val="FFFF00"/>
                </a:solidFill>
              </a:rPr>
              <a:t>saluran</a:t>
            </a:r>
            <a:r>
              <a:rPr lang="en-US" dirty="0">
                <a:solidFill>
                  <a:srgbClr val="FFFF00"/>
                </a:solidFill>
              </a:rPr>
              <a:t> video </a:t>
            </a:r>
            <a:r>
              <a:rPr lang="en-US" dirty="0" err="1">
                <a:solidFill>
                  <a:srgbClr val="FFFF00"/>
                </a:solidFill>
              </a:rPr>
              <a:t>atau</a:t>
            </a:r>
            <a:r>
              <a:rPr lang="en-US" dirty="0">
                <a:solidFill>
                  <a:srgbClr val="FFFF00"/>
                </a:solidFill>
              </a:rPr>
              <a:t> yang lain, </a:t>
            </a:r>
            <a:r>
              <a:rPr lang="en-US" dirty="0" err="1">
                <a:solidFill>
                  <a:srgbClr val="FFFF00"/>
                </a:solidFill>
              </a:rPr>
              <a:t>maka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kemampuan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telah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itu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dapat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diperluas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cara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cukup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mudah</a:t>
            </a:r>
            <a:r>
              <a:rPr lang="en-US" dirty="0">
                <a:solidFill>
                  <a:srgbClr val="FFFF00"/>
                </a:solidFill>
              </a:rPr>
              <a:t>.</a:t>
            </a:r>
            <a:endParaRPr lang="id-ID" dirty="0">
              <a:solidFill>
                <a:srgbClr val="FFFF00"/>
              </a:solidFill>
            </a:endParaRPr>
          </a:p>
          <a:p>
            <a:endParaRPr lang="id-ID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</TotalTime>
  <Words>160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SATELIT KOMUNIKASI: PERABOT BARU MASYARAKAT MODERN </vt:lpstr>
      <vt:lpstr>Satelit Komunikasi sebagai Teknologi Baru </vt:lpstr>
      <vt:lpstr>Kegunaan satelit buatan adalah untuk: </vt:lpstr>
      <vt:lpstr>Untuk berfungsinya satelit komunikasi terdapat sejumlah subsistem, dan yang terpenting adalah:</vt:lpstr>
      <vt:lpstr>Slide 5</vt:lpstr>
      <vt:lpstr>Sistem distribusi informasi satelit komunikasi dapat berupa:  Titik ke titik (point to point)  Distribusi (distribution)  Penyiaran (broadcast). </vt:lpstr>
      <vt:lpstr>Slide 7</vt:lpstr>
      <vt:lpstr>Hudson (1980) mencatat tiga karakteristik satelit komunikasi, yaitu: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SATELIT KOMUNIKASI: PERABOT BAKU MASYARAKAT MODERN </dc:title>
  <dc:creator>compaq</dc:creator>
  <cp:lastModifiedBy>compaq</cp:lastModifiedBy>
  <cp:revision>9</cp:revision>
  <dcterms:created xsi:type="dcterms:W3CDTF">2010-01-12T14:06:18Z</dcterms:created>
  <dcterms:modified xsi:type="dcterms:W3CDTF">2010-01-13T12:58:04Z</dcterms:modified>
</cp:coreProperties>
</file>