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6FA5-1E8B-4A62-B5D9-4ED5E48C673A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10541-85BC-4103-80E8-34CE55D3BB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6FA5-1E8B-4A62-B5D9-4ED5E48C673A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10541-85BC-4103-80E8-34CE55D3B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6FA5-1E8B-4A62-B5D9-4ED5E48C673A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10541-85BC-4103-80E8-34CE55D3B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6FA5-1E8B-4A62-B5D9-4ED5E48C673A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10541-85BC-4103-80E8-34CE55D3B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6FA5-1E8B-4A62-B5D9-4ED5E48C673A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10541-85BC-4103-80E8-34CE55D3BB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6FA5-1E8B-4A62-B5D9-4ED5E48C673A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10541-85BC-4103-80E8-34CE55D3B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6FA5-1E8B-4A62-B5D9-4ED5E48C673A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10541-85BC-4103-80E8-34CE55D3B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6FA5-1E8B-4A62-B5D9-4ED5E48C673A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10541-85BC-4103-80E8-34CE55D3B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6FA5-1E8B-4A62-B5D9-4ED5E48C673A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10541-85BC-4103-80E8-34CE55D3BB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6FA5-1E8B-4A62-B5D9-4ED5E48C673A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10541-85BC-4103-80E8-34CE55D3B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6FA5-1E8B-4A62-B5D9-4ED5E48C673A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10541-85BC-4103-80E8-34CE55D3BB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526FA5-1E8B-4A62-B5D9-4ED5E48C673A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2710541-85BC-4103-80E8-34CE55D3BB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457200"/>
            <a:ext cx="7498080" cy="4800600"/>
          </a:xfrm>
        </p:spPr>
        <p:txBody>
          <a:bodyPr/>
          <a:lstStyle/>
          <a:p>
            <a:r>
              <a:rPr lang="en-US" dirty="0" err="1" smtClean="0"/>
              <a:t>Sintesa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sepihak</a:t>
            </a:r>
            <a:r>
              <a:rPr lang="en-US" dirty="0" smtClean="0"/>
              <a:t>. 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superior (</a:t>
            </a:r>
            <a:r>
              <a:rPr lang="en-US" dirty="0" err="1" smtClean="0"/>
              <a:t>dominan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inferior.</a:t>
            </a:r>
          </a:p>
          <a:p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kemacetan</a:t>
            </a:r>
            <a:r>
              <a:rPr lang="en-US" dirty="0" smtClean="0"/>
              <a:t> dialog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magis</a:t>
            </a:r>
            <a:r>
              <a:rPr lang="en-US" dirty="0" smtClean="0"/>
              <a:t> </a:t>
            </a:r>
            <a:r>
              <a:rPr lang="en-US" dirty="0" err="1" smtClean="0"/>
              <a:t>religius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rasional-sekuler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Ketidakharmonisan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smtClean="0"/>
              <a:t>desain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keterbukaan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dipaksakan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endParaRPr lang="en-US" dirty="0" smtClean="0"/>
          </a:p>
          <a:p>
            <a:r>
              <a:rPr lang="en-US" sz="2800" dirty="0" err="1" smtClean="0"/>
              <a:t>Transformasi</a:t>
            </a:r>
            <a:r>
              <a:rPr lang="en-US" sz="2800" dirty="0" smtClean="0"/>
              <a:t>: 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endParaRPr lang="en-US" sz="2800" dirty="0" smtClean="0"/>
          </a:p>
          <a:p>
            <a:r>
              <a:rPr lang="en-US" sz="2800" dirty="0" err="1" smtClean="0"/>
              <a:t>Budaya</a:t>
            </a:r>
            <a:r>
              <a:rPr lang="en-US" sz="2800" dirty="0" smtClean="0"/>
              <a:t>: 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0" y="3276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3276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3733800" y="3276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0" y="3276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5105400" y="3276600"/>
            <a:ext cx="838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2766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AB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6705600" y="3276600"/>
            <a:ext cx="1066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81800" y="3276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A’B</a:t>
            </a:r>
            <a:r>
              <a:rPr lang="en-US" sz="3200" dirty="0" smtClean="0"/>
              <a:t>’</a:t>
            </a:r>
            <a:endParaRPr lang="en-US" sz="32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971800" y="3581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343400" y="3581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943600" y="3581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0800" y="1981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DIALOG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38600" y="4495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AKULTURASI</a:t>
            </a:r>
            <a:endParaRPr lang="en-US" dirty="0" smtClean="0"/>
          </a:p>
          <a:p>
            <a:r>
              <a:rPr lang="en-US" dirty="0" err="1" smtClean="0"/>
              <a:t>INKULTURASI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86400" y="2057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PEMATANGAN</a:t>
            </a:r>
            <a:r>
              <a:rPr lang="en-US" dirty="0" smtClean="0"/>
              <a:t> &amp; </a:t>
            </a:r>
            <a:r>
              <a:rPr lang="en-US" dirty="0" err="1" smtClean="0"/>
              <a:t>PEMANTAPAN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5753894" y="3085306"/>
            <a:ext cx="838200" cy="15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2782094" y="3085306"/>
            <a:ext cx="838200" cy="15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4191000" y="4038600"/>
            <a:ext cx="914400" cy="15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81200" y="52578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A: </a:t>
            </a:r>
            <a:r>
              <a:rPr lang="en-US" dirty="0" err="1" smtClean="0"/>
              <a:t>KEBUDAYAAN</a:t>
            </a:r>
            <a:r>
              <a:rPr lang="en-US" dirty="0" smtClean="0"/>
              <a:t> DONOR</a:t>
            </a:r>
          </a:p>
          <a:p>
            <a:r>
              <a:rPr lang="en-US" dirty="0" smtClean="0"/>
              <a:t>B: 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r>
              <a:rPr lang="en-US" dirty="0" smtClean="0"/>
              <a:t>AB: </a:t>
            </a:r>
            <a:r>
              <a:rPr lang="en-US" dirty="0" err="1" smtClean="0"/>
              <a:t>SINTESA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r>
              <a:rPr lang="en-US" dirty="0" err="1" smtClean="0"/>
              <a:t>A’B</a:t>
            </a:r>
            <a:r>
              <a:rPr lang="en-US" dirty="0" smtClean="0"/>
              <a:t>’: </a:t>
            </a:r>
            <a:r>
              <a:rPr lang="en-US" dirty="0" err="1" smtClean="0"/>
              <a:t>SOSOK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762000"/>
            <a:ext cx="749808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:</a:t>
            </a:r>
          </a:p>
          <a:p>
            <a:pPr marL="736600" indent="-395288">
              <a:buFont typeface="Wingdings" pitchFamily="2" charset="2"/>
              <a:buChar char="ü"/>
            </a:pPr>
            <a:r>
              <a:rPr lang="en-US" dirty="0" err="1" smtClean="0"/>
              <a:t>Inkulturasi</a:t>
            </a:r>
            <a:r>
              <a:rPr lang="en-US" dirty="0" smtClean="0"/>
              <a:t>: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</a:p>
          <a:p>
            <a:pPr marL="736600" indent="-395288">
              <a:buFont typeface="Wingdings" pitchFamily="2" charset="2"/>
              <a:buChar char="ü"/>
            </a:pPr>
            <a:r>
              <a:rPr lang="en-US" dirty="0" err="1" smtClean="0"/>
              <a:t>Akulturasi</a:t>
            </a:r>
            <a:r>
              <a:rPr lang="en-US" dirty="0" smtClean="0"/>
              <a:t>:  </a:t>
            </a:r>
          </a:p>
          <a:p>
            <a:pPr marL="1092200" indent="-355600">
              <a:buFont typeface="Arial" pitchFamily="34" charset="0"/>
              <a:buChar char="•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bawaannya</a:t>
            </a:r>
            <a:r>
              <a:rPr lang="en-US" dirty="0" smtClean="0"/>
              <a:t>. </a:t>
            </a:r>
          </a:p>
          <a:p>
            <a:pPr marL="1092200" indent="-355600">
              <a:buFont typeface="Arial" pitchFamily="34" charset="0"/>
              <a:buChar char="•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7498080" cy="4800600"/>
          </a:xfrm>
        </p:spPr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akulturasi</a:t>
            </a:r>
            <a:r>
              <a:rPr lang="en-US" dirty="0" smtClean="0"/>
              <a:t> yang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diterimanya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yang </a:t>
            </a:r>
            <a:r>
              <a:rPr lang="en-US" dirty="0" err="1" smtClean="0"/>
              <a:t>diolah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: 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kebendaan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: 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ideologi</a:t>
            </a:r>
            <a:r>
              <a:rPr lang="en-US" dirty="0" smtClean="0"/>
              <a:t>, </a:t>
            </a:r>
            <a:r>
              <a:rPr lang="en-US" dirty="0" err="1" smtClean="0"/>
              <a:t>falsafah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3810000" y="4343400"/>
            <a:ext cx="18288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324600" y="4343400"/>
            <a:ext cx="18288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248400" y="1981200"/>
            <a:ext cx="14478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962400" y="1981200"/>
            <a:ext cx="14478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524000" y="2057400"/>
            <a:ext cx="15240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DI INDONESIA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1524000" y="2057400"/>
            <a:ext cx="1554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PRASEJARAH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4114800" y="2057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HINDU-</a:t>
            </a:r>
            <a:r>
              <a:rPr lang="en-US" dirty="0" err="1" smtClean="0"/>
              <a:t>BUDHA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6629400" y="2057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6324600" y="4495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KOLONIALISASI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3886200" y="4343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KOLONIALISASI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1"/>
          </p:cNvCxnSpPr>
          <p:nvPr/>
        </p:nvCxnSpPr>
        <p:spPr>
          <a:xfrm flipV="1">
            <a:off x="3078481" y="2362200"/>
            <a:ext cx="807719" cy="18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410200" y="2286000"/>
            <a:ext cx="807719" cy="18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553200" y="3657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5791200" y="4724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295400" y="457200"/>
            <a:ext cx="74980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4000" dirty="0" smtClean="0"/>
              <a:t>ERA HINDU-</a:t>
            </a:r>
            <a:r>
              <a:rPr lang="en-US" sz="4000" dirty="0" err="1" smtClean="0"/>
              <a:t>BUDHA</a:t>
            </a:r>
            <a:endParaRPr lang="en-US" sz="4000" dirty="0" smtClean="0"/>
          </a:p>
          <a:p>
            <a:r>
              <a:rPr lang="en-US" sz="2800" dirty="0" err="1" smtClean="0"/>
              <a:t>Pergeseran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kepercayaan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Terjadi</a:t>
            </a:r>
            <a:r>
              <a:rPr lang="en-US" sz="2800" dirty="0" smtClean="0"/>
              <a:t> dialog </a:t>
            </a:r>
            <a:r>
              <a:rPr lang="en-US" sz="2800" dirty="0" err="1" smtClean="0"/>
              <a:t>budaya</a:t>
            </a:r>
            <a:r>
              <a:rPr lang="en-US" sz="2800" dirty="0" smtClean="0"/>
              <a:t>.  </a:t>
            </a:r>
            <a:r>
              <a:rPr lang="en-US" sz="2800" dirty="0" err="1" smtClean="0"/>
              <a:t>Kekuatan</a:t>
            </a:r>
            <a:r>
              <a:rPr lang="en-US" sz="2800" dirty="0" smtClean="0"/>
              <a:t> local genius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menerjemahkan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idiom </a:t>
            </a:r>
            <a:r>
              <a:rPr lang="en-US" sz="2800" dirty="0" err="1" smtClean="0"/>
              <a:t>kebudayaan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warna</a:t>
            </a:r>
            <a:r>
              <a:rPr lang="en-US" sz="2800" dirty="0" smtClean="0"/>
              <a:t> </a:t>
            </a:r>
            <a:r>
              <a:rPr lang="en-US" sz="2800" dirty="0" err="1" smtClean="0"/>
              <a:t>lokal</a:t>
            </a:r>
            <a:endParaRPr lang="en-US" sz="2800" dirty="0" smtClean="0"/>
          </a:p>
          <a:p>
            <a:r>
              <a:rPr lang="en-US" sz="2800" dirty="0" err="1" smtClean="0"/>
              <a:t>Artefak</a:t>
            </a:r>
            <a:r>
              <a:rPr lang="en-US" sz="2800" dirty="0" smtClean="0"/>
              <a:t>:</a:t>
            </a:r>
          </a:p>
          <a:p>
            <a:pPr marL="627063" indent="-285750">
              <a:buFont typeface="Wingdings" pitchFamily="2" charset="2"/>
              <a:buChar char="Ø"/>
            </a:pPr>
            <a:r>
              <a:rPr lang="en-US" sz="2800" dirty="0" err="1" smtClean="0"/>
              <a:t>Candi-candi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kekhasan</a:t>
            </a:r>
            <a:r>
              <a:rPr lang="en-US" sz="2800" dirty="0" smtClean="0"/>
              <a:t> Nusantara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dijumpai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India.</a:t>
            </a:r>
          </a:p>
          <a:p>
            <a:pPr marL="627063" indent="-285750">
              <a:buFont typeface="Wingdings" pitchFamily="2" charset="2"/>
              <a:buChar char="Ø"/>
            </a:pPr>
            <a:r>
              <a:rPr lang="en-US" sz="2800" dirty="0" smtClean="0"/>
              <a:t>Epos </a:t>
            </a:r>
            <a:r>
              <a:rPr lang="en-US" sz="2800" dirty="0" err="1" smtClean="0"/>
              <a:t>asal</a:t>
            </a:r>
            <a:r>
              <a:rPr lang="en-US" sz="2800" dirty="0" smtClean="0"/>
              <a:t> India </a:t>
            </a:r>
            <a:r>
              <a:rPr lang="en-US" sz="2800" dirty="0" err="1" smtClean="0"/>
              <a:t>diadaptasi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kreatif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sarat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muatan</a:t>
            </a:r>
            <a:r>
              <a:rPr lang="en-US" sz="2800" dirty="0" smtClean="0"/>
              <a:t> </a:t>
            </a:r>
            <a:r>
              <a:rPr lang="en-US" sz="2800" dirty="0" err="1" smtClean="0"/>
              <a:t>lokal</a:t>
            </a:r>
            <a:r>
              <a:rPr lang="en-US" sz="2800" dirty="0" smtClean="0"/>
              <a:t>.</a:t>
            </a:r>
          </a:p>
          <a:p>
            <a:pPr marL="627063" indent="-285750">
              <a:buFont typeface="Wingdings" pitchFamily="2" charset="2"/>
              <a:buChar char="Ø"/>
            </a:pP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Jawanisasi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kebudayaan</a:t>
            </a:r>
            <a:r>
              <a:rPr lang="en-US" sz="2800" dirty="0" smtClean="0"/>
              <a:t> India 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Islam, </a:t>
            </a:r>
            <a:r>
              <a:rPr lang="en-US" dirty="0" err="1" smtClean="0"/>
              <a:t>abad</a:t>
            </a:r>
            <a:r>
              <a:rPr lang="en-US" dirty="0" smtClean="0"/>
              <a:t> 13. </a:t>
            </a:r>
          </a:p>
          <a:p>
            <a:r>
              <a:rPr lang="en-US" dirty="0" err="1" smtClean="0"/>
              <a:t>Sintesa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Islam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-Hindu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-Hindu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menyerap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yang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era </a:t>
            </a:r>
            <a:r>
              <a:rPr lang="en-US" dirty="0" err="1" smtClean="0"/>
              <a:t>Singasari</a:t>
            </a:r>
            <a:r>
              <a:rPr lang="en-US" dirty="0" smtClean="0"/>
              <a:t> </a:t>
            </a:r>
            <a:r>
              <a:rPr lang="en-US" dirty="0" err="1" smtClean="0"/>
              <a:t>s.d</a:t>
            </a:r>
            <a:r>
              <a:rPr lang="en-US" dirty="0" smtClean="0"/>
              <a:t>. </a:t>
            </a:r>
            <a:r>
              <a:rPr lang="en-US" dirty="0" err="1" smtClean="0"/>
              <a:t>Majapahit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Sintesa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Islam-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mantap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datangnya</a:t>
            </a:r>
            <a:r>
              <a:rPr lang="en-US" dirty="0" smtClean="0"/>
              <a:t> era </a:t>
            </a:r>
            <a:r>
              <a:rPr lang="en-US" dirty="0" err="1" smtClean="0"/>
              <a:t>kolonialisasi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Sintesa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Islam-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Mesjid</a:t>
            </a:r>
            <a:r>
              <a:rPr lang="en-US" dirty="0" smtClean="0"/>
              <a:t> </a:t>
            </a:r>
            <a:r>
              <a:rPr lang="en-US" dirty="0" err="1" smtClean="0"/>
              <a:t>Demak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Kudus.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KOLONIALISASI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17</a:t>
            </a:r>
          </a:p>
          <a:p>
            <a:r>
              <a:rPr lang="en-US" dirty="0" smtClean="0"/>
              <a:t>Dialog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-Islam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sempat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endParaRPr lang="en-US" dirty="0" smtClean="0"/>
          </a:p>
          <a:p>
            <a:r>
              <a:rPr lang="en-US" dirty="0" err="1" smtClean="0"/>
              <a:t>Kekalahan</a:t>
            </a:r>
            <a:r>
              <a:rPr lang="en-US" dirty="0" smtClean="0"/>
              <a:t> </a:t>
            </a:r>
            <a:r>
              <a:rPr lang="en-US" dirty="0" err="1" smtClean="0"/>
              <a:t>kerajaan-kerajaan</a:t>
            </a:r>
            <a:r>
              <a:rPr lang="en-US" dirty="0" smtClean="0"/>
              <a:t> Nusantara </a:t>
            </a:r>
            <a:r>
              <a:rPr lang="en-US" dirty="0" err="1" smtClean="0"/>
              <a:t>diduga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kecanggihan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idiom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‘modern’, </a:t>
            </a:r>
            <a:r>
              <a:rPr lang="en-US" dirty="0" err="1" smtClean="0"/>
              <a:t>agresif</a:t>
            </a:r>
            <a:r>
              <a:rPr lang="en-US" dirty="0" smtClean="0"/>
              <a:t>, 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canggih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penjajahan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529</TotalTime>
  <Words>417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MODEL TINJAUAN TRANSFORMASI BUDAYA</vt:lpstr>
      <vt:lpstr>PENGERTIAN</vt:lpstr>
      <vt:lpstr>POLA TRANSFORMASI BUDAYA</vt:lpstr>
      <vt:lpstr>Slide 4</vt:lpstr>
      <vt:lpstr>Slide 5</vt:lpstr>
      <vt:lpstr>TRANSFORMASI BUDAYA DI INDONESIA</vt:lpstr>
      <vt:lpstr>Slide 7</vt:lpstr>
      <vt:lpstr>ERA ISLAM</vt:lpstr>
      <vt:lpstr>ERA KOLONIALISASI 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TINJAUAN TRANSFORMASI BUDAYA</dc:title>
  <dc:creator>axioo</dc:creator>
  <cp:lastModifiedBy>axioo</cp:lastModifiedBy>
  <cp:revision>24</cp:revision>
  <dcterms:created xsi:type="dcterms:W3CDTF">2010-10-25T16:03:19Z</dcterms:created>
  <dcterms:modified xsi:type="dcterms:W3CDTF">2010-11-03T15:38:21Z</dcterms:modified>
</cp:coreProperties>
</file>