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57AA-89AC-4924-A538-AA79FDE08ED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830-794C-46E3-A660-9EF4C7EF4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888" y="1066800"/>
            <a:ext cx="7230912" cy="488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fertilitas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, yang </a:t>
            </a:r>
            <a:r>
              <a:rPr lang="en-US" dirty="0" err="1" smtClean="0"/>
              <a:t>dicerminkan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yang </a:t>
            </a:r>
            <a:r>
              <a:rPr lang="en-US" dirty="0" err="1" smtClean="0"/>
              <a:t>dilahirkan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Ukuran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 (</a:t>
            </a:r>
            <a:r>
              <a:rPr lang="en-US" i="1" dirty="0" smtClean="0"/>
              <a:t>crude birth rate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(</a:t>
            </a:r>
            <a:r>
              <a:rPr lang="en-US" i="1" dirty="0" smtClean="0"/>
              <a:t>age specific fertility rate)</a:t>
            </a:r>
          </a:p>
          <a:p>
            <a:pPr lvl="1"/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fertilitas</a:t>
            </a:r>
            <a:r>
              <a:rPr lang="en-US" dirty="0" smtClean="0"/>
              <a:t> total (</a:t>
            </a:r>
            <a:r>
              <a:rPr lang="en-US" i="1" dirty="0" smtClean="0"/>
              <a:t>total fertility rate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 (CBR)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None/>
            </a:pPr>
            <a:r>
              <a:rPr lang="en-US" sz="3200" dirty="0" smtClean="0"/>
              <a:t>B</a:t>
            </a:r>
          </a:p>
          <a:p>
            <a:r>
              <a:rPr lang="en-US" dirty="0" smtClean="0"/>
              <a:t>CBR = --- k</a:t>
            </a:r>
          </a:p>
          <a:p>
            <a:pPr lvl="3">
              <a:buNone/>
            </a:pPr>
            <a:r>
              <a:rPr lang="en-US" sz="3200" dirty="0" smtClean="0"/>
              <a:t>P</a:t>
            </a:r>
          </a:p>
          <a:p>
            <a:r>
              <a:rPr lang="en-US" dirty="0" smtClean="0"/>
              <a:t>B =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smtClean="0"/>
              <a:t>P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pertengahan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smtClean="0"/>
              <a:t>k = 1000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None/>
            </a:pPr>
            <a:r>
              <a:rPr lang="en-US" sz="3200" dirty="0" err="1" smtClean="0"/>
              <a:t>Bx</a:t>
            </a:r>
            <a:endParaRPr lang="en-US" sz="3200" dirty="0" smtClean="0"/>
          </a:p>
          <a:p>
            <a:r>
              <a:rPr lang="en-US" dirty="0" err="1" smtClean="0"/>
              <a:t>ASFRx</a:t>
            </a:r>
            <a:r>
              <a:rPr lang="en-US" dirty="0" smtClean="0"/>
              <a:t> = ------  k</a:t>
            </a:r>
          </a:p>
          <a:p>
            <a:pPr lvl="4">
              <a:buNone/>
            </a:pPr>
            <a:r>
              <a:rPr lang="en-US" sz="3200" dirty="0" err="1" smtClean="0"/>
              <a:t>Pfx</a:t>
            </a:r>
            <a:endParaRPr lang="en-US" sz="3200" dirty="0" smtClean="0"/>
          </a:p>
          <a:p>
            <a:r>
              <a:rPr lang="en-US" dirty="0" smtClean="0"/>
              <a:t>X = </a:t>
            </a:r>
            <a:r>
              <a:rPr lang="en-US" sz="2200" dirty="0" err="1" smtClean="0"/>
              <a:t>umur</a:t>
            </a:r>
            <a:r>
              <a:rPr lang="en-US" sz="2200" dirty="0" smtClean="0"/>
              <a:t> </a:t>
            </a:r>
            <a:r>
              <a:rPr lang="en-US" sz="2200" dirty="0" err="1" smtClean="0"/>
              <a:t>wanita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umur</a:t>
            </a:r>
            <a:r>
              <a:rPr lang="en-US" sz="2200" dirty="0" smtClean="0"/>
              <a:t> 5 </a:t>
            </a:r>
            <a:r>
              <a:rPr lang="en-US" sz="2200" dirty="0" err="1" smtClean="0"/>
              <a:t>thn</a:t>
            </a:r>
            <a:r>
              <a:rPr lang="en-US" sz="2200" dirty="0" smtClean="0"/>
              <a:t>-an (15-19……45-49)</a:t>
            </a:r>
          </a:p>
          <a:p>
            <a:r>
              <a:rPr lang="en-US" dirty="0" err="1" smtClean="0"/>
              <a:t>Bx</a:t>
            </a:r>
            <a:r>
              <a:rPr lang="en-US" dirty="0" smtClean="0"/>
              <a:t> </a:t>
            </a:r>
            <a:r>
              <a:rPr lang="en-US" sz="2200" dirty="0" smtClean="0"/>
              <a:t>=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kelahiran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wanita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umur</a:t>
            </a:r>
            <a:r>
              <a:rPr lang="en-US" sz="2200" dirty="0" smtClean="0"/>
              <a:t> x</a:t>
            </a:r>
          </a:p>
          <a:p>
            <a:r>
              <a:rPr lang="en-US" dirty="0" err="1" smtClean="0"/>
              <a:t>Pfx</a:t>
            </a:r>
            <a:r>
              <a:rPr lang="en-US" sz="2200" dirty="0" smtClean="0"/>
              <a:t> =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wanita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umur</a:t>
            </a:r>
            <a:r>
              <a:rPr lang="en-US" sz="2200" dirty="0" smtClean="0"/>
              <a:t> x</a:t>
            </a:r>
          </a:p>
          <a:p>
            <a:pPr lvl="4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fertilitas</a:t>
            </a:r>
            <a:r>
              <a:rPr lang="en-US" dirty="0" smtClean="0"/>
              <a:t> total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28800" y="2209800"/>
            <a:ext cx="5181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	                             </a:t>
            </a:r>
            <a:r>
              <a:rPr lang="en-US" sz="2000" dirty="0" smtClean="0"/>
              <a:t>45-49</a:t>
            </a:r>
          </a:p>
          <a:p>
            <a:r>
              <a:rPr lang="en-US" dirty="0" smtClean="0"/>
              <a:t>	</a:t>
            </a:r>
            <a:r>
              <a:rPr lang="en-US" sz="4000" dirty="0" smtClean="0"/>
              <a:t>TFR = 5 </a:t>
            </a:r>
            <a:r>
              <a:rPr lang="en-US" sz="4000" dirty="0" smtClean="0">
                <a:sym typeface="Symbol"/>
              </a:rPr>
              <a:t>ASFR</a:t>
            </a:r>
          </a:p>
          <a:p>
            <a:r>
              <a:rPr lang="en-US" dirty="0" smtClean="0">
                <a:sym typeface="Symbol"/>
              </a:rPr>
              <a:t>	                             </a:t>
            </a:r>
            <a:r>
              <a:rPr lang="en-US" sz="2000" dirty="0" smtClean="0">
                <a:sym typeface="Symbol"/>
              </a:rPr>
              <a:t>X=15-19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Mortalitas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 (</a:t>
            </a:r>
            <a:r>
              <a:rPr lang="en-US" i="1" dirty="0" smtClean="0"/>
              <a:t>crude death rate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(ASDR)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 (CDR)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spcBef>
                <a:spcPts val="0"/>
              </a:spcBef>
              <a:buNone/>
            </a:pPr>
            <a:r>
              <a:rPr lang="en-US" sz="3200" dirty="0" smtClean="0"/>
              <a:t>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CDR = ----  k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       P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D=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P=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pertengahan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k = </a:t>
            </a:r>
            <a:r>
              <a:rPr lang="en-US" dirty="0" err="1" smtClean="0"/>
              <a:t>konstanta</a:t>
            </a:r>
            <a:r>
              <a:rPr lang="en-US" dirty="0" smtClean="0"/>
              <a:t> (1000)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(ASDR)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per 1000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err="1" smtClean="0"/>
              <a:t>ASDRx</a:t>
            </a:r>
            <a:r>
              <a:rPr lang="en-US" dirty="0" smtClean="0"/>
              <a:t> =-------  k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Px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Dx</a:t>
            </a:r>
            <a:r>
              <a:rPr lang="en-US" dirty="0" smtClean="0"/>
              <a:t>=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kel</a:t>
            </a:r>
            <a:r>
              <a:rPr lang="en-US" dirty="0" smtClean="0"/>
              <a:t>. </a:t>
            </a:r>
            <a:r>
              <a:rPr lang="en-US" dirty="0" err="1" smtClean="0"/>
              <a:t>Umur</a:t>
            </a:r>
            <a:r>
              <a:rPr lang="en-US" dirty="0" smtClean="0"/>
              <a:t> x (</a:t>
            </a:r>
            <a:r>
              <a:rPr lang="en-US" sz="2000" dirty="0" smtClean="0"/>
              <a:t>0-14, 15-19 </a:t>
            </a:r>
            <a:r>
              <a:rPr lang="en-US" sz="2000" dirty="0" err="1" smtClean="0"/>
              <a:t>dst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Px</a:t>
            </a:r>
            <a:r>
              <a:rPr lang="en-US" dirty="0" smtClean="0"/>
              <a:t>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x, k = 1000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relative </a:t>
            </a:r>
            <a:r>
              <a:rPr lang="en-US" dirty="0" err="1" smtClean="0"/>
              <a:t>permanen</a:t>
            </a:r>
            <a:endParaRPr lang="en-US" dirty="0" smtClean="0"/>
          </a:p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netto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migrasi</a:t>
            </a:r>
            <a:r>
              <a:rPr lang="en-US" sz="2800" dirty="0" smtClean="0"/>
              <a:t> </a:t>
            </a:r>
            <a:r>
              <a:rPr lang="en-US" sz="2800" dirty="0" err="1" smtClean="0"/>
              <a:t>masuk-banyaknya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migrasi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endParaRPr lang="en-US" sz="2800" dirty="0" smtClean="0"/>
          </a:p>
          <a:p>
            <a:pPr>
              <a:spcBef>
                <a:spcPts val="0"/>
              </a:spcBef>
              <a:buNone/>
            </a:pPr>
            <a:r>
              <a:rPr lang="en-US" sz="1050" dirty="0" smtClean="0"/>
              <a:t>--------------------------------------------------------------------------------------------------------------------------------------------------------------------------------------  </a:t>
            </a:r>
            <a:r>
              <a:rPr lang="en-US" sz="2400" dirty="0" smtClean="0"/>
              <a:t>.</a:t>
            </a:r>
            <a:r>
              <a:rPr lang="en-US" dirty="0" smtClean="0"/>
              <a:t>k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800" dirty="0" smtClean="0"/>
              <a:t>Total </a:t>
            </a:r>
            <a:r>
              <a:rPr lang="en-US" sz="2800" dirty="0" err="1" smtClean="0"/>
              <a:t>penduduk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239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Ukuran dasar</vt:lpstr>
      <vt:lpstr>fertilitas</vt:lpstr>
      <vt:lpstr>Angka kelahiran kasar (CBR)</vt:lpstr>
      <vt:lpstr>Angka kelahiran menurut umur</vt:lpstr>
      <vt:lpstr>Angka fertilitas total</vt:lpstr>
      <vt:lpstr>Mortalitas</vt:lpstr>
      <vt:lpstr>Angka kematian kasar (CDR)</vt:lpstr>
      <vt:lpstr>Angka kematian menurut umur (ASDR)</vt:lpstr>
      <vt:lpstr>MIGRASI</vt:lpstr>
      <vt:lpstr>Slide 10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dasar</dc:title>
  <dc:creator>Universitas Komputer Indonesia</dc:creator>
  <cp:lastModifiedBy>Toshiba</cp:lastModifiedBy>
  <cp:revision>3</cp:revision>
  <dcterms:created xsi:type="dcterms:W3CDTF">2010-01-10T13:30:43Z</dcterms:created>
  <dcterms:modified xsi:type="dcterms:W3CDTF">2010-11-03T10:17:37Z</dcterms:modified>
</cp:coreProperties>
</file>