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84A2-3A5A-47F0-9642-9E7AAEBAEAF2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4286C7-CF98-497F-A406-F33F0EC59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84A2-3A5A-47F0-9642-9E7AAEBAEAF2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86C7-CF98-497F-A406-F33F0EC59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84A2-3A5A-47F0-9642-9E7AAEBAEAF2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86C7-CF98-497F-A406-F33F0EC59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84A2-3A5A-47F0-9642-9E7AAEBAEAF2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4286C7-CF98-497F-A406-F33F0EC59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84A2-3A5A-47F0-9642-9E7AAEBAEAF2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86C7-CF98-497F-A406-F33F0EC59F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84A2-3A5A-47F0-9642-9E7AAEBAEAF2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86C7-CF98-497F-A406-F33F0EC59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84A2-3A5A-47F0-9642-9E7AAEBAEAF2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64286C7-CF98-497F-A406-F33F0EC59F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84A2-3A5A-47F0-9642-9E7AAEBAEAF2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86C7-CF98-497F-A406-F33F0EC59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84A2-3A5A-47F0-9642-9E7AAEBAEAF2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86C7-CF98-497F-A406-F33F0EC59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84A2-3A5A-47F0-9642-9E7AAEBAEAF2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86C7-CF98-497F-A406-F33F0EC59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84A2-3A5A-47F0-9642-9E7AAEBAEAF2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86C7-CF98-497F-A406-F33F0EC59F5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26284A2-3A5A-47F0-9642-9E7AAEBAEAF2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4286C7-CF98-497F-A406-F33F0EC59F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4853411"/>
            <a:ext cx="5943600" cy="1222375"/>
          </a:xfrm>
        </p:spPr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400" dirty="0" smtClean="0"/>
              <a:t>(E. </a:t>
            </a:r>
            <a:r>
              <a:rPr lang="en-US" sz="2400" dirty="0" err="1" smtClean="0"/>
              <a:t>feldman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.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, </a:t>
            </a:r>
            <a:r>
              <a:rPr lang="en-US" dirty="0" err="1" smtClean="0"/>
              <a:t>seniman</a:t>
            </a:r>
            <a:r>
              <a:rPr lang="en-US" dirty="0" smtClean="0"/>
              <a:t>/ </a:t>
            </a:r>
            <a:r>
              <a:rPr lang="en-US" dirty="0" err="1" smtClean="0"/>
              <a:t>desainer</a:t>
            </a:r>
            <a:r>
              <a:rPr lang="en-US" dirty="0" smtClean="0"/>
              <a:t>,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, media, material.</a:t>
            </a:r>
          </a:p>
          <a:p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(</a:t>
            </a:r>
            <a:r>
              <a:rPr lang="en-US" dirty="0" err="1" smtClean="0"/>
              <a:t>warna</a:t>
            </a:r>
            <a:r>
              <a:rPr lang="en-US" dirty="0" smtClean="0"/>
              <a:t>, </a:t>
            </a:r>
            <a:r>
              <a:rPr lang="en-US" dirty="0" err="1" smtClean="0"/>
              <a:t>garis</a:t>
            </a:r>
            <a:r>
              <a:rPr lang="en-US" dirty="0" smtClean="0"/>
              <a:t>, </a:t>
            </a:r>
            <a:r>
              <a:rPr lang="en-US" dirty="0" err="1" smtClean="0"/>
              <a:t>objek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INTERPRETASI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.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didasari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dipertanggungjawabkan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akademiknya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jender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yang </a:t>
            </a:r>
            <a:r>
              <a:rPr lang="en-US" dirty="0" err="1" smtClean="0"/>
              <a:t>mengulas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jender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yang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.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meletakan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r>
              <a:rPr lang="en-US" dirty="0" smtClean="0"/>
              <a:t>.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tahap-tahap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mendetail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yang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kreator</a:t>
            </a:r>
            <a:r>
              <a:rPr lang="en-US" dirty="0" smtClean="0"/>
              <a:t>,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smtClean="0"/>
              <a:t>.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</TotalTime>
  <Words>177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Tahap analisa karya  (E. feldman)</vt:lpstr>
      <vt:lpstr>Deskripsi</vt:lpstr>
      <vt:lpstr>analisa</vt:lpstr>
      <vt:lpstr>INTERPRETASI</vt:lpstr>
      <vt:lpstr>penilaian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Tahap analisa karya  (E. feldman)</dc:title>
  <dc:creator>axioo</dc:creator>
  <cp:lastModifiedBy>axioo</cp:lastModifiedBy>
  <cp:revision>3</cp:revision>
  <dcterms:created xsi:type="dcterms:W3CDTF">2010-11-04T21:33:03Z</dcterms:created>
  <dcterms:modified xsi:type="dcterms:W3CDTF">2010-11-04T21:44:14Z</dcterms:modified>
</cp:coreProperties>
</file>