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3533-CD27-45A4-97B7-C950F131307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4C02-5B2C-4F16-8267-2DACDA2EC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penduduk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evaluasi</a:t>
            </a:r>
            <a:r>
              <a:rPr lang="en-US" dirty="0" smtClean="0"/>
              <a:t> data </a:t>
            </a:r>
            <a:r>
              <a:rPr lang="en-US" dirty="0" err="1" smtClean="0"/>
              <a:t>penduduk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penduduk</a:t>
            </a:r>
            <a:r>
              <a:rPr lang="en-US" dirty="0" smtClean="0"/>
              <a:t>, 3 </a:t>
            </a:r>
            <a:r>
              <a:rPr lang="en-US" dirty="0" err="1" smtClean="0"/>
              <a:t>kelompok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Sensus</a:t>
            </a:r>
            <a:endParaRPr lang="en-US" dirty="0" smtClean="0"/>
          </a:p>
          <a:p>
            <a:r>
              <a:rPr lang="en-US" dirty="0" err="1" smtClean="0"/>
              <a:t>Survai</a:t>
            </a:r>
            <a:r>
              <a:rPr lang="en-US" dirty="0" smtClean="0"/>
              <a:t> (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registrasi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/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: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pngumpulan</a:t>
            </a:r>
            <a:r>
              <a:rPr lang="en-US" dirty="0" smtClean="0"/>
              <a:t> (collecting),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(compiling)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data </a:t>
            </a:r>
            <a:r>
              <a:rPr lang="en-US" dirty="0" err="1" smtClean="0"/>
              <a:t>demografi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(yang </a:t>
            </a:r>
            <a:r>
              <a:rPr lang="en-US" dirty="0" err="1" smtClean="0"/>
              <a:t>hidup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dicacah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endParaRPr lang="en-US" dirty="0" smtClean="0"/>
          </a:p>
          <a:p>
            <a:r>
              <a:rPr lang="en-US" dirty="0" smtClean="0"/>
              <a:t>Wilayah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Perorangan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Survai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≈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(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survai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.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erubahan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sensus</a:t>
            </a:r>
            <a:r>
              <a:rPr lang="en-US" dirty="0" smtClean="0"/>
              <a:t>), </a:t>
            </a:r>
            <a:r>
              <a:rPr lang="en-US" dirty="0" err="1" smtClean="0"/>
              <a:t>survai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thn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sampling error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registrasi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kejadian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merubah</a:t>
            </a:r>
            <a:r>
              <a:rPr lang="en-US" dirty="0" smtClean="0">
                <a:sym typeface="Wingdings" pitchFamily="2" charset="2"/>
              </a:rPr>
              <a:t> status </a:t>
            </a:r>
            <a:r>
              <a:rPr lang="en-US" dirty="0" err="1" smtClean="0">
                <a:sym typeface="Wingdings" pitchFamily="2" charset="2"/>
              </a:rPr>
              <a:t>sipil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Kejadian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Perkawinan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>
                <a:sym typeface="Wingdings" pitchFamily="2" charset="2"/>
              </a:rPr>
              <a:t>Perceraian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>
                <a:sym typeface="Wingdings" pitchFamily="2" charset="2"/>
              </a:rPr>
              <a:t>Adopsi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>
                <a:sym typeface="Wingdings" pitchFamily="2" charset="2"/>
              </a:rPr>
              <a:t>Perpindahan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migrasi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sym typeface="Wingdings" pitchFamily="2" charset="2"/>
              </a:rPr>
              <a:t>Terus-menerus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mengikuti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kejadian</a:t>
            </a:r>
            <a:endParaRPr lang="en-US" dirty="0" smtClean="0">
              <a:sym typeface="Wingdings" pitchFamily="2" charset="2"/>
            </a:endParaRP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registrasi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Kelahiran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kelurahan</a:t>
            </a:r>
            <a:r>
              <a:rPr lang="en-US" dirty="0" smtClean="0">
                <a:sym typeface="Wingdings" pitchFamily="2" charset="2"/>
              </a:rPr>
              <a:t>  &amp; </a:t>
            </a:r>
            <a:r>
              <a:rPr lang="en-US" dirty="0" err="1" smtClean="0">
                <a:sym typeface="Wingdings" pitchFamily="2" charset="2"/>
              </a:rPr>
              <a:t>catatan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sipil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Perkawinan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perceraian</a:t>
            </a:r>
            <a:r>
              <a:rPr lang="en-US" dirty="0" smtClean="0">
                <a:sym typeface="Wingdings" pitchFamily="2" charset="2"/>
              </a:rPr>
              <a:t>  Dept Agama &amp; </a:t>
            </a:r>
            <a:r>
              <a:rPr lang="en-US" dirty="0" err="1" smtClean="0">
                <a:sym typeface="Wingdings" pitchFamily="2" charset="2"/>
              </a:rPr>
              <a:t>catatan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sipil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Migrasi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departemen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kehakiman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departemen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Pertama</a:t>
            </a:r>
            <a:r>
              <a:rPr lang="en-US" dirty="0" smtClean="0"/>
              <a:t> : </a:t>
            </a:r>
            <a:r>
              <a:rPr lang="en-US" dirty="0" err="1" smtClean="0"/>
              <a:t>tahun</a:t>
            </a:r>
            <a:r>
              <a:rPr lang="en-US" dirty="0" smtClean="0"/>
              <a:t> 1930 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endParaRPr lang="en-US" dirty="0" smtClean="0"/>
          </a:p>
          <a:p>
            <a:r>
              <a:rPr lang="en-US" dirty="0" smtClean="0"/>
              <a:t>1961</a:t>
            </a:r>
          </a:p>
          <a:p>
            <a:r>
              <a:rPr lang="en-US" dirty="0" smtClean="0"/>
              <a:t>1971</a:t>
            </a:r>
          </a:p>
          <a:p>
            <a:r>
              <a:rPr lang="en-US" dirty="0" smtClean="0"/>
              <a:t>1980</a:t>
            </a:r>
          </a:p>
          <a:p>
            <a:r>
              <a:rPr lang="en-US" dirty="0" smtClean="0"/>
              <a:t>1990</a:t>
            </a:r>
          </a:p>
          <a:p>
            <a:r>
              <a:rPr lang="en-US" smtClean="0"/>
              <a:t>2000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229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Sumber data penduduk</vt:lpstr>
      <vt:lpstr>Sumber data penduduk, 3 kelompok:</vt:lpstr>
      <vt:lpstr>sensus</vt:lpstr>
      <vt:lpstr>Karakteristik sensus</vt:lpstr>
      <vt:lpstr>survai</vt:lpstr>
      <vt:lpstr>registrasi</vt:lpstr>
      <vt:lpstr>registrasi</vt:lpstr>
      <vt:lpstr>Sensus penduduk di Indonesia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Sumber data penduduk</dc:title>
  <dc:creator>Universitas Komputer Indonesia</dc:creator>
  <cp:lastModifiedBy>Universitas Komputer Indonesia</cp:lastModifiedBy>
  <cp:revision>2</cp:revision>
  <dcterms:created xsi:type="dcterms:W3CDTF">2009-11-18T11:31:20Z</dcterms:created>
  <dcterms:modified xsi:type="dcterms:W3CDTF">2010-11-05T11:48:13Z</dcterms:modified>
</cp:coreProperties>
</file>