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4" r:id="rId2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FF0066"/>
    <a:srgbClr val="006600"/>
    <a:srgbClr val="663300"/>
    <a:srgbClr val="66FF66"/>
    <a:srgbClr val="33CC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36039-DFDB-47EA-94F5-896588D040C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F58A3-DD2D-4BDD-BD4C-08AF4D7F646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009900"/>
              </a:solidFill>
              <a:latin typeface="Abscissa" pitchFamily="2" charset="0"/>
            </a:rPr>
            <a:t>Tiga</a:t>
          </a:r>
          <a:r>
            <a:rPr lang="en-US" sz="3600" b="1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rgbClr val="009900"/>
              </a:solidFill>
              <a:latin typeface="Abscissa" pitchFamily="2" charset="0"/>
            </a:rPr>
            <a:t>wilayah</a:t>
          </a:r>
          <a:r>
            <a:rPr lang="en-US" sz="3600" b="1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rgbClr val="009900"/>
              </a:solidFill>
              <a:latin typeface="Abscissa" pitchFamily="2" charset="0"/>
            </a:rPr>
            <a:t>semiotik</a:t>
          </a:r>
          <a:endParaRPr lang="en-US" sz="3600" b="1" dirty="0">
            <a:solidFill>
              <a:srgbClr val="009900"/>
            </a:solidFill>
            <a:latin typeface="Abscissa" pitchFamily="2" charset="0"/>
          </a:endParaRPr>
        </a:p>
      </dgm:t>
    </dgm:pt>
    <dgm:pt modelId="{A3B9970C-23B8-4758-8177-0810D96843B5}" type="parTrans" cxnId="{70CD2A27-655F-4A7D-BAA2-61CF175359BD}">
      <dgm:prSet/>
      <dgm:spPr/>
      <dgm:t>
        <a:bodyPr/>
        <a:lstStyle/>
        <a:p>
          <a:endParaRPr lang="en-US"/>
        </a:p>
      </dgm:t>
    </dgm:pt>
    <dgm:pt modelId="{2B27774A-4FDA-441D-A211-5686B57580C3}" type="sibTrans" cxnId="{70CD2A27-655F-4A7D-BAA2-61CF175359BD}">
      <dgm:prSet/>
      <dgm:spPr/>
      <dgm:t>
        <a:bodyPr/>
        <a:lstStyle/>
        <a:p>
          <a:endParaRPr lang="en-US"/>
        </a:p>
      </dgm:t>
    </dgm:pt>
    <dgm:pt modelId="{66539D19-6946-45AE-8B5C-C509C17F20A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Semantik</a:t>
          </a:r>
          <a:endParaRPr lang="en-US" sz="1800" baseline="0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Berbicara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tentang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bagaimana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berhubungan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dengan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ditunjuknya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atau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apa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ditunjukkan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oleh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tanda-tanda</a:t>
          </a:r>
          <a:endParaRPr lang="en-US" sz="1800" baseline="0" dirty="0" smtClean="0">
            <a:solidFill>
              <a:srgbClr val="009900"/>
            </a:solidFill>
            <a:latin typeface="Abscissa" pitchFamily="2" charset="0"/>
          </a:endParaRPr>
        </a:p>
        <a:p>
          <a:pPr algn="ctr"/>
          <a:endParaRPr lang="en-US" sz="1800" baseline="0" dirty="0">
            <a:solidFill>
              <a:srgbClr val="009900"/>
            </a:solidFill>
            <a:latin typeface="Abscissa" pitchFamily="2" charset="0"/>
          </a:endParaRPr>
        </a:p>
      </dgm:t>
    </dgm:pt>
    <dgm:pt modelId="{27838E86-D792-4459-95EB-4AAFF1BC1C1C}" type="parTrans" cxnId="{2D93AF62-DC6C-4D65-89D1-FC88D4F73317}">
      <dgm:prSet/>
      <dgm:spPr/>
      <dgm:t>
        <a:bodyPr/>
        <a:lstStyle/>
        <a:p>
          <a:endParaRPr lang="en-US"/>
        </a:p>
      </dgm:t>
    </dgm:pt>
    <dgm:pt modelId="{6F259200-30C3-414D-9CB5-2C37177F6F81}" type="sibTrans" cxnId="{2D93AF62-DC6C-4D65-89D1-FC88D4F73317}">
      <dgm:prSet/>
      <dgm:spPr/>
      <dgm:t>
        <a:bodyPr/>
        <a:lstStyle/>
        <a:p>
          <a:endParaRPr lang="en-US"/>
        </a:p>
      </dgm:t>
    </dgm:pt>
    <dgm:pt modelId="{F82967A4-5685-4A7D-91A4-27BD8555F7F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Sintaktik</a:t>
          </a:r>
          <a:endParaRPr lang="en-US" sz="1800" baseline="0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Kajian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hubungan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di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antara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tanda-tanda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. 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Mengacu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pada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aturan-aturan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dengannya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orang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mengombinasikan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tanda-tanda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ke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dalam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makna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lebih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kompleks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.</a:t>
          </a:r>
          <a:endParaRPr lang="en-US" sz="1800" baseline="0" dirty="0">
            <a:solidFill>
              <a:srgbClr val="009900"/>
            </a:solidFill>
            <a:latin typeface="Abscissa" pitchFamily="2" charset="0"/>
          </a:endParaRPr>
        </a:p>
      </dgm:t>
    </dgm:pt>
    <dgm:pt modelId="{0CF22248-9EA9-464E-A7B2-B68E33935041}" type="parTrans" cxnId="{2ED2B15D-8A54-42A9-9574-C92ED9623F77}">
      <dgm:prSet/>
      <dgm:spPr/>
      <dgm:t>
        <a:bodyPr/>
        <a:lstStyle/>
        <a:p>
          <a:endParaRPr lang="en-US"/>
        </a:p>
      </dgm:t>
    </dgm:pt>
    <dgm:pt modelId="{047DD769-9707-431E-B6DE-4C0B7194CDA0}" type="sibTrans" cxnId="{2ED2B15D-8A54-42A9-9574-C92ED9623F77}">
      <dgm:prSet/>
      <dgm:spPr/>
      <dgm:t>
        <a:bodyPr/>
        <a:lstStyle/>
        <a:p>
          <a:endParaRPr lang="en-US"/>
        </a:p>
      </dgm:t>
    </dgm:pt>
    <dgm:pt modelId="{A7007034-13C6-41CC-8A52-39F88736878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Pragmatik</a:t>
          </a:r>
          <a:endParaRPr lang="en-US" sz="1800" baseline="0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Kajian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memperlihatkan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bagaimana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tanda-tanda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membuat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perbedaan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dalam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kehidupan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manusia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atau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penggunaan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praktis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serta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berbagai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akibat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pengaruh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tanda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pada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kehidupan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009900"/>
              </a:solidFill>
              <a:latin typeface="Abscissa" pitchFamily="2" charset="0"/>
            </a:rPr>
            <a:t>sosial</a:t>
          </a:r>
          <a:r>
            <a:rPr lang="en-US" sz="1800" baseline="0" dirty="0" smtClean="0">
              <a:solidFill>
                <a:srgbClr val="009900"/>
              </a:solidFill>
              <a:latin typeface="Abscissa" pitchFamily="2" charset="0"/>
            </a:rPr>
            <a:t>.</a:t>
          </a:r>
          <a:endParaRPr lang="en-US" sz="1800" baseline="0" dirty="0">
            <a:solidFill>
              <a:srgbClr val="009900"/>
            </a:solidFill>
            <a:latin typeface="Abscissa" pitchFamily="2" charset="0"/>
          </a:endParaRPr>
        </a:p>
      </dgm:t>
    </dgm:pt>
    <dgm:pt modelId="{7734D8CC-A14C-4ABE-BBE6-5ADB579C4BB4}" type="parTrans" cxnId="{ECFB0764-5C66-4BB2-8E8D-0C07B4B28D7D}">
      <dgm:prSet/>
      <dgm:spPr/>
      <dgm:t>
        <a:bodyPr/>
        <a:lstStyle/>
        <a:p>
          <a:endParaRPr lang="en-US"/>
        </a:p>
      </dgm:t>
    </dgm:pt>
    <dgm:pt modelId="{2CB42185-713E-4461-AD91-E49FFA66C200}" type="sibTrans" cxnId="{ECFB0764-5C66-4BB2-8E8D-0C07B4B28D7D}">
      <dgm:prSet/>
      <dgm:spPr/>
      <dgm:t>
        <a:bodyPr/>
        <a:lstStyle/>
        <a:p>
          <a:endParaRPr lang="en-US"/>
        </a:p>
      </dgm:t>
    </dgm:pt>
    <dgm:pt modelId="{9485710D-BE0F-4BF3-A31D-9016EDF32ABE}" type="pres">
      <dgm:prSet presAssocID="{11436039-DFDB-47EA-94F5-896588D040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8C539-8C24-43EB-8238-C93D21D38174}" type="pres">
      <dgm:prSet presAssocID="{079F58A3-DD2D-4BDD-BD4C-08AF4D7F6461}" presName="roof" presStyleLbl="dkBgShp" presStyleIdx="0" presStyleCnt="2" custScaleY="51613" custLinFactNeighborY="-12097"/>
      <dgm:spPr/>
      <dgm:t>
        <a:bodyPr/>
        <a:lstStyle/>
        <a:p>
          <a:endParaRPr lang="en-US"/>
        </a:p>
      </dgm:t>
    </dgm:pt>
    <dgm:pt modelId="{2D7066C9-514D-4BFE-811C-F0A869B48919}" type="pres">
      <dgm:prSet presAssocID="{079F58A3-DD2D-4BDD-BD4C-08AF4D7F6461}" presName="pillars" presStyleCnt="0"/>
      <dgm:spPr/>
    </dgm:pt>
    <dgm:pt modelId="{E220F85C-4BFC-4273-B091-0DBF02772849}" type="pres">
      <dgm:prSet presAssocID="{079F58A3-DD2D-4BDD-BD4C-08AF4D7F6461}" presName="pillar1" presStyleLbl="node1" presStyleIdx="0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89BF8-6E23-4998-BA18-3FB6FC74B3B2}" type="pres">
      <dgm:prSet presAssocID="{F82967A4-5685-4A7D-91A4-27BD8555F7F4}" presName="pillarX" presStyleLbl="node1" presStyleIdx="1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2106-53D5-446C-A53B-AB77332F85B5}" type="pres">
      <dgm:prSet presAssocID="{A7007034-13C6-41CC-8A52-39F887368786}" presName="pillarX" presStyleLbl="node1" presStyleIdx="2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1FAD1-AF10-4DEB-9BBD-87896145860B}" type="pres">
      <dgm:prSet presAssocID="{079F58A3-DD2D-4BDD-BD4C-08AF4D7F6461}" presName="base" presStyleLbl="dkBgShp" presStyleIdx="1" presStyleCnt="2" custLinFactNeighborY="45233"/>
      <dgm:spPr/>
    </dgm:pt>
  </dgm:ptLst>
  <dgm:cxnLst>
    <dgm:cxn modelId="{2ED2B15D-8A54-42A9-9574-C92ED9623F77}" srcId="{079F58A3-DD2D-4BDD-BD4C-08AF4D7F6461}" destId="{F82967A4-5685-4A7D-91A4-27BD8555F7F4}" srcOrd="1" destOrd="0" parTransId="{0CF22248-9EA9-464E-A7B2-B68E33935041}" sibTransId="{047DD769-9707-431E-B6DE-4C0B7194CDA0}"/>
    <dgm:cxn modelId="{84536178-83CF-4E13-9D55-BBB82035D5D2}" type="presOf" srcId="{A7007034-13C6-41CC-8A52-39F887368786}" destId="{89A62106-53D5-446C-A53B-AB77332F85B5}" srcOrd="0" destOrd="0" presId="urn:microsoft.com/office/officeart/2005/8/layout/hList3"/>
    <dgm:cxn modelId="{4456A64A-98D6-4F46-8F99-C47C93501B39}" type="presOf" srcId="{F82967A4-5685-4A7D-91A4-27BD8555F7F4}" destId="{57F89BF8-6E23-4998-BA18-3FB6FC74B3B2}" srcOrd="0" destOrd="0" presId="urn:microsoft.com/office/officeart/2005/8/layout/hList3"/>
    <dgm:cxn modelId="{2D93AF62-DC6C-4D65-89D1-FC88D4F73317}" srcId="{079F58A3-DD2D-4BDD-BD4C-08AF4D7F6461}" destId="{66539D19-6946-45AE-8B5C-C509C17F20AA}" srcOrd="0" destOrd="0" parTransId="{27838E86-D792-4459-95EB-4AAFF1BC1C1C}" sibTransId="{6F259200-30C3-414D-9CB5-2C37177F6F81}"/>
    <dgm:cxn modelId="{ECFB0764-5C66-4BB2-8E8D-0C07B4B28D7D}" srcId="{079F58A3-DD2D-4BDD-BD4C-08AF4D7F6461}" destId="{A7007034-13C6-41CC-8A52-39F887368786}" srcOrd="2" destOrd="0" parTransId="{7734D8CC-A14C-4ABE-BBE6-5ADB579C4BB4}" sibTransId="{2CB42185-713E-4461-AD91-E49FFA66C200}"/>
    <dgm:cxn modelId="{67BE61C6-F647-4EF6-9776-65D7CBD2171E}" type="presOf" srcId="{11436039-DFDB-47EA-94F5-896588D040CB}" destId="{9485710D-BE0F-4BF3-A31D-9016EDF32ABE}" srcOrd="0" destOrd="0" presId="urn:microsoft.com/office/officeart/2005/8/layout/hList3"/>
    <dgm:cxn modelId="{2F205445-1D57-4B2B-BDCD-C5CF86A242F6}" type="presOf" srcId="{66539D19-6946-45AE-8B5C-C509C17F20AA}" destId="{E220F85C-4BFC-4273-B091-0DBF02772849}" srcOrd="0" destOrd="0" presId="urn:microsoft.com/office/officeart/2005/8/layout/hList3"/>
    <dgm:cxn modelId="{70CD2A27-655F-4A7D-BAA2-61CF175359BD}" srcId="{11436039-DFDB-47EA-94F5-896588D040CB}" destId="{079F58A3-DD2D-4BDD-BD4C-08AF4D7F6461}" srcOrd="0" destOrd="0" parTransId="{A3B9970C-23B8-4758-8177-0810D96843B5}" sibTransId="{2B27774A-4FDA-441D-A211-5686B57580C3}"/>
    <dgm:cxn modelId="{98B1EFD0-3D9B-403D-8968-8CB7CF1630FD}" type="presOf" srcId="{079F58A3-DD2D-4BDD-BD4C-08AF4D7F6461}" destId="{8548C539-8C24-43EB-8238-C93D21D38174}" srcOrd="0" destOrd="0" presId="urn:microsoft.com/office/officeart/2005/8/layout/hList3"/>
    <dgm:cxn modelId="{BBED599F-9783-4559-8074-8E3B78F522D7}" type="presParOf" srcId="{9485710D-BE0F-4BF3-A31D-9016EDF32ABE}" destId="{8548C539-8C24-43EB-8238-C93D21D38174}" srcOrd="0" destOrd="0" presId="urn:microsoft.com/office/officeart/2005/8/layout/hList3"/>
    <dgm:cxn modelId="{0C537E9C-C779-401A-A1FD-234F8C412C6E}" type="presParOf" srcId="{9485710D-BE0F-4BF3-A31D-9016EDF32ABE}" destId="{2D7066C9-514D-4BFE-811C-F0A869B48919}" srcOrd="1" destOrd="0" presId="urn:microsoft.com/office/officeart/2005/8/layout/hList3"/>
    <dgm:cxn modelId="{1D5A28DB-B1DA-4AC9-AE96-6AF0C59F628A}" type="presParOf" srcId="{2D7066C9-514D-4BFE-811C-F0A869B48919}" destId="{E220F85C-4BFC-4273-B091-0DBF02772849}" srcOrd="0" destOrd="0" presId="urn:microsoft.com/office/officeart/2005/8/layout/hList3"/>
    <dgm:cxn modelId="{0EFA82DD-70C7-481E-A184-7C10A5D2858E}" type="presParOf" srcId="{2D7066C9-514D-4BFE-811C-F0A869B48919}" destId="{57F89BF8-6E23-4998-BA18-3FB6FC74B3B2}" srcOrd="1" destOrd="0" presId="urn:microsoft.com/office/officeart/2005/8/layout/hList3"/>
    <dgm:cxn modelId="{9ACD873B-0626-4901-B4D9-D87117550824}" type="presParOf" srcId="{2D7066C9-514D-4BFE-811C-F0A869B48919}" destId="{89A62106-53D5-446C-A53B-AB77332F85B5}" srcOrd="2" destOrd="0" presId="urn:microsoft.com/office/officeart/2005/8/layout/hList3"/>
    <dgm:cxn modelId="{6F67666F-5438-4C58-B807-0BCA345F9403}" type="presParOf" srcId="{9485710D-BE0F-4BF3-A31D-9016EDF32ABE}" destId="{2821FAD1-AF10-4DEB-9BBD-87896145860B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36039-DFDB-47EA-94F5-896588D040CB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79F58A3-DD2D-4BDD-BD4C-08AF4D7F646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bscissa" pitchFamily="2" charset="0"/>
            </a:rPr>
            <a:t>Pemikiran</a:t>
          </a:r>
          <a:r>
            <a:rPr lang="en-US" sz="3600" b="1" dirty="0" smtClean="0">
              <a:solidFill>
                <a:srgbClr val="002060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Abscissa" pitchFamily="2" charset="0"/>
            </a:rPr>
            <a:t>umum</a:t>
          </a:r>
          <a:r>
            <a:rPr lang="en-US" sz="3600" b="1" dirty="0" smtClean="0">
              <a:solidFill>
                <a:srgbClr val="002060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Abscissa" pitchFamily="2" charset="0"/>
            </a:rPr>
            <a:t>tradisi</a:t>
          </a:r>
          <a:r>
            <a:rPr lang="en-US" sz="3600" b="1" dirty="0" smtClean="0">
              <a:solidFill>
                <a:srgbClr val="002060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Abscissa" pitchFamily="2" charset="0"/>
            </a:rPr>
            <a:t>fenomenologis</a:t>
          </a:r>
          <a:endParaRPr lang="en-US" sz="3600" b="1" dirty="0">
            <a:solidFill>
              <a:srgbClr val="002060"/>
            </a:solidFill>
            <a:latin typeface="Abscissa" pitchFamily="2" charset="0"/>
          </a:endParaRPr>
        </a:p>
      </dgm:t>
    </dgm:pt>
    <dgm:pt modelId="{A3B9970C-23B8-4758-8177-0810D96843B5}" type="parTrans" cxnId="{70CD2A27-655F-4A7D-BAA2-61CF175359BD}">
      <dgm:prSet/>
      <dgm:spPr/>
      <dgm:t>
        <a:bodyPr/>
        <a:lstStyle/>
        <a:p>
          <a:endParaRPr lang="en-US"/>
        </a:p>
      </dgm:t>
    </dgm:pt>
    <dgm:pt modelId="{2B27774A-4FDA-441D-A211-5686B57580C3}" type="sibTrans" cxnId="{70CD2A27-655F-4A7D-BAA2-61CF175359BD}">
      <dgm:prSet/>
      <dgm:spPr/>
      <dgm:t>
        <a:bodyPr/>
        <a:lstStyle/>
        <a:p>
          <a:endParaRPr lang="en-US"/>
        </a:p>
      </dgm:t>
    </dgm:pt>
    <dgm:pt modelId="{66539D19-6946-45AE-8B5C-C509C17F20A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baseline="0" dirty="0" err="1" smtClean="0">
              <a:latin typeface="Abscissa" pitchFamily="2" charset="0"/>
            </a:rPr>
            <a:t>Fenomenologis</a:t>
          </a:r>
          <a:r>
            <a:rPr lang="en-US" sz="1800" b="1" baseline="0" dirty="0" smtClean="0">
              <a:latin typeface="Abscissa" pitchFamily="2" charset="0"/>
            </a:rPr>
            <a:t> </a:t>
          </a:r>
          <a:r>
            <a:rPr lang="en-US" sz="1800" b="1" baseline="0" dirty="0" err="1" smtClean="0">
              <a:latin typeface="Abscissa" pitchFamily="2" charset="0"/>
            </a:rPr>
            <a:t>Klasik</a:t>
          </a:r>
          <a:endParaRPr lang="en-US" sz="1800" b="1" baseline="0" dirty="0" smtClean="0">
            <a:latin typeface="Abscissa" pitchFamily="2" charset="0"/>
          </a:endParaRPr>
        </a:p>
        <a:p>
          <a:pPr algn="l"/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Metode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meyakinkan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kebenaran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melalui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kesadaran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terfokus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.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Kebenaran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dapat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diyakinkan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melalui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pengalaman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langsung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dengan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catatan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harus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disiplin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dalam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mengalami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segala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sesuatu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.</a:t>
          </a:r>
        </a:p>
        <a:p>
          <a:pPr algn="ctr"/>
          <a:endParaRPr lang="en-US" sz="1800" baseline="0" dirty="0">
            <a:latin typeface="Abscissa" pitchFamily="2" charset="0"/>
          </a:endParaRPr>
        </a:p>
      </dgm:t>
    </dgm:pt>
    <dgm:pt modelId="{27838E86-D792-4459-95EB-4AAFF1BC1C1C}" type="parTrans" cxnId="{2D93AF62-DC6C-4D65-89D1-FC88D4F73317}">
      <dgm:prSet/>
      <dgm:spPr/>
      <dgm:t>
        <a:bodyPr/>
        <a:lstStyle/>
        <a:p>
          <a:endParaRPr lang="en-US"/>
        </a:p>
      </dgm:t>
    </dgm:pt>
    <dgm:pt modelId="{6F259200-30C3-414D-9CB5-2C37177F6F81}" type="sibTrans" cxnId="{2D93AF62-DC6C-4D65-89D1-FC88D4F73317}">
      <dgm:prSet/>
      <dgm:spPr/>
      <dgm:t>
        <a:bodyPr/>
        <a:lstStyle/>
        <a:p>
          <a:endParaRPr lang="en-US"/>
        </a:p>
      </dgm:t>
    </dgm:pt>
    <dgm:pt modelId="{F82967A4-5685-4A7D-91A4-27BD8555F7F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baseline="0" dirty="0" err="1" smtClean="0">
              <a:solidFill>
                <a:schemeClr val="tx1"/>
              </a:solidFill>
              <a:latin typeface="Abscissa" pitchFamily="2" charset="0"/>
            </a:rPr>
            <a:t>Fenomenologis</a:t>
          </a:r>
          <a:r>
            <a:rPr lang="en-US" sz="1800" b="1" baseline="0" dirty="0" smtClean="0">
              <a:solidFill>
                <a:schemeClr val="tx1"/>
              </a:solidFill>
              <a:latin typeface="Abscissa" pitchFamily="2" charset="0"/>
            </a:rPr>
            <a:t> </a:t>
          </a:r>
          <a:r>
            <a:rPr lang="en-US" sz="1800" b="1" baseline="0" dirty="0" err="1" smtClean="0">
              <a:solidFill>
                <a:schemeClr val="tx1"/>
              </a:solidFill>
              <a:latin typeface="Abscissa" pitchFamily="2" charset="0"/>
            </a:rPr>
            <a:t>Persepsi</a:t>
          </a:r>
          <a:endParaRPr lang="en-US" sz="1800" b="1" baseline="0" dirty="0" smtClean="0">
            <a:solidFill>
              <a:schemeClr val="tx1"/>
            </a:solidFill>
            <a:latin typeface="Abscissa" pitchFamily="2" charset="0"/>
          </a:endParaRPr>
        </a:p>
        <a:p>
          <a:pPr algn="l"/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Ide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yang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menganut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bahwa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pengalaman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itu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subjektif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bukan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objektif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percaya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bahwa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subjektivitas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merupakan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bentuk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penting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sebuah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pengetahuan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.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Manusia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merupakan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sosok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gabungan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fisik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</a:t>
          </a:r>
          <a:r>
            <a:rPr lang="en-US" sz="1800" baseline="0" dirty="0" err="1" smtClean="0">
              <a:solidFill>
                <a:srgbClr val="996633"/>
              </a:solidFill>
              <a:latin typeface="Abscissa" pitchFamily="2" charset="0"/>
            </a:rPr>
            <a:t>dan</a:t>
          </a:r>
          <a:r>
            <a:rPr lang="en-US" sz="1800" baseline="0" dirty="0" smtClean="0">
              <a:solidFill>
                <a:srgbClr val="996633"/>
              </a:solidFill>
              <a:latin typeface="Abscissa" pitchFamily="2" charset="0"/>
            </a:rPr>
            <a:t> mental.</a:t>
          </a:r>
          <a:endParaRPr lang="en-US" sz="1800" baseline="0" dirty="0">
            <a:solidFill>
              <a:srgbClr val="996633"/>
            </a:solidFill>
            <a:latin typeface="Abscissa" pitchFamily="2" charset="0"/>
          </a:endParaRPr>
        </a:p>
      </dgm:t>
    </dgm:pt>
    <dgm:pt modelId="{0CF22248-9EA9-464E-A7B2-B68E33935041}" type="parTrans" cxnId="{2ED2B15D-8A54-42A9-9574-C92ED9623F77}">
      <dgm:prSet/>
      <dgm:spPr/>
      <dgm:t>
        <a:bodyPr/>
        <a:lstStyle/>
        <a:p>
          <a:endParaRPr lang="en-US"/>
        </a:p>
      </dgm:t>
    </dgm:pt>
    <dgm:pt modelId="{047DD769-9707-431E-B6DE-4C0B7194CDA0}" type="sibTrans" cxnId="{2ED2B15D-8A54-42A9-9574-C92ED9623F77}">
      <dgm:prSet/>
      <dgm:spPr/>
      <dgm:t>
        <a:bodyPr/>
        <a:lstStyle/>
        <a:p>
          <a:endParaRPr lang="en-US"/>
        </a:p>
      </dgm:t>
    </dgm:pt>
    <dgm:pt modelId="{A7007034-13C6-41CC-8A52-39F88736878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baseline="0" dirty="0" err="1" smtClean="0">
              <a:latin typeface="Abscissa" pitchFamily="2" charset="0"/>
            </a:rPr>
            <a:t>Fenomenologis</a:t>
          </a:r>
          <a:r>
            <a:rPr lang="en-US" sz="1800" b="1" baseline="0" dirty="0" smtClean="0">
              <a:latin typeface="Abscissa" pitchFamily="2" charset="0"/>
            </a:rPr>
            <a:t> </a:t>
          </a:r>
          <a:r>
            <a:rPr lang="en-US" sz="1800" b="1" baseline="0" dirty="0" err="1" smtClean="0">
              <a:latin typeface="Abscissa" pitchFamily="2" charset="0"/>
            </a:rPr>
            <a:t>Hermenuetik</a:t>
          </a:r>
          <a:endParaRPr lang="en-US" sz="1800" b="1" baseline="0" dirty="0" smtClean="0">
            <a:latin typeface="Abscissa" pitchFamily="2" charset="0"/>
          </a:endParaRPr>
        </a:p>
        <a:p>
          <a:pPr algn="l"/>
          <a:r>
            <a:rPr lang="en-US" sz="1800" baseline="0" dirty="0" err="1" smtClean="0">
              <a:latin typeface="Abscissa" pitchFamily="2" charset="0"/>
            </a:rPr>
            <a:t>Realitas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sesuatu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tidak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diketahui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dengan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analisis</a:t>
          </a:r>
          <a:r>
            <a:rPr lang="en-US" sz="1800" baseline="0" dirty="0" smtClean="0">
              <a:latin typeface="Abscissa" pitchFamily="2" charset="0"/>
            </a:rPr>
            <a:t> yang </a:t>
          </a:r>
          <a:r>
            <a:rPr lang="en-US" sz="1800" baseline="0" dirty="0" err="1" smtClean="0">
              <a:latin typeface="Abscissa" pitchFamily="2" charset="0"/>
            </a:rPr>
            <a:t>cermat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atau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pengurangan</a:t>
          </a:r>
          <a:r>
            <a:rPr lang="en-US" sz="1800" baseline="0" dirty="0" smtClean="0">
              <a:latin typeface="Abscissa" pitchFamily="2" charset="0"/>
            </a:rPr>
            <a:t>, </a:t>
          </a:r>
          <a:r>
            <a:rPr lang="en-US" sz="1800" baseline="0" dirty="0" err="1" smtClean="0">
              <a:latin typeface="Abscissa" pitchFamily="2" charset="0"/>
            </a:rPr>
            <a:t>melainkan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oleh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pengalaman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alami</a:t>
          </a:r>
          <a:r>
            <a:rPr lang="en-US" sz="1800" baseline="0" dirty="0" smtClean="0">
              <a:latin typeface="Abscissa" pitchFamily="2" charset="0"/>
            </a:rPr>
            <a:t> yang </a:t>
          </a:r>
          <a:r>
            <a:rPr lang="en-US" sz="1800" baseline="0" dirty="0" err="1" smtClean="0">
              <a:latin typeface="Abscissa" pitchFamily="2" charset="0"/>
            </a:rPr>
            <a:t>diciptakan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oleh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penggunaan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bahasa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dalam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kehidupan</a:t>
          </a:r>
          <a:r>
            <a:rPr lang="en-US" sz="1800" baseline="0" dirty="0" smtClean="0">
              <a:latin typeface="Abscissa" pitchFamily="2" charset="0"/>
            </a:rPr>
            <a:t> </a:t>
          </a:r>
          <a:r>
            <a:rPr lang="en-US" sz="1800" baseline="0" dirty="0" err="1" smtClean="0">
              <a:latin typeface="Abscissa" pitchFamily="2" charset="0"/>
            </a:rPr>
            <a:t>sehari-hari</a:t>
          </a:r>
          <a:r>
            <a:rPr lang="en-US" sz="1800" baseline="0" dirty="0" smtClean="0">
              <a:latin typeface="Abscissa" pitchFamily="2" charset="0"/>
            </a:rPr>
            <a:t>.</a:t>
          </a:r>
          <a:endParaRPr lang="en-US" sz="1800" baseline="0" dirty="0">
            <a:latin typeface="Abscissa" pitchFamily="2" charset="0"/>
          </a:endParaRPr>
        </a:p>
      </dgm:t>
    </dgm:pt>
    <dgm:pt modelId="{7734D8CC-A14C-4ABE-BBE6-5ADB579C4BB4}" type="parTrans" cxnId="{ECFB0764-5C66-4BB2-8E8D-0C07B4B28D7D}">
      <dgm:prSet/>
      <dgm:spPr/>
      <dgm:t>
        <a:bodyPr/>
        <a:lstStyle/>
        <a:p>
          <a:endParaRPr lang="en-US"/>
        </a:p>
      </dgm:t>
    </dgm:pt>
    <dgm:pt modelId="{2CB42185-713E-4461-AD91-E49FFA66C200}" type="sibTrans" cxnId="{ECFB0764-5C66-4BB2-8E8D-0C07B4B28D7D}">
      <dgm:prSet/>
      <dgm:spPr/>
      <dgm:t>
        <a:bodyPr/>
        <a:lstStyle/>
        <a:p>
          <a:endParaRPr lang="en-US"/>
        </a:p>
      </dgm:t>
    </dgm:pt>
    <dgm:pt modelId="{9485710D-BE0F-4BF3-A31D-9016EDF32ABE}" type="pres">
      <dgm:prSet presAssocID="{11436039-DFDB-47EA-94F5-896588D040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8C539-8C24-43EB-8238-C93D21D38174}" type="pres">
      <dgm:prSet presAssocID="{079F58A3-DD2D-4BDD-BD4C-08AF4D7F6461}" presName="roof" presStyleLbl="dkBgShp" presStyleIdx="0" presStyleCnt="2" custScaleY="51613" custLinFactNeighborY="-12097"/>
      <dgm:spPr/>
      <dgm:t>
        <a:bodyPr/>
        <a:lstStyle/>
        <a:p>
          <a:endParaRPr lang="en-US"/>
        </a:p>
      </dgm:t>
    </dgm:pt>
    <dgm:pt modelId="{2D7066C9-514D-4BFE-811C-F0A869B48919}" type="pres">
      <dgm:prSet presAssocID="{079F58A3-DD2D-4BDD-BD4C-08AF4D7F6461}" presName="pillars" presStyleCnt="0"/>
      <dgm:spPr/>
      <dgm:t>
        <a:bodyPr/>
        <a:lstStyle/>
        <a:p>
          <a:endParaRPr lang="en-US"/>
        </a:p>
      </dgm:t>
    </dgm:pt>
    <dgm:pt modelId="{E220F85C-4BFC-4273-B091-0DBF02772849}" type="pres">
      <dgm:prSet presAssocID="{079F58A3-DD2D-4BDD-BD4C-08AF4D7F6461}" presName="pillar1" presStyleLbl="node1" presStyleIdx="0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89BF8-6E23-4998-BA18-3FB6FC74B3B2}" type="pres">
      <dgm:prSet presAssocID="{F82967A4-5685-4A7D-91A4-27BD8555F7F4}" presName="pillarX" presStyleLbl="node1" presStyleIdx="1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2106-53D5-446C-A53B-AB77332F85B5}" type="pres">
      <dgm:prSet presAssocID="{A7007034-13C6-41CC-8A52-39F887368786}" presName="pillarX" presStyleLbl="node1" presStyleIdx="2" presStyleCnt="3" custScaleY="84140" custLinFactNeighborY="-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1FAD1-AF10-4DEB-9BBD-87896145860B}" type="pres">
      <dgm:prSet presAssocID="{079F58A3-DD2D-4BDD-BD4C-08AF4D7F6461}" presName="base" presStyleLbl="dkBgShp" presStyleIdx="1" presStyleCnt="2" custLinFactNeighborY="45233"/>
      <dgm:spPr/>
      <dgm:t>
        <a:bodyPr/>
        <a:lstStyle/>
        <a:p>
          <a:endParaRPr lang="en-US"/>
        </a:p>
      </dgm:t>
    </dgm:pt>
  </dgm:ptLst>
  <dgm:cxnLst>
    <dgm:cxn modelId="{B42E8A6D-B500-445D-94F1-94A25C9E8764}" type="presOf" srcId="{A7007034-13C6-41CC-8A52-39F887368786}" destId="{89A62106-53D5-446C-A53B-AB77332F85B5}" srcOrd="0" destOrd="0" presId="urn:microsoft.com/office/officeart/2005/8/layout/hList3"/>
    <dgm:cxn modelId="{2ED2B15D-8A54-42A9-9574-C92ED9623F77}" srcId="{079F58A3-DD2D-4BDD-BD4C-08AF4D7F6461}" destId="{F82967A4-5685-4A7D-91A4-27BD8555F7F4}" srcOrd="1" destOrd="0" parTransId="{0CF22248-9EA9-464E-A7B2-B68E33935041}" sibTransId="{047DD769-9707-431E-B6DE-4C0B7194CDA0}"/>
    <dgm:cxn modelId="{0574B943-ABC3-45ED-B570-56513AF1F5F0}" type="presOf" srcId="{079F58A3-DD2D-4BDD-BD4C-08AF4D7F6461}" destId="{8548C539-8C24-43EB-8238-C93D21D38174}" srcOrd="0" destOrd="0" presId="urn:microsoft.com/office/officeart/2005/8/layout/hList3"/>
    <dgm:cxn modelId="{09DB088A-9150-48B8-8A31-C6245EFBE792}" type="presOf" srcId="{11436039-DFDB-47EA-94F5-896588D040CB}" destId="{9485710D-BE0F-4BF3-A31D-9016EDF32ABE}" srcOrd="0" destOrd="0" presId="urn:microsoft.com/office/officeart/2005/8/layout/hList3"/>
    <dgm:cxn modelId="{F0C02EAC-1D4D-4DF4-B835-A5257FA09B4F}" type="presOf" srcId="{F82967A4-5685-4A7D-91A4-27BD8555F7F4}" destId="{57F89BF8-6E23-4998-BA18-3FB6FC74B3B2}" srcOrd="0" destOrd="0" presId="urn:microsoft.com/office/officeart/2005/8/layout/hList3"/>
    <dgm:cxn modelId="{2D93AF62-DC6C-4D65-89D1-FC88D4F73317}" srcId="{079F58A3-DD2D-4BDD-BD4C-08AF4D7F6461}" destId="{66539D19-6946-45AE-8B5C-C509C17F20AA}" srcOrd="0" destOrd="0" parTransId="{27838E86-D792-4459-95EB-4AAFF1BC1C1C}" sibTransId="{6F259200-30C3-414D-9CB5-2C37177F6F81}"/>
    <dgm:cxn modelId="{C4BC3852-B6CD-47E1-B231-10CDBEAEECFC}" type="presOf" srcId="{66539D19-6946-45AE-8B5C-C509C17F20AA}" destId="{E220F85C-4BFC-4273-B091-0DBF02772849}" srcOrd="0" destOrd="0" presId="urn:microsoft.com/office/officeart/2005/8/layout/hList3"/>
    <dgm:cxn modelId="{ECFB0764-5C66-4BB2-8E8D-0C07B4B28D7D}" srcId="{079F58A3-DD2D-4BDD-BD4C-08AF4D7F6461}" destId="{A7007034-13C6-41CC-8A52-39F887368786}" srcOrd="2" destOrd="0" parTransId="{7734D8CC-A14C-4ABE-BBE6-5ADB579C4BB4}" sibTransId="{2CB42185-713E-4461-AD91-E49FFA66C200}"/>
    <dgm:cxn modelId="{70CD2A27-655F-4A7D-BAA2-61CF175359BD}" srcId="{11436039-DFDB-47EA-94F5-896588D040CB}" destId="{079F58A3-DD2D-4BDD-BD4C-08AF4D7F6461}" srcOrd="0" destOrd="0" parTransId="{A3B9970C-23B8-4758-8177-0810D96843B5}" sibTransId="{2B27774A-4FDA-441D-A211-5686B57580C3}"/>
    <dgm:cxn modelId="{98F7A167-6E60-4F93-84C4-B6CF35E3E765}" type="presParOf" srcId="{9485710D-BE0F-4BF3-A31D-9016EDF32ABE}" destId="{8548C539-8C24-43EB-8238-C93D21D38174}" srcOrd="0" destOrd="0" presId="urn:microsoft.com/office/officeart/2005/8/layout/hList3"/>
    <dgm:cxn modelId="{7139A8E3-F7F9-4C83-B8DF-6A0DFBCFBD19}" type="presParOf" srcId="{9485710D-BE0F-4BF3-A31D-9016EDF32ABE}" destId="{2D7066C9-514D-4BFE-811C-F0A869B48919}" srcOrd="1" destOrd="0" presId="urn:microsoft.com/office/officeart/2005/8/layout/hList3"/>
    <dgm:cxn modelId="{A0D17954-4763-45A2-BB60-F569124907A3}" type="presParOf" srcId="{2D7066C9-514D-4BFE-811C-F0A869B48919}" destId="{E220F85C-4BFC-4273-B091-0DBF02772849}" srcOrd="0" destOrd="0" presId="urn:microsoft.com/office/officeart/2005/8/layout/hList3"/>
    <dgm:cxn modelId="{2DD0687A-425C-4BFF-AADC-196D2A7B0953}" type="presParOf" srcId="{2D7066C9-514D-4BFE-811C-F0A869B48919}" destId="{57F89BF8-6E23-4998-BA18-3FB6FC74B3B2}" srcOrd="1" destOrd="0" presId="urn:microsoft.com/office/officeart/2005/8/layout/hList3"/>
    <dgm:cxn modelId="{3E334E9F-7B29-4A77-A095-9E5B3A8C747F}" type="presParOf" srcId="{2D7066C9-514D-4BFE-811C-F0A869B48919}" destId="{89A62106-53D5-446C-A53B-AB77332F85B5}" srcOrd="2" destOrd="0" presId="urn:microsoft.com/office/officeart/2005/8/layout/hList3"/>
    <dgm:cxn modelId="{A2A30D25-1645-4D3B-B2FF-AFAC0850F642}" type="presParOf" srcId="{9485710D-BE0F-4BF3-A31D-9016EDF32ABE}" destId="{2821FAD1-AF10-4DEB-9BBD-87896145860B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6F56C-BEAE-4A8B-97AC-FB59DB78D0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89392-7591-426F-9FB6-111EDA43E3E6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rgbClr val="009900"/>
              </a:solidFill>
              <a:latin typeface="Abscissa" pitchFamily="2" charset="0"/>
            </a:rPr>
            <a:t>Basic System Theory</a:t>
          </a: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Menggambarkan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sistem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sebagai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bentuk-bentuk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nyata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dapat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dianalisis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diobservasi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luar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Melihat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bagian-bagian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sistem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bagaimana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semuanya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berinteraksi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Deteksi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input and output.</a:t>
          </a:r>
          <a:endParaRPr lang="en-US" sz="1800" b="0" dirty="0">
            <a:solidFill>
              <a:srgbClr val="009900"/>
            </a:solidFill>
            <a:latin typeface="Abscissa" pitchFamily="2" charset="0"/>
          </a:endParaRPr>
        </a:p>
      </dgm:t>
    </dgm:pt>
    <dgm:pt modelId="{B0FA9FBD-6B63-4FE1-B277-984FD090705A}" type="parTrans" cxnId="{27DFCF3F-4035-4DDE-A40E-631B04072F37}">
      <dgm:prSet/>
      <dgm:spPr/>
      <dgm:t>
        <a:bodyPr/>
        <a:lstStyle/>
        <a:p>
          <a:endParaRPr lang="en-US"/>
        </a:p>
      </dgm:t>
    </dgm:pt>
    <dgm:pt modelId="{2F8424FF-FF6F-4AAE-A727-C648FC768190}" type="sibTrans" cxnId="{27DFCF3F-4035-4DDE-A40E-631B04072F37}">
      <dgm:prSet/>
      <dgm:spPr/>
      <dgm:t>
        <a:bodyPr/>
        <a:lstStyle/>
        <a:p>
          <a:endParaRPr lang="en-US"/>
        </a:p>
      </dgm:t>
    </dgm:pt>
    <dgm:pt modelId="{97CFAA84-2278-42B3-9127-19E079548217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1" dirty="0" smtClean="0">
              <a:solidFill>
                <a:srgbClr val="009900"/>
              </a:solidFill>
              <a:latin typeface="Abscissa" pitchFamily="2" charset="0"/>
            </a:rPr>
            <a:t>General System Theory</a:t>
          </a: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Tradisi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ini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menggunakan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prinsip-prinsip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sistem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menunjukkan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bagaimana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benda-benda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kajian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berbeda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serupa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satu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sama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lain.</a:t>
          </a:r>
        </a:p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endParaRPr lang="en-US" sz="1800" b="0" dirty="0">
            <a:solidFill>
              <a:srgbClr val="009900"/>
            </a:solidFill>
            <a:latin typeface="Abscissa" pitchFamily="2" charset="0"/>
          </a:endParaRPr>
        </a:p>
      </dgm:t>
    </dgm:pt>
    <dgm:pt modelId="{215BFC0B-2461-403B-9241-56B21B7B64DC}" type="parTrans" cxnId="{3B96C7B3-64D4-4F50-9F10-9A8805EEAB50}">
      <dgm:prSet/>
      <dgm:spPr/>
      <dgm:t>
        <a:bodyPr/>
        <a:lstStyle/>
        <a:p>
          <a:endParaRPr lang="en-US"/>
        </a:p>
      </dgm:t>
    </dgm:pt>
    <dgm:pt modelId="{DACAE868-B771-4664-BDD6-563826F64B4F}" type="sibTrans" cxnId="{3B96C7B3-64D4-4F50-9F10-9A8805EEAB50}">
      <dgm:prSet/>
      <dgm:spPr/>
      <dgm:t>
        <a:bodyPr/>
        <a:lstStyle/>
        <a:p>
          <a:endParaRPr lang="en-US"/>
        </a:p>
      </dgm:t>
    </dgm:pt>
    <dgm:pt modelId="{7D86BBBB-A203-42A0-B0D4-7E192FECBC3E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rgbClr val="009900"/>
              </a:solidFill>
              <a:latin typeface="Abscissa" pitchFamily="2" charset="0"/>
            </a:rPr>
            <a:t>Cybernetics</a:t>
          </a: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Cabang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teori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sistem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memfokuskan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putaran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timbal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balik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proses-proses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kontrol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Mengarahkan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bagaimana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sesuatu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saling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memengaruhi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memper-tahankan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kontrol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keseimbangan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membuat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perubahan</a:t>
          </a:r>
          <a:endParaRPr lang="en-US" sz="1800" b="0" dirty="0">
            <a:solidFill>
              <a:srgbClr val="009900"/>
            </a:solidFill>
            <a:latin typeface="Abscissa" pitchFamily="2" charset="0"/>
          </a:endParaRPr>
        </a:p>
      </dgm:t>
    </dgm:pt>
    <dgm:pt modelId="{FD60E39F-8F27-4C6F-AF74-65441C2EF2BB}" type="parTrans" cxnId="{B9EFD2B8-0110-4F66-9CF3-A2EBCC621369}">
      <dgm:prSet/>
      <dgm:spPr/>
      <dgm:t>
        <a:bodyPr/>
        <a:lstStyle/>
        <a:p>
          <a:endParaRPr lang="en-US"/>
        </a:p>
      </dgm:t>
    </dgm:pt>
    <dgm:pt modelId="{506C1D56-580C-42F4-AECE-F7FABA7F1BB7}" type="sibTrans" cxnId="{B9EFD2B8-0110-4F66-9CF3-A2EBCC621369}">
      <dgm:prSet/>
      <dgm:spPr/>
      <dgm:t>
        <a:bodyPr/>
        <a:lstStyle/>
        <a:p>
          <a:endParaRPr lang="en-US"/>
        </a:p>
      </dgm:t>
    </dgm:pt>
    <dgm:pt modelId="{51CFCE64-1FF0-48C8-82AD-C39FD38F1F0D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1" dirty="0" smtClean="0">
              <a:solidFill>
                <a:srgbClr val="009900"/>
              </a:solidFill>
              <a:latin typeface="Abscissa" pitchFamily="2" charset="0"/>
            </a:rPr>
            <a:t>Second Order Cybernetics</a:t>
          </a: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Apa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diobservasi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sistem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ditentukan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secara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terpisah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oleh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kategori-kategori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metode-metode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observasi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gilirannya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dipengaruhi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oleh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apa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dilihat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</a:t>
          </a:r>
        </a:p>
        <a:p>
          <a:pPr algn="l"/>
          <a:endParaRPr lang="en-US" sz="1800" b="1" dirty="0">
            <a:solidFill>
              <a:srgbClr val="009900"/>
            </a:solidFill>
            <a:latin typeface="Abscissa" pitchFamily="2" charset="0"/>
          </a:endParaRPr>
        </a:p>
      </dgm:t>
    </dgm:pt>
    <dgm:pt modelId="{57DE37A1-48B6-465C-97DE-58680AB17D80}" type="parTrans" cxnId="{20E08BDC-3527-4FB3-A05D-0E2A84AFEB12}">
      <dgm:prSet/>
      <dgm:spPr/>
      <dgm:t>
        <a:bodyPr/>
        <a:lstStyle/>
        <a:p>
          <a:endParaRPr lang="en-US"/>
        </a:p>
      </dgm:t>
    </dgm:pt>
    <dgm:pt modelId="{CC403753-CE72-4715-95A0-1C1880D13638}" type="sibTrans" cxnId="{20E08BDC-3527-4FB3-A05D-0E2A84AFEB12}">
      <dgm:prSet/>
      <dgm:spPr/>
      <dgm:t>
        <a:bodyPr/>
        <a:lstStyle/>
        <a:p>
          <a:endParaRPr lang="en-US"/>
        </a:p>
      </dgm:t>
    </dgm:pt>
    <dgm:pt modelId="{8A2CD96B-5855-46F5-8778-77FEFA77DD7D}" type="pres">
      <dgm:prSet presAssocID="{C7D6F56C-BEAE-4A8B-97AC-FB59DB78D0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E316C-AB85-470A-AA02-3906B3814A36}" type="pres">
      <dgm:prSet presAssocID="{C7D6F56C-BEAE-4A8B-97AC-FB59DB78D060}" presName="axisShape" presStyleLbl="bgShp" presStyleIdx="0" presStyleCnt="1"/>
      <dgm:spPr>
        <a:solidFill>
          <a:srgbClr val="92D050"/>
        </a:solidFill>
        <a:ln>
          <a:solidFill>
            <a:schemeClr val="tx2"/>
          </a:solidFill>
        </a:ln>
      </dgm:spPr>
    </dgm:pt>
    <dgm:pt modelId="{AD3CE812-71B2-48DD-888D-3E96D55F57A8}" type="pres">
      <dgm:prSet presAssocID="{C7D6F56C-BEAE-4A8B-97AC-FB59DB78D060}" presName="rect1" presStyleLbl="node1" presStyleIdx="0" presStyleCnt="4" custScaleX="210447" custScaleY="105441" custLinFactNeighborX="-57137" custLinFactNeighborY="-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05E60-A359-4842-AE01-CD8B6EFFA607}" type="pres">
      <dgm:prSet presAssocID="{C7D6F56C-BEAE-4A8B-97AC-FB59DB78D060}" presName="rect2" presStyleLbl="node1" presStyleIdx="1" presStyleCnt="4" custScaleX="202513" custScaleY="105441" custLinFactNeighborX="54865" custLinFactNeighborY="-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B4D0-4640-453A-863B-779479545BEB}" type="pres">
      <dgm:prSet presAssocID="{C7D6F56C-BEAE-4A8B-97AC-FB59DB78D060}" presName="rect3" presStyleLbl="node1" presStyleIdx="2" presStyleCnt="4" custScaleX="210447" custScaleY="105441" custLinFactNeighborX="-57137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057-B0FB-46B6-A080-E702E3EA1B87}" type="pres">
      <dgm:prSet presAssocID="{C7D6F56C-BEAE-4A8B-97AC-FB59DB78D060}" presName="rect4" presStyleLbl="node1" presStyleIdx="3" presStyleCnt="4" custScaleX="202513" custLinFactNeighborX="54865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FD2B8-0110-4F66-9CF3-A2EBCC621369}" srcId="{C7D6F56C-BEAE-4A8B-97AC-FB59DB78D060}" destId="{7D86BBBB-A203-42A0-B0D4-7E192FECBC3E}" srcOrd="2" destOrd="0" parTransId="{FD60E39F-8F27-4C6F-AF74-65441C2EF2BB}" sibTransId="{506C1D56-580C-42F4-AECE-F7FABA7F1BB7}"/>
    <dgm:cxn modelId="{7613AF39-895A-43B7-8543-045552946D51}" type="presOf" srcId="{7D86BBBB-A203-42A0-B0D4-7E192FECBC3E}" destId="{0778B4D0-4640-453A-863B-779479545BEB}" srcOrd="0" destOrd="0" presId="urn:microsoft.com/office/officeart/2005/8/layout/matrix2"/>
    <dgm:cxn modelId="{F0E9174E-A695-4E6D-A140-221932016E9A}" type="presOf" srcId="{FFA89392-7591-426F-9FB6-111EDA43E3E6}" destId="{AD3CE812-71B2-48DD-888D-3E96D55F57A8}" srcOrd="0" destOrd="0" presId="urn:microsoft.com/office/officeart/2005/8/layout/matrix2"/>
    <dgm:cxn modelId="{CFC2C318-D38E-49F5-9DAB-99539E00DBD5}" type="presOf" srcId="{51CFCE64-1FF0-48C8-82AD-C39FD38F1F0D}" destId="{A2C87057-B0FB-46B6-A080-E702E3EA1B87}" srcOrd="0" destOrd="0" presId="urn:microsoft.com/office/officeart/2005/8/layout/matrix2"/>
    <dgm:cxn modelId="{EC4BAB5B-638F-42BD-A299-BB75B58D4732}" type="presOf" srcId="{97CFAA84-2278-42B3-9127-19E079548217}" destId="{48105E60-A359-4842-AE01-CD8B6EFFA607}" srcOrd="0" destOrd="0" presId="urn:microsoft.com/office/officeart/2005/8/layout/matrix2"/>
    <dgm:cxn modelId="{3B96C7B3-64D4-4F50-9F10-9A8805EEAB50}" srcId="{C7D6F56C-BEAE-4A8B-97AC-FB59DB78D060}" destId="{97CFAA84-2278-42B3-9127-19E079548217}" srcOrd="1" destOrd="0" parTransId="{215BFC0B-2461-403B-9241-56B21B7B64DC}" sibTransId="{DACAE868-B771-4664-BDD6-563826F64B4F}"/>
    <dgm:cxn modelId="{1F03627C-7A53-4FA7-8D21-21A115CCDBF2}" type="presOf" srcId="{C7D6F56C-BEAE-4A8B-97AC-FB59DB78D060}" destId="{8A2CD96B-5855-46F5-8778-77FEFA77DD7D}" srcOrd="0" destOrd="0" presId="urn:microsoft.com/office/officeart/2005/8/layout/matrix2"/>
    <dgm:cxn modelId="{27DFCF3F-4035-4DDE-A40E-631B04072F37}" srcId="{C7D6F56C-BEAE-4A8B-97AC-FB59DB78D060}" destId="{FFA89392-7591-426F-9FB6-111EDA43E3E6}" srcOrd="0" destOrd="0" parTransId="{B0FA9FBD-6B63-4FE1-B277-984FD090705A}" sibTransId="{2F8424FF-FF6F-4AAE-A727-C648FC768190}"/>
    <dgm:cxn modelId="{20E08BDC-3527-4FB3-A05D-0E2A84AFEB12}" srcId="{C7D6F56C-BEAE-4A8B-97AC-FB59DB78D060}" destId="{51CFCE64-1FF0-48C8-82AD-C39FD38F1F0D}" srcOrd="3" destOrd="0" parTransId="{57DE37A1-48B6-465C-97DE-58680AB17D80}" sibTransId="{CC403753-CE72-4715-95A0-1C1880D13638}"/>
    <dgm:cxn modelId="{0F711E04-223D-406E-A3D9-C4CE470A4029}" type="presParOf" srcId="{8A2CD96B-5855-46F5-8778-77FEFA77DD7D}" destId="{89AE316C-AB85-470A-AA02-3906B3814A36}" srcOrd="0" destOrd="0" presId="urn:microsoft.com/office/officeart/2005/8/layout/matrix2"/>
    <dgm:cxn modelId="{46A6903C-52B9-4955-A1C9-81F73CA7E8B4}" type="presParOf" srcId="{8A2CD96B-5855-46F5-8778-77FEFA77DD7D}" destId="{AD3CE812-71B2-48DD-888D-3E96D55F57A8}" srcOrd="1" destOrd="0" presId="urn:microsoft.com/office/officeart/2005/8/layout/matrix2"/>
    <dgm:cxn modelId="{3336CD06-8670-4E68-9483-03837268BDED}" type="presParOf" srcId="{8A2CD96B-5855-46F5-8778-77FEFA77DD7D}" destId="{48105E60-A359-4842-AE01-CD8B6EFFA607}" srcOrd="2" destOrd="0" presId="urn:microsoft.com/office/officeart/2005/8/layout/matrix2"/>
    <dgm:cxn modelId="{40A4B00D-9FEF-4B0D-98DA-ECCD2BB05E89}" type="presParOf" srcId="{8A2CD96B-5855-46F5-8778-77FEFA77DD7D}" destId="{0778B4D0-4640-453A-863B-779479545BEB}" srcOrd="3" destOrd="0" presId="urn:microsoft.com/office/officeart/2005/8/layout/matrix2"/>
    <dgm:cxn modelId="{701F7D73-C9B7-4DB0-AE72-F176E74D0439}" type="presParOf" srcId="{8A2CD96B-5855-46F5-8778-77FEFA77DD7D}" destId="{A2C87057-B0FB-46B6-A080-E702E3EA1B87}" srcOrd="4" destOrd="0" presId="urn:microsoft.com/office/officeart/2005/8/layout/matrix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1293E-973B-463D-A89F-62DFD859AEE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E2B0A-9196-4BDB-9AB5-013769B0CB82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Abscissa" pitchFamily="2" charset="0"/>
            </a:rPr>
            <a:t>Pendekatan</a:t>
          </a:r>
          <a:r>
            <a:rPr lang="en-US" sz="3600" b="1" dirty="0" smtClean="0">
              <a:solidFill>
                <a:schemeClr val="tx1"/>
              </a:solidFill>
              <a:latin typeface="Abscissa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bscissa" pitchFamily="2" charset="0"/>
            </a:rPr>
            <a:t>sosiopsikologis</a:t>
          </a:r>
          <a:endParaRPr lang="en-US" sz="3600" b="1" dirty="0">
            <a:solidFill>
              <a:schemeClr val="tx1"/>
            </a:solidFill>
            <a:latin typeface="Abscissa" pitchFamily="2" charset="0"/>
          </a:endParaRPr>
        </a:p>
      </dgm:t>
    </dgm:pt>
    <dgm:pt modelId="{5BB41671-EAC8-45DC-9B82-DB829011099C}" type="parTrans" cxnId="{0908718C-4C5A-4D2C-B3FA-EAFB2BCE40C0}">
      <dgm:prSet/>
      <dgm:spPr/>
      <dgm:t>
        <a:bodyPr/>
        <a:lstStyle/>
        <a:p>
          <a:endParaRPr lang="en-US"/>
        </a:p>
      </dgm:t>
    </dgm:pt>
    <dgm:pt modelId="{2A6DA484-3B5D-4B73-97F9-BD8F757086B6}" type="sibTrans" cxnId="{0908718C-4C5A-4D2C-B3FA-EAFB2BCE40C0}">
      <dgm:prSet/>
      <dgm:spPr/>
      <dgm:t>
        <a:bodyPr/>
        <a:lstStyle/>
        <a:p>
          <a:endParaRPr lang="en-US"/>
        </a:p>
      </dgm:t>
    </dgm:pt>
    <dgm:pt modelId="{E1ADC423-D16D-400E-AAD0-76BE92A43E27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err="1" smtClean="0">
              <a:solidFill>
                <a:srgbClr val="663300"/>
              </a:solidFill>
              <a:latin typeface="Abscissa" pitchFamily="2" charset="0"/>
            </a:rPr>
            <a:t>Perilaku</a:t>
          </a:r>
          <a:endParaRPr lang="en-US" sz="1800" b="1" dirty="0" smtClean="0">
            <a:solidFill>
              <a:srgbClr val="663300"/>
            </a:solidFill>
            <a:latin typeface="Abscissa" pitchFamily="2" charset="0"/>
          </a:endParaRPr>
        </a:p>
        <a:p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Sudut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pandang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perilaku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berkonsentrasi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bagaimana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manusia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berperilaku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dalam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situasi-situasi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komunikasi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.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Biasanya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melihat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hubungan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antara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perilaku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komunikasi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.</a:t>
          </a:r>
        </a:p>
      </dgm:t>
    </dgm:pt>
    <dgm:pt modelId="{D4C72958-C709-4EA9-A7C1-E08F3E38C237}" type="parTrans" cxnId="{F874F005-2828-4C8B-ACB4-1A407AAA5FE7}">
      <dgm:prSet/>
      <dgm:spPr/>
      <dgm:t>
        <a:bodyPr/>
        <a:lstStyle/>
        <a:p>
          <a:endParaRPr lang="en-US"/>
        </a:p>
      </dgm:t>
    </dgm:pt>
    <dgm:pt modelId="{0DC57ACF-643E-438F-B57A-F64BF8E7846E}" type="sibTrans" cxnId="{F874F005-2828-4C8B-ACB4-1A407AAA5FE7}">
      <dgm:prSet/>
      <dgm:spPr/>
      <dgm:t>
        <a:bodyPr/>
        <a:lstStyle/>
        <a:p>
          <a:endParaRPr lang="en-US"/>
        </a:p>
      </dgm:t>
    </dgm:pt>
    <dgm:pt modelId="{FAD69A50-30BF-435B-BED6-5F3353A1F823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err="1" smtClean="0">
              <a:solidFill>
                <a:srgbClr val="663300"/>
              </a:solidFill>
              <a:latin typeface="Abscissa" pitchFamily="2" charset="0"/>
            </a:rPr>
            <a:t>Kognitif</a:t>
          </a:r>
          <a:endParaRPr lang="en-US" sz="1800" b="1" dirty="0" smtClean="0">
            <a:solidFill>
              <a:srgbClr val="663300"/>
            </a:solidFill>
            <a:latin typeface="Abscissa" pitchFamily="2" charset="0"/>
          </a:endParaRPr>
        </a:p>
        <a:p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Berpusat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bentuk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pemikiran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berkonsentrasi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bagaimana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individu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memperoleh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menyimpan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memproses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informasi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dalam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cara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mengarahkan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 output </a:t>
          </a:r>
          <a:r>
            <a:rPr lang="en-US" sz="1800" b="0" dirty="0" err="1" smtClean="0">
              <a:solidFill>
                <a:srgbClr val="663300"/>
              </a:solidFill>
              <a:latin typeface="Abscissa" pitchFamily="2" charset="0"/>
            </a:rPr>
            <a:t>perilaku</a:t>
          </a:r>
          <a:r>
            <a:rPr lang="en-US" sz="1800" b="0" dirty="0" smtClean="0">
              <a:solidFill>
                <a:srgbClr val="663300"/>
              </a:solidFill>
              <a:latin typeface="Abscissa" pitchFamily="2" charset="0"/>
            </a:rPr>
            <a:t>. </a:t>
          </a:r>
          <a:endParaRPr lang="en-US" sz="1800" dirty="0">
            <a:solidFill>
              <a:srgbClr val="663300"/>
            </a:solidFill>
          </a:endParaRPr>
        </a:p>
      </dgm:t>
    </dgm:pt>
    <dgm:pt modelId="{C2708B35-961B-468D-828C-43AE1BF75F4D}" type="parTrans" cxnId="{D07010E6-7F25-407D-A90C-D697610F5B1C}">
      <dgm:prSet/>
      <dgm:spPr/>
      <dgm:t>
        <a:bodyPr/>
        <a:lstStyle/>
        <a:p>
          <a:endParaRPr lang="en-US"/>
        </a:p>
      </dgm:t>
    </dgm:pt>
    <dgm:pt modelId="{73BE4A3E-084A-4575-8DD2-47F83F89EBA8}" type="sibTrans" cxnId="{D07010E6-7F25-407D-A90C-D697610F5B1C}">
      <dgm:prSet/>
      <dgm:spPr/>
      <dgm:t>
        <a:bodyPr/>
        <a:lstStyle/>
        <a:p>
          <a:endParaRPr lang="en-US"/>
        </a:p>
      </dgm:t>
    </dgm:pt>
    <dgm:pt modelId="{85990E73-E954-408E-B364-5E8466766C31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err="1" smtClean="0">
              <a:solidFill>
                <a:srgbClr val="663300"/>
              </a:solidFill>
              <a:latin typeface="Abscissa" pitchFamily="2" charset="0"/>
            </a:rPr>
            <a:t>Biologis</a:t>
          </a:r>
          <a:endParaRPr lang="en-US" sz="1800" b="1" dirty="0" smtClean="0">
            <a:solidFill>
              <a:srgbClr val="663300"/>
            </a:solidFill>
            <a:latin typeface="Abscissa" pitchFamily="2" charset="0"/>
          </a:endParaRPr>
        </a:p>
        <a:p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Sifat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,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cara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berpikir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dan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perilaku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individu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diikat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secara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biologis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dan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didapat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bukan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hanya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dari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pembelajaran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atau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situasi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,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melainkan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pengaruh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neurobiologis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sejak</a:t>
          </a:r>
          <a:r>
            <a:rPr lang="en-US" sz="1800" dirty="0" smtClean="0">
              <a:solidFill>
                <a:srgbClr val="663300"/>
              </a:solidFill>
              <a:latin typeface="Abscissa" pitchFamily="2" charset="0"/>
            </a:rPr>
            <a:t> </a:t>
          </a:r>
          <a:r>
            <a:rPr lang="en-US" sz="1800" dirty="0" err="1" smtClean="0">
              <a:solidFill>
                <a:srgbClr val="663300"/>
              </a:solidFill>
              <a:latin typeface="Abscissa" pitchFamily="2" charset="0"/>
            </a:rPr>
            <a:t>lahir</a:t>
          </a:r>
          <a:r>
            <a:rPr lang="en-US" sz="1800" i="0" dirty="0" smtClean="0">
              <a:solidFill>
                <a:srgbClr val="663300"/>
              </a:solidFill>
              <a:latin typeface="Abscissa" pitchFamily="2" charset="0"/>
            </a:rPr>
            <a:t>. </a:t>
          </a:r>
          <a:endParaRPr lang="en-US" sz="1800" dirty="0">
            <a:solidFill>
              <a:srgbClr val="663300"/>
            </a:solidFill>
            <a:latin typeface="Abscissa" pitchFamily="2" charset="0"/>
          </a:endParaRPr>
        </a:p>
      </dgm:t>
    </dgm:pt>
    <dgm:pt modelId="{81494E1F-428F-4FC3-859E-4C92CFD910BF}" type="parTrans" cxnId="{4916BE28-1A09-4461-B369-550FA372FB23}">
      <dgm:prSet/>
      <dgm:spPr/>
      <dgm:t>
        <a:bodyPr/>
        <a:lstStyle/>
        <a:p>
          <a:endParaRPr lang="en-US"/>
        </a:p>
      </dgm:t>
    </dgm:pt>
    <dgm:pt modelId="{F0AE1394-1BD7-4D0F-BA82-DE9436E7CA8A}" type="sibTrans" cxnId="{4916BE28-1A09-4461-B369-550FA372FB23}">
      <dgm:prSet/>
      <dgm:spPr/>
      <dgm:t>
        <a:bodyPr/>
        <a:lstStyle/>
        <a:p>
          <a:endParaRPr lang="en-US"/>
        </a:p>
      </dgm:t>
    </dgm:pt>
    <dgm:pt modelId="{E6A2D90D-342E-4FCE-896A-7202767F0F84}" type="pres">
      <dgm:prSet presAssocID="{4DD1293E-973B-463D-A89F-62DFD859AE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137B3-606C-4ABD-AC78-0718FA68BBCF}" type="pres">
      <dgm:prSet presAssocID="{87BE2B0A-9196-4BDB-9AB5-013769B0CB82}" presName="roof" presStyleLbl="dkBgShp" presStyleIdx="0" presStyleCnt="2"/>
      <dgm:spPr/>
      <dgm:t>
        <a:bodyPr/>
        <a:lstStyle/>
        <a:p>
          <a:endParaRPr lang="en-US"/>
        </a:p>
      </dgm:t>
    </dgm:pt>
    <dgm:pt modelId="{73E99CFD-012A-4ED0-BD17-24AEF5EF815B}" type="pres">
      <dgm:prSet presAssocID="{87BE2B0A-9196-4BDB-9AB5-013769B0CB82}" presName="pillars" presStyleCnt="0"/>
      <dgm:spPr/>
    </dgm:pt>
    <dgm:pt modelId="{B17F5048-173D-4078-AF1C-9CDF915E7FA5}" type="pres">
      <dgm:prSet presAssocID="{87BE2B0A-9196-4BDB-9AB5-013769B0CB8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65EE3-BC6A-49CB-A7F9-BA0A273BB772}" type="pres">
      <dgm:prSet presAssocID="{FAD69A50-30BF-435B-BED6-5F3353A1F82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44B1D-7353-4ADC-992E-CBBB21C8E987}" type="pres">
      <dgm:prSet presAssocID="{85990E73-E954-408E-B364-5E8466766C3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07FAF-B9EC-4957-B8F3-E955C72D7F09}" type="pres">
      <dgm:prSet presAssocID="{87BE2B0A-9196-4BDB-9AB5-013769B0CB82}" presName="base" presStyleLbl="dkBgShp" presStyleIdx="1" presStyleCnt="2"/>
      <dgm:spPr>
        <a:solidFill>
          <a:srgbClr val="66FF66"/>
        </a:solidFill>
      </dgm:spPr>
    </dgm:pt>
  </dgm:ptLst>
  <dgm:cxnLst>
    <dgm:cxn modelId="{F874F005-2828-4C8B-ACB4-1A407AAA5FE7}" srcId="{87BE2B0A-9196-4BDB-9AB5-013769B0CB82}" destId="{E1ADC423-D16D-400E-AAD0-76BE92A43E27}" srcOrd="0" destOrd="0" parTransId="{D4C72958-C709-4EA9-A7C1-E08F3E38C237}" sibTransId="{0DC57ACF-643E-438F-B57A-F64BF8E7846E}"/>
    <dgm:cxn modelId="{D07010E6-7F25-407D-A90C-D697610F5B1C}" srcId="{87BE2B0A-9196-4BDB-9AB5-013769B0CB82}" destId="{FAD69A50-30BF-435B-BED6-5F3353A1F823}" srcOrd="1" destOrd="0" parTransId="{C2708B35-961B-468D-828C-43AE1BF75F4D}" sibTransId="{73BE4A3E-084A-4575-8DD2-47F83F89EBA8}"/>
    <dgm:cxn modelId="{868783FB-4385-411F-AE3E-53ACD358E86A}" type="presOf" srcId="{85990E73-E954-408E-B364-5E8466766C31}" destId="{DA444B1D-7353-4ADC-992E-CBBB21C8E987}" srcOrd="0" destOrd="0" presId="urn:microsoft.com/office/officeart/2005/8/layout/hList3"/>
    <dgm:cxn modelId="{0908718C-4C5A-4D2C-B3FA-EAFB2BCE40C0}" srcId="{4DD1293E-973B-463D-A89F-62DFD859AEED}" destId="{87BE2B0A-9196-4BDB-9AB5-013769B0CB82}" srcOrd="0" destOrd="0" parTransId="{5BB41671-EAC8-45DC-9B82-DB829011099C}" sibTransId="{2A6DA484-3B5D-4B73-97F9-BD8F757086B6}"/>
    <dgm:cxn modelId="{3E95156C-4911-47F4-98EF-1BFF85990193}" type="presOf" srcId="{4DD1293E-973B-463D-A89F-62DFD859AEED}" destId="{E6A2D90D-342E-4FCE-896A-7202767F0F84}" srcOrd="0" destOrd="0" presId="urn:microsoft.com/office/officeart/2005/8/layout/hList3"/>
    <dgm:cxn modelId="{0AECD5C8-9CF3-4DFB-AE17-9F51BD4B9F41}" type="presOf" srcId="{FAD69A50-30BF-435B-BED6-5F3353A1F823}" destId="{7CF65EE3-BC6A-49CB-A7F9-BA0A273BB772}" srcOrd="0" destOrd="0" presId="urn:microsoft.com/office/officeart/2005/8/layout/hList3"/>
    <dgm:cxn modelId="{45D354EB-1FA7-4E8F-A8FB-11F3D157BBF5}" type="presOf" srcId="{87BE2B0A-9196-4BDB-9AB5-013769B0CB82}" destId="{752137B3-606C-4ABD-AC78-0718FA68BBCF}" srcOrd="0" destOrd="0" presId="urn:microsoft.com/office/officeart/2005/8/layout/hList3"/>
    <dgm:cxn modelId="{4916BE28-1A09-4461-B369-550FA372FB23}" srcId="{87BE2B0A-9196-4BDB-9AB5-013769B0CB82}" destId="{85990E73-E954-408E-B364-5E8466766C31}" srcOrd="2" destOrd="0" parTransId="{81494E1F-428F-4FC3-859E-4C92CFD910BF}" sibTransId="{F0AE1394-1BD7-4D0F-BA82-DE9436E7CA8A}"/>
    <dgm:cxn modelId="{FCAE542D-5788-4695-9BD3-AC3B78C505EA}" type="presOf" srcId="{E1ADC423-D16D-400E-AAD0-76BE92A43E27}" destId="{B17F5048-173D-4078-AF1C-9CDF915E7FA5}" srcOrd="0" destOrd="0" presId="urn:microsoft.com/office/officeart/2005/8/layout/hList3"/>
    <dgm:cxn modelId="{E7FBC377-D6A2-4F36-A22C-BEE641FE7D11}" type="presParOf" srcId="{E6A2D90D-342E-4FCE-896A-7202767F0F84}" destId="{752137B3-606C-4ABD-AC78-0718FA68BBCF}" srcOrd="0" destOrd="0" presId="urn:microsoft.com/office/officeart/2005/8/layout/hList3"/>
    <dgm:cxn modelId="{36A6F28F-51DE-45A1-9C22-FC682DCF6452}" type="presParOf" srcId="{E6A2D90D-342E-4FCE-896A-7202767F0F84}" destId="{73E99CFD-012A-4ED0-BD17-24AEF5EF815B}" srcOrd="1" destOrd="0" presId="urn:microsoft.com/office/officeart/2005/8/layout/hList3"/>
    <dgm:cxn modelId="{A0DF1C18-6F6E-4F83-BEE0-73A8323DD606}" type="presParOf" srcId="{73E99CFD-012A-4ED0-BD17-24AEF5EF815B}" destId="{B17F5048-173D-4078-AF1C-9CDF915E7FA5}" srcOrd="0" destOrd="0" presId="urn:microsoft.com/office/officeart/2005/8/layout/hList3"/>
    <dgm:cxn modelId="{A528966F-E664-47EA-838F-0C8E78FD7932}" type="presParOf" srcId="{73E99CFD-012A-4ED0-BD17-24AEF5EF815B}" destId="{7CF65EE3-BC6A-49CB-A7F9-BA0A273BB772}" srcOrd="1" destOrd="0" presId="urn:microsoft.com/office/officeart/2005/8/layout/hList3"/>
    <dgm:cxn modelId="{BA45B824-35CE-4B8A-BE30-93B44467EEDF}" type="presParOf" srcId="{73E99CFD-012A-4ED0-BD17-24AEF5EF815B}" destId="{DA444B1D-7353-4ADC-992E-CBBB21C8E987}" srcOrd="2" destOrd="0" presId="urn:microsoft.com/office/officeart/2005/8/layout/hList3"/>
    <dgm:cxn modelId="{59FA1C0D-DAEB-49D0-AC37-5D6D5C8ECA02}" type="presParOf" srcId="{E6A2D90D-342E-4FCE-896A-7202767F0F84}" destId="{18F07FAF-B9EC-4957-B8F3-E955C72D7F09}" srcOrd="2" destOrd="0" presId="urn:microsoft.com/office/officeart/2005/8/layout/h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C808C-2DA2-4362-A6FE-61AE22CAD5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BF424-89F2-423F-A256-830140C71F9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smtClean="0">
              <a:latin typeface="Calibri" pitchFamily="34" charset="0"/>
            </a:rPr>
            <a:t>Symbolic </a:t>
          </a:r>
          <a:r>
            <a:rPr lang="en-US" sz="1800" b="1" i="1" dirty="0" err="1" smtClean="0">
              <a:latin typeface="Calibri" pitchFamily="34" charset="0"/>
            </a:rPr>
            <a:t>Interactionism</a:t>
          </a:r>
          <a:endParaRPr lang="en-US" sz="1800" b="1" i="1" dirty="0">
            <a:latin typeface="Calibri" pitchFamily="34" charset="0"/>
          </a:endParaRPr>
        </a:p>
      </dgm:t>
    </dgm:pt>
    <dgm:pt modelId="{EED9C135-BE2F-4AEA-B892-8D6CA05F0801}" type="parTrans" cxnId="{E1C69537-E18D-41C6-8A72-8B8F4492914F}">
      <dgm:prSet/>
      <dgm:spPr/>
      <dgm:t>
        <a:bodyPr/>
        <a:lstStyle/>
        <a:p>
          <a:endParaRPr lang="en-US"/>
        </a:p>
      </dgm:t>
    </dgm:pt>
    <dgm:pt modelId="{E7E971B4-96D9-4487-A96B-887699FD9BF1}" type="sibTrans" cxnId="{E1C69537-E18D-41C6-8A72-8B8F4492914F}">
      <dgm:prSet/>
      <dgm:spPr/>
      <dgm:t>
        <a:bodyPr/>
        <a:lstStyle/>
        <a:p>
          <a:endParaRPr lang="en-US"/>
        </a:p>
      </dgm:t>
    </dgm:pt>
    <dgm:pt modelId="{03576417-676B-4B8B-B5AE-F501282FCCFA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Berasal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kajian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sosiologi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, yang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menekankan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pentingnya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observasi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partisipan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kajian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komunikasi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sebagai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cara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mengeksplorasi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hubungan-hubungan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sosial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1B593B4A-B5B2-473B-BBFA-A97FCD2A4E0A}" type="parTrans" cxnId="{FEBC7BC7-CE3F-4DA7-B3AC-B2DEBE346B5C}">
      <dgm:prSet/>
      <dgm:spPr/>
      <dgm:t>
        <a:bodyPr/>
        <a:lstStyle/>
        <a:p>
          <a:endParaRPr lang="en-US"/>
        </a:p>
      </dgm:t>
    </dgm:pt>
    <dgm:pt modelId="{4978810F-2A3C-4E90-B1BA-26F8E6F7A7C9}" type="sibTrans" cxnId="{FEBC7BC7-CE3F-4DA7-B3AC-B2DEBE346B5C}">
      <dgm:prSet/>
      <dgm:spPr/>
      <dgm:t>
        <a:bodyPr/>
        <a:lstStyle/>
        <a:p>
          <a:endParaRPr lang="en-US"/>
        </a:p>
      </dgm:t>
    </dgm:pt>
    <dgm:pt modelId="{B2986D30-5E50-4961-8E6A-BEF903A1A18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>
              <a:latin typeface="Calibri" pitchFamily="34" charset="0"/>
            </a:rPr>
            <a:t>Constructionism</a:t>
          </a:r>
          <a:endParaRPr lang="en-US" sz="1800" b="1" i="1" dirty="0">
            <a:latin typeface="Calibri" pitchFamily="34" charset="0"/>
          </a:endParaRPr>
        </a:p>
      </dgm:t>
    </dgm:pt>
    <dgm:pt modelId="{7F977AF1-5DD3-449B-BBB1-26639C99DC6D}" type="parTrans" cxnId="{509A4230-0CBE-4B58-9256-4073C47DA6CE}">
      <dgm:prSet/>
      <dgm:spPr/>
      <dgm:t>
        <a:bodyPr/>
        <a:lstStyle/>
        <a:p>
          <a:endParaRPr lang="en-US"/>
        </a:p>
      </dgm:t>
    </dgm:pt>
    <dgm:pt modelId="{F6D53A81-D09E-4855-9EC1-F454F7A8BE46}" type="sibTrans" cxnId="{509A4230-0CBE-4B58-9256-4073C47DA6CE}">
      <dgm:prSet/>
      <dgm:spPr/>
      <dgm:t>
        <a:bodyPr/>
        <a:lstStyle/>
        <a:p>
          <a:endParaRPr lang="en-US"/>
        </a:p>
      </dgm:t>
    </dgm:pt>
    <dgm:pt modelId="{7CC65F6F-C40B-4FB4-9034-FD7DB1C40CCE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Dikenal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dengan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istilah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1" dirty="0" smtClean="0">
              <a:solidFill>
                <a:srgbClr val="009900"/>
              </a:solidFill>
              <a:latin typeface="Calibri" pitchFamily="34" charset="0"/>
            </a:rPr>
            <a:t>the social construction of reality,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sudut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pandang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tentang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bagaimana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pengetahuan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manusia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dibentuk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melalui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interaksi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i="0" dirty="0" err="1" smtClean="0">
              <a:solidFill>
                <a:srgbClr val="009900"/>
              </a:solidFill>
              <a:latin typeface="Calibri" pitchFamily="34" charset="0"/>
            </a:rPr>
            <a:t>sosial</a:t>
          </a:r>
          <a:r>
            <a:rPr lang="en-US" sz="1800" i="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3470B359-CBC3-4E1B-A3FE-688858FE83B1}" type="parTrans" cxnId="{C5E1048A-1380-418D-AE86-A40300C29C98}">
      <dgm:prSet/>
      <dgm:spPr/>
      <dgm:t>
        <a:bodyPr/>
        <a:lstStyle/>
        <a:p>
          <a:endParaRPr lang="en-US"/>
        </a:p>
      </dgm:t>
    </dgm:pt>
    <dgm:pt modelId="{DBBB4A45-653E-4D3E-9AD2-21DCB7EE9709}" type="sibTrans" cxnId="{C5E1048A-1380-418D-AE86-A40300C29C98}">
      <dgm:prSet/>
      <dgm:spPr/>
      <dgm:t>
        <a:bodyPr/>
        <a:lstStyle/>
        <a:p>
          <a:endParaRPr lang="en-US"/>
        </a:p>
      </dgm:t>
    </dgm:pt>
    <dgm:pt modelId="{D703E89C-DE12-44AB-BB26-A1124895746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>
              <a:latin typeface="Calibri" pitchFamily="34" charset="0"/>
            </a:rPr>
            <a:t>Sosiolinguistik</a:t>
          </a:r>
          <a:endParaRPr lang="en-US" sz="1800" b="1" i="1" dirty="0">
            <a:latin typeface="Calibri" pitchFamily="34" charset="0"/>
          </a:endParaRPr>
        </a:p>
      </dgm:t>
    </dgm:pt>
    <dgm:pt modelId="{40322500-4B99-4F9F-B509-BDE3DD1122F9}" type="parTrans" cxnId="{D3A98C5A-09B3-45A0-8435-98A8C7D93058}">
      <dgm:prSet/>
      <dgm:spPr/>
      <dgm:t>
        <a:bodyPr/>
        <a:lstStyle/>
        <a:p>
          <a:endParaRPr lang="en-US"/>
        </a:p>
      </dgm:t>
    </dgm:pt>
    <dgm:pt modelId="{D1F425BF-83B8-40CF-90ED-8BCDA6EEA246}" type="sibTrans" cxnId="{D3A98C5A-09B3-45A0-8435-98A8C7D93058}">
      <dgm:prSet/>
      <dgm:spPr/>
      <dgm:t>
        <a:bodyPr/>
        <a:lstStyle/>
        <a:p>
          <a:endParaRPr lang="en-US"/>
        </a:p>
      </dgm:t>
    </dgm:pt>
    <dgm:pt modelId="{30A381D4-20E1-44F2-B388-84F71E321957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Kajian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bahasa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budaya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EE1C4C52-E716-411F-9B89-E3D36D219601}" type="parTrans" cxnId="{F42EA35C-C438-4133-80D9-BB4D26BFFB82}">
      <dgm:prSet/>
      <dgm:spPr/>
      <dgm:t>
        <a:bodyPr/>
        <a:lstStyle/>
        <a:p>
          <a:endParaRPr lang="en-US"/>
        </a:p>
      </dgm:t>
    </dgm:pt>
    <dgm:pt modelId="{655A9F65-997C-4493-845B-859C3DDF181F}" type="sibTrans" cxnId="{F42EA35C-C438-4133-80D9-BB4D26BFFB82}">
      <dgm:prSet/>
      <dgm:spPr/>
      <dgm:t>
        <a:bodyPr/>
        <a:lstStyle/>
        <a:p>
          <a:endParaRPr lang="en-US"/>
        </a:p>
      </dgm:t>
    </dgm:pt>
    <dgm:pt modelId="{16AC53B8-1E14-417A-B21B-E97FC9C97DDB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tradisi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ini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bahwa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manusia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menggunakan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bahasa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secara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berbeda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kelompok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budaya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kelompok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sosial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yang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berbeda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41869832-FD84-445B-A67B-F300EF9D6398}" type="parTrans" cxnId="{1632C1DF-D566-4D8A-94AD-2F599B628DAC}">
      <dgm:prSet/>
      <dgm:spPr/>
      <dgm:t>
        <a:bodyPr/>
        <a:lstStyle/>
        <a:p>
          <a:endParaRPr lang="en-US"/>
        </a:p>
      </dgm:t>
    </dgm:pt>
    <dgm:pt modelId="{DE7FC40F-2AD7-4B1B-8552-82601B6946B8}" type="sibTrans" cxnId="{1632C1DF-D566-4D8A-94AD-2F599B628DAC}">
      <dgm:prSet/>
      <dgm:spPr/>
      <dgm:t>
        <a:bodyPr/>
        <a:lstStyle/>
        <a:p>
          <a:endParaRPr lang="en-US"/>
        </a:p>
      </dgm:t>
    </dgm:pt>
    <dgm:pt modelId="{64314184-93F0-4F64-AED6-3B178CF501D3}" type="pres">
      <dgm:prSet presAssocID="{173C808C-2DA2-4362-A6FE-61AE22CAD5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68B88-4328-484C-B47F-E58FB24134E7}" type="pres">
      <dgm:prSet presAssocID="{115BF424-89F2-423F-A256-830140C71F91}" presName="composite" presStyleCnt="0"/>
      <dgm:spPr/>
    </dgm:pt>
    <dgm:pt modelId="{13C23AE1-7F27-42BE-9669-328B2ABA1D94}" type="pres">
      <dgm:prSet presAssocID="{115BF424-89F2-423F-A256-830140C71F91}" presName="parTx" presStyleLbl="alignNode1" presStyleIdx="0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3DF23-08CC-42DF-9DEE-1EE482CFF4A2}" type="pres">
      <dgm:prSet presAssocID="{115BF424-89F2-423F-A256-830140C71F91}" presName="desTx" presStyleLbl="alignAccFollowNode1" presStyleIdx="0" presStyleCnt="3" custScaleY="12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C2393-47B1-4E19-A737-E5DFEF300D8A}" type="pres">
      <dgm:prSet presAssocID="{E7E971B4-96D9-4487-A96B-887699FD9BF1}" presName="space" presStyleCnt="0"/>
      <dgm:spPr/>
    </dgm:pt>
    <dgm:pt modelId="{4C9A1CD4-4AEF-4F87-847E-73FF809904E6}" type="pres">
      <dgm:prSet presAssocID="{B2986D30-5E50-4961-8E6A-BEF903A1A18A}" presName="composite" presStyleCnt="0"/>
      <dgm:spPr/>
    </dgm:pt>
    <dgm:pt modelId="{D2430E37-B400-481D-BDFC-DD06C335D8C1}" type="pres">
      <dgm:prSet presAssocID="{B2986D30-5E50-4961-8E6A-BEF903A1A18A}" presName="parTx" presStyleLbl="alignNode1" presStyleIdx="1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78576-8256-4222-ABC6-F8F0A234613E}" type="pres">
      <dgm:prSet presAssocID="{B2986D30-5E50-4961-8E6A-BEF903A1A18A}" presName="desTx" presStyleLbl="alignAccFollowNode1" presStyleIdx="1" presStyleCnt="3" custScaleY="12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0B588-B541-40A1-9D0F-02C4D59BBDBC}" type="pres">
      <dgm:prSet presAssocID="{F6D53A81-D09E-4855-9EC1-F454F7A8BE46}" presName="space" presStyleCnt="0"/>
      <dgm:spPr/>
    </dgm:pt>
    <dgm:pt modelId="{0237A5DB-F31B-4CCD-8020-2B4F43F4F592}" type="pres">
      <dgm:prSet presAssocID="{D703E89C-DE12-44AB-BB26-A11248957463}" presName="composite" presStyleCnt="0"/>
      <dgm:spPr/>
    </dgm:pt>
    <dgm:pt modelId="{19DBDE1D-7D87-4BD5-AED3-6209F8FA4399}" type="pres">
      <dgm:prSet presAssocID="{D703E89C-DE12-44AB-BB26-A11248957463}" presName="parTx" presStyleLbl="alignNode1" presStyleIdx="2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3F278-B719-4AE6-9E7B-F3D92489C807}" type="pres">
      <dgm:prSet presAssocID="{D703E89C-DE12-44AB-BB26-A11248957463}" presName="desTx" presStyleLbl="alignAccFollowNode1" presStyleIdx="2" presStyleCnt="3" custScaleY="12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DB7B5-C940-49AE-8C74-29E38AF0A30E}" type="presOf" srcId="{16AC53B8-1E14-417A-B21B-E97FC9C97DDB}" destId="{0DC3F278-B719-4AE6-9E7B-F3D92489C807}" srcOrd="0" destOrd="1" presId="urn:microsoft.com/office/officeart/2005/8/layout/hList1"/>
    <dgm:cxn modelId="{D3A98C5A-09B3-45A0-8435-98A8C7D93058}" srcId="{173C808C-2DA2-4362-A6FE-61AE22CAD575}" destId="{D703E89C-DE12-44AB-BB26-A11248957463}" srcOrd="2" destOrd="0" parTransId="{40322500-4B99-4F9F-B509-BDE3DD1122F9}" sibTransId="{D1F425BF-83B8-40CF-90ED-8BCDA6EEA246}"/>
    <dgm:cxn modelId="{54D75858-1A71-4077-8B6C-9187D5EC5D16}" type="presOf" srcId="{115BF424-89F2-423F-A256-830140C71F91}" destId="{13C23AE1-7F27-42BE-9669-328B2ABA1D94}" srcOrd="0" destOrd="0" presId="urn:microsoft.com/office/officeart/2005/8/layout/hList1"/>
    <dgm:cxn modelId="{9779DD81-8CA4-4BC4-B0F7-7565E3C3BA55}" type="presOf" srcId="{B2986D30-5E50-4961-8E6A-BEF903A1A18A}" destId="{D2430E37-B400-481D-BDFC-DD06C335D8C1}" srcOrd="0" destOrd="0" presId="urn:microsoft.com/office/officeart/2005/8/layout/hList1"/>
    <dgm:cxn modelId="{1632C1DF-D566-4D8A-94AD-2F599B628DAC}" srcId="{D703E89C-DE12-44AB-BB26-A11248957463}" destId="{16AC53B8-1E14-417A-B21B-E97FC9C97DDB}" srcOrd="1" destOrd="0" parTransId="{41869832-FD84-445B-A67B-F300EF9D6398}" sibTransId="{DE7FC40F-2AD7-4B1B-8552-82601B6946B8}"/>
    <dgm:cxn modelId="{E347039B-E350-4F01-86FA-218D1B1B5CAA}" type="presOf" srcId="{03576417-676B-4B8B-B5AE-F501282FCCFA}" destId="{56F3DF23-08CC-42DF-9DEE-1EE482CFF4A2}" srcOrd="0" destOrd="0" presId="urn:microsoft.com/office/officeart/2005/8/layout/hList1"/>
    <dgm:cxn modelId="{E1C69537-E18D-41C6-8A72-8B8F4492914F}" srcId="{173C808C-2DA2-4362-A6FE-61AE22CAD575}" destId="{115BF424-89F2-423F-A256-830140C71F91}" srcOrd="0" destOrd="0" parTransId="{EED9C135-BE2F-4AEA-B892-8D6CA05F0801}" sibTransId="{E7E971B4-96D9-4487-A96B-887699FD9BF1}"/>
    <dgm:cxn modelId="{FEBC7BC7-CE3F-4DA7-B3AC-B2DEBE346B5C}" srcId="{115BF424-89F2-423F-A256-830140C71F91}" destId="{03576417-676B-4B8B-B5AE-F501282FCCFA}" srcOrd="0" destOrd="0" parTransId="{1B593B4A-B5B2-473B-BBFA-A97FCD2A4E0A}" sibTransId="{4978810F-2A3C-4E90-B1BA-26F8E6F7A7C9}"/>
    <dgm:cxn modelId="{42636C04-0E75-41BF-A915-EAE20DBA2C8F}" type="presOf" srcId="{D703E89C-DE12-44AB-BB26-A11248957463}" destId="{19DBDE1D-7D87-4BD5-AED3-6209F8FA4399}" srcOrd="0" destOrd="0" presId="urn:microsoft.com/office/officeart/2005/8/layout/hList1"/>
    <dgm:cxn modelId="{F42EA35C-C438-4133-80D9-BB4D26BFFB82}" srcId="{D703E89C-DE12-44AB-BB26-A11248957463}" destId="{30A381D4-20E1-44F2-B388-84F71E321957}" srcOrd="0" destOrd="0" parTransId="{EE1C4C52-E716-411F-9B89-E3D36D219601}" sibTransId="{655A9F65-997C-4493-845B-859C3DDF181F}"/>
    <dgm:cxn modelId="{74AD5B5B-0C4A-4D2D-AC7A-CE1593281884}" type="presOf" srcId="{30A381D4-20E1-44F2-B388-84F71E321957}" destId="{0DC3F278-B719-4AE6-9E7B-F3D92489C807}" srcOrd="0" destOrd="0" presId="urn:microsoft.com/office/officeart/2005/8/layout/hList1"/>
    <dgm:cxn modelId="{0AA1A0A4-E2F0-4373-B935-D41B2F920E3D}" type="presOf" srcId="{173C808C-2DA2-4362-A6FE-61AE22CAD575}" destId="{64314184-93F0-4F64-AED6-3B178CF501D3}" srcOrd="0" destOrd="0" presId="urn:microsoft.com/office/officeart/2005/8/layout/hList1"/>
    <dgm:cxn modelId="{25862EE4-6BE8-437E-A78D-43850C005D60}" type="presOf" srcId="{7CC65F6F-C40B-4FB4-9034-FD7DB1C40CCE}" destId="{D5578576-8256-4222-ABC6-F8F0A234613E}" srcOrd="0" destOrd="0" presId="urn:microsoft.com/office/officeart/2005/8/layout/hList1"/>
    <dgm:cxn modelId="{C5E1048A-1380-418D-AE86-A40300C29C98}" srcId="{B2986D30-5E50-4961-8E6A-BEF903A1A18A}" destId="{7CC65F6F-C40B-4FB4-9034-FD7DB1C40CCE}" srcOrd="0" destOrd="0" parTransId="{3470B359-CBC3-4E1B-A3FE-688858FE83B1}" sibTransId="{DBBB4A45-653E-4D3E-9AD2-21DCB7EE9709}"/>
    <dgm:cxn modelId="{509A4230-0CBE-4B58-9256-4073C47DA6CE}" srcId="{173C808C-2DA2-4362-A6FE-61AE22CAD575}" destId="{B2986D30-5E50-4961-8E6A-BEF903A1A18A}" srcOrd="1" destOrd="0" parTransId="{7F977AF1-5DD3-449B-BBB1-26639C99DC6D}" sibTransId="{F6D53A81-D09E-4855-9EC1-F454F7A8BE46}"/>
    <dgm:cxn modelId="{48D9B504-30C8-49DA-BE5D-2E8A26DD0FF0}" type="presParOf" srcId="{64314184-93F0-4F64-AED6-3B178CF501D3}" destId="{27168B88-4328-484C-B47F-E58FB24134E7}" srcOrd="0" destOrd="0" presId="urn:microsoft.com/office/officeart/2005/8/layout/hList1"/>
    <dgm:cxn modelId="{F28E14CD-C2A9-40BA-931D-EAA06668F29C}" type="presParOf" srcId="{27168B88-4328-484C-B47F-E58FB24134E7}" destId="{13C23AE1-7F27-42BE-9669-328B2ABA1D94}" srcOrd="0" destOrd="0" presId="urn:microsoft.com/office/officeart/2005/8/layout/hList1"/>
    <dgm:cxn modelId="{1163CFFE-1D06-4730-9715-AC1412395179}" type="presParOf" srcId="{27168B88-4328-484C-B47F-E58FB24134E7}" destId="{56F3DF23-08CC-42DF-9DEE-1EE482CFF4A2}" srcOrd="1" destOrd="0" presId="urn:microsoft.com/office/officeart/2005/8/layout/hList1"/>
    <dgm:cxn modelId="{3A2F230D-FA8B-4F77-97BF-15205DEBDB5B}" type="presParOf" srcId="{64314184-93F0-4F64-AED6-3B178CF501D3}" destId="{E28C2393-47B1-4E19-A737-E5DFEF300D8A}" srcOrd="1" destOrd="0" presId="urn:microsoft.com/office/officeart/2005/8/layout/hList1"/>
    <dgm:cxn modelId="{A641E239-B164-4C66-BAEA-FC01EF350CFC}" type="presParOf" srcId="{64314184-93F0-4F64-AED6-3B178CF501D3}" destId="{4C9A1CD4-4AEF-4F87-847E-73FF809904E6}" srcOrd="2" destOrd="0" presId="urn:microsoft.com/office/officeart/2005/8/layout/hList1"/>
    <dgm:cxn modelId="{EE6F2ED0-BCC8-4F28-889B-BD269D725A53}" type="presParOf" srcId="{4C9A1CD4-4AEF-4F87-847E-73FF809904E6}" destId="{D2430E37-B400-481D-BDFC-DD06C335D8C1}" srcOrd="0" destOrd="0" presId="urn:microsoft.com/office/officeart/2005/8/layout/hList1"/>
    <dgm:cxn modelId="{08C0875C-8361-4907-A112-B2E7BECCF85F}" type="presParOf" srcId="{4C9A1CD4-4AEF-4F87-847E-73FF809904E6}" destId="{D5578576-8256-4222-ABC6-F8F0A234613E}" srcOrd="1" destOrd="0" presId="urn:microsoft.com/office/officeart/2005/8/layout/hList1"/>
    <dgm:cxn modelId="{EBA728AB-7BA1-4A68-9038-F49C45FCD368}" type="presParOf" srcId="{64314184-93F0-4F64-AED6-3B178CF501D3}" destId="{69C0B588-B541-40A1-9D0F-02C4D59BBDBC}" srcOrd="3" destOrd="0" presId="urn:microsoft.com/office/officeart/2005/8/layout/hList1"/>
    <dgm:cxn modelId="{4CAE9D85-91BE-4446-9C2C-8A8F1643BDE4}" type="presParOf" srcId="{64314184-93F0-4F64-AED6-3B178CF501D3}" destId="{0237A5DB-F31B-4CCD-8020-2B4F43F4F592}" srcOrd="4" destOrd="0" presId="urn:microsoft.com/office/officeart/2005/8/layout/hList1"/>
    <dgm:cxn modelId="{502F3E17-C33F-4224-9867-C5754AEEB06F}" type="presParOf" srcId="{0237A5DB-F31B-4CCD-8020-2B4F43F4F592}" destId="{19DBDE1D-7D87-4BD5-AED3-6209F8FA4399}" srcOrd="0" destOrd="0" presId="urn:microsoft.com/office/officeart/2005/8/layout/hList1"/>
    <dgm:cxn modelId="{A4AE5B01-7D45-4EFD-AB90-ED1016CF4383}" type="presParOf" srcId="{0237A5DB-F31B-4CCD-8020-2B4F43F4F592}" destId="{0DC3F278-B719-4AE6-9E7B-F3D92489C807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C808C-2DA2-4362-A6FE-61AE22CAD5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BF424-89F2-423F-A256-830140C71F9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>
              <a:latin typeface="Calibri" pitchFamily="34" charset="0"/>
            </a:rPr>
            <a:t>Filosofi</a:t>
          </a:r>
          <a:r>
            <a:rPr lang="en-US" sz="1800" b="1" i="1" dirty="0" smtClean="0">
              <a:latin typeface="Calibri" pitchFamily="34" charset="0"/>
            </a:rPr>
            <a:t> </a:t>
          </a:r>
          <a:r>
            <a:rPr lang="en-US" sz="1800" b="1" i="1" dirty="0" err="1" smtClean="0">
              <a:latin typeface="Calibri" pitchFamily="34" charset="0"/>
            </a:rPr>
            <a:t>bahasa</a:t>
          </a:r>
          <a:endParaRPr lang="en-US" sz="1800" b="1" i="1" dirty="0">
            <a:latin typeface="Calibri" pitchFamily="34" charset="0"/>
          </a:endParaRPr>
        </a:p>
      </dgm:t>
    </dgm:pt>
    <dgm:pt modelId="{EED9C135-BE2F-4AEA-B892-8D6CA05F0801}" type="parTrans" cxnId="{E1C69537-E18D-41C6-8A72-8B8F4492914F}">
      <dgm:prSet/>
      <dgm:spPr/>
      <dgm:t>
        <a:bodyPr/>
        <a:lstStyle/>
        <a:p>
          <a:endParaRPr lang="en-US"/>
        </a:p>
      </dgm:t>
    </dgm:pt>
    <dgm:pt modelId="{E7E971B4-96D9-4487-A96B-887699FD9BF1}" type="sibTrans" cxnId="{E1C69537-E18D-41C6-8A72-8B8F4492914F}">
      <dgm:prSet/>
      <dgm:spPr/>
      <dgm:t>
        <a:bodyPr/>
        <a:lstStyle/>
        <a:p>
          <a:endParaRPr lang="en-US"/>
        </a:p>
      </dgm:t>
    </dgm:pt>
    <dgm:pt modelId="{03576417-676B-4B8B-B5AE-F501282FCCFA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Makna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bahasa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bergantung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penggunaan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Calibri" pitchFamily="34" charset="0"/>
            </a:rPr>
            <a:t>nyatanya</a:t>
          </a:r>
          <a:r>
            <a:rPr lang="en-US" sz="1800" b="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1B593B4A-B5B2-473B-BBFA-A97FCD2A4E0A}" type="parTrans" cxnId="{FEBC7BC7-CE3F-4DA7-B3AC-B2DEBE346B5C}">
      <dgm:prSet/>
      <dgm:spPr/>
      <dgm:t>
        <a:bodyPr/>
        <a:lstStyle/>
        <a:p>
          <a:endParaRPr lang="en-US"/>
        </a:p>
      </dgm:t>
    </dgm:pt>
    <dgm:pt modelId="{4978810F-2A3C-4E90-B1BA-26F8E6F7A7C9}" type="sibTrans" cxnId="{FEBC7BC7-CE3F-4DA7-B3AC-B2DEBE346B5C}">
      <dgm:prSet/>
      <dgm:spPr/>
      <dgm:t>
        <a:bodyPr/>
        <a:lstStyle/>
        <a:p>
          <a:endParaRPr lang="en-US"/>
        </a:p>
      </dgm:t>
    </dgm:pt>
    <dgm:pt modelId="{B2986D30-5E50-4961-8E6A-BEF903A1A18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>
              <a:latin typeface="Calibri" pitchFamily="34" charset="0"/>
            </a:rPr>
            <a:t>Etnografi</a:t>
          </a:r>
          <a:endParaRPr lang="en-US" sz="1800" b="1" i="1" dirty="0">
            <a:latin typeface="Calibri" pitchFamily="34" charset="0"/>
          </a:endParaRPr>
        </a:p>
      </dgm:t>
    </dgm:pt>
    <dgm:pt modelId="{7F977AF1-5DD3-449B-BBB1-26639C99DC6D}" type="parTrans" cxnId="{509A4230-0CBE-4B58-9256-4073C47DA6CE}">
      <dgm:prSet/>
      <dgm:spPr/>
      <dgm:t>
        <a:bodyPr/>
        <a:lstStyle/>
        <a:p>
          <a:endParaRPr lang="en-US"/>
        </a:p>
      </dgm:t>
    </dgm:pt>
    <dgm:pt modelId="{F6D53A81-D09E-4855-9EC1-F454F7A8BE46}" type="sibTrans" cxnId="{509A4230-0CBE-4B58-9256-4073C47DA6CE}">
      <dgm:prSet/>
      <dgm:spPr/>
      <dgm:t>
        <a:bodyPr/>
        <a:lstStyle/>
        <a:p>
          <a:endParaRPr lang="en-US"/>
        </a:p>
      </dgm:t>
    </dgm:pt>
    <dgm:pt modelId="{7CC65F6F-C40B-4FB4-9034-FD7DB1C40CCE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Observasi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tentang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bagaimana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kelompok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sosial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membangun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makna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melalui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perilaku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linguistik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nonlinguistik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3470B359-CBC3-4E1B-A3FE-688858FE83B1}" type="parTrans" cxnId="{C5E1048A-1380-418D-AE86-A40300C29C98}">
      <dgm:prSet/>
      <dgm:spPr/>
      <dgm:t>
        <a:bodyPr/>
        <a:lstStyle/>
        <a:p>
          <a:endParaRPr lang="en-US"/>
        </a:p>
      </dgm:t>
    </dgm:pt>
    <dgm:pt modelId="{DBBB4A45-653E-4D3E-9AD2-21DCB7EE9709}" type="sibTrans" cxnId="{C5E1048A-1380-418D-AE86-A40300C29C98}">
      <dgm:prSet/>
      <dgm:spPr/>
      <dgm:t>
        <a:bodyPr/>
        <a:lstStyle/>
        <a:p>
          <a:endParaRPr lang="en-US"/>
        </a:p>
      </dgm:t>
    </dgm:pt>
    <dgm:pt modelId="{D703E89C-DE12-44AB-BB26-A1124895746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1" dirty="0" err="1" smtClean="0">
              <a:latin typeface="Calibri" pitchFamily="34" charset="0"/>
            </a:rPr>
            <a:t>Etnometodologi</a:t>
          </a:r>
          <a:endParaRPr lang="en-US" sz="1800" b="1" i="1" dirty="0">
            <a:latin typeface="Calibri" pitchFamily="34" charset="0"/>
          </a:endParaRPr>
        </a:p>
      </dgm:t>
    </dgm:pt>
    <dgm:pt modelId="{40322500-4B99-4F9F-B509-BDE3DD1122F9}" type="parTrans" cxnId="{D3A98C5A-09B3-45A0-8435-98A8C7D93058}">
      <dgm:prSet/>
      <dgm:spPr/>
      <dgm:t>
        <a:bodyPr/>
        <a:lstStyle/>
        <a:p>
          <a:endParaRPr lang="en-US"/>
        </a:p>
      </dgm:t>
    </dgm:pt>
    <dgm:pt modelId="{D1F425BF-83B8-40CF-90ED-8BCDA6EEA246}" type="sibTrans" cxnId="{D3A98C5A-09B3-45A0-8435-98A8C7D93058}">
      <dgm:prSet/>
      <dgm:spPr/>
      <dgm:t>
        <a:bodyPr/>
        <a:lstStyle/>
        <a:p>
          <a:endParaRPr lang="en-US"/>
        </a:p>
      </dgm:t>
    </dgm:pt>
    <dgm:pt modelId="{30A381D4-20E1-44F2-B388-84F71E321957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Observasi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yang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cermat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akan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perilaku-perilaku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kecil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situasi-situasi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nyata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EE1C4C52-E716-411F-9B89-E3D36D219601}" type="parTrans" cxnId="{F42EA35C-C438-4133-80D9-BB4D26BFFB82}">
      <dgm:prSet/>
      <dgm:spPr/>
      <dgm:t>
        <a:bodyPr/>
        <a:lstStyle/>
        <a:p>
          <a:endParaRPr lang="en-US"/>
        </a:p>
      </dgm:t>
    </dgm:pt>
    <dgm:pt modelId="{655A9F65-997C-4493-845B-859C3DDF181F}" type="sibTrans" cxnId="{F42EA35C-C438-4133-80D9-BB4D26BFFB82}">
      <dgm:prSet/>
      <dgm:spPr/>
      <dgm:t>
        <a:bodyPr/>
        <a:lstStyle/>
        <a:p>
          <a:endParaRPr lang="en-US"/>
        </a:p>
      </dgm:t>
    </dgm:pt>
    <dgm:pt modelId="{86BD3064-49A4-4A07-8FA7-2EF21022937D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Ketika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berbicara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sebetulnya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menampilkan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tindakan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bisa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jadi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menetapkan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bertanya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memerintah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berjanji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atau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sejumlah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kemungkinan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lain.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D2189A42-4E09-4E07-A237-2BDA6A93C058}" type="parTrans" cxnId="{B65113AE-A424-4D87-93D4-C138D8104E5E}">
      <dgm:prSet/>
      <dgm:spPr/>
      <dgm:t>
        <a:bodyPr/>
        <a:lstStyle/>
        <a:p>
          <a:endParaRPr lang="en-US"/>
        </a:p>
      </dgm:t>
    </dgm:pt>
    <dgm:pt modelId="{7099095A-7117-44AB-86E9-FE3099C9A943}" type="sibTrans" cxnId="{B65113AE-A424-4D87-93D4-C138D8104E5E}">
      <dgm:prSet/>
      <dgm:spPr/>
      <dgm:t>
        <a:bodyPr/>
        <a:lstStyle/>
        <a:p>
          <a:endParaRPr lang="en-US"/>
        </a:p>
      </dgm:t>
    </dgm:pt>
    <dgm:pt modelId="{578B50E7-5E03-45F1-9D64-F23B9AF978E7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Melihat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bentuk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komunikasi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yang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digunakan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kelompok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kata-kata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apa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maknanya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49118011-6A39-4E6D-80E8-504CB0670F37}" type="parTrans" cxnId="{DCE266F7-8559-4AEB-8504-698A34EEF984}">
      <dgm:prSet/>
      <dgm:spPr/>
      <dgm:t>
        <a:bodyPr/>
        <a:lstStyle/>
        <a:p>
          <a:endParaRPr lang="en-US"/>
        </a:p>
      </dgm:t>
    </dgm:pt>
    <dgm:pt modelId="{1DF74B45-C18C-4F46-93D0-6EFD3672B3B4}" type="sibTrans" cxnId="{DCE266F7-8559-4AEB-8504-698A34EEF984}">
      <dgm:prSet/>
      <dgm:spPr/>
      <dgm:t>
        <a:bodyPr/>
        <a:lstStyle/>
        <a:p>
          <a:endParaRPr lang="en-US"/>
        </a:p>
      </dgm:t>
    </dgm:pt>
    <dgm:pt modelId="{1A42F262-EE1C-4D37-B325-48DCEC2C2B9A}">
      <dgm:prSet phldrT="[Text]" custT="1"/>
      <dgm:spPr>
        <a:noFill/>
        <a:ln w="9525">
          <a:solidFill>
            <a:srgbClr val="002060"/>
          </a:solidFill>
        </a:ln>
      </dgm:spPr>
      <dgm:t>
        <a:bodyPr/>
        <a:lstStyle/>
        <a:p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Melihat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bagaimana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mengelola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atau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menghubungkan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perilaku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dalam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interaksi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sosial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pada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waktu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Calibri" pitchFamily="34" charset="0"/>
            </a:rPr>
            <a:t>tertentu</a:t>
          </a:r>
          <a:r>
            <a:rPr lang="en-US" sz="1800" dirty="0" smtClean="0">
              <a:solidFill>
                <a:srgbClr val="009900"/>
              </a:solidFill>
              <a:latin typeface="Calibri" pitchFamily="34" charset="0"/>
            </a:rPr>
            <a:t>.</a:t>
          </a:r>
          <a:endParaRPr lang="en-US" sz="1800" dirty="0">
            <a:solidFill>
              <a:srgbClr val="009900"/>
            </a:solidFill>
            <a:latin typeface="Calibri" pitchFamily="34" charset="0"/>
          </a:endParaRPr>
        </a:p>
      </dgm:t>
    </dgm:pt>
    <dgm:pt modelId="{87ECCE80-6AE8-489B-BA8A-43754BA5F137}" type="parTrans" cxnId="{C32D63B9-DC9A-4ACB-9CC0-12F9F852FC73}">
      <dgm:prSet/>
      <dgm:spPr/>
    </dgm:pt>
    <dgm:pt modelId="{6E8868F7-AE57-4087-B4D3-6436544A2B6C}" type="sibTrans" cxnId="{C32D63B9-DC9A-4ACB-9CC0-12F9F852FC73}">
      <dgm:prSet/>
      <dgm:spPr/>
    </dgm:pt>
    <dgm:pt modelId="{64314184-93F0-4F64-AED6-3B178CF501D3}" type="pres">
      <dgm:prSet presAssocID="{173C808C-2DA2-4362-A6FE-61AE22CAD5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68B88-4328-484C-B47F-E58FB24134E7}" type="pres">
      <dgm:prSet presAssocID="{115BF424-89F2-423F-A256-830140C71F91}" presName="composite" presStyleCnt="0"/>
      <dgm:spPr/>
    </dgm:pt>
    <dgm:pt modelId="{13C23AE1-7F27-42BE-9669-328B2ABA1D94}" type="pres">
      <dgm:prSet presAssocID="{115BF424-89F2-423F-A256-830140C71F91}" presName="parTx" presStyleLbl="alignNode1" presStyleIdx="0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3DF23-08CC-42DF-9DEE-1EE482CFF4A2}" type="pres">
      <dgm:prSet presAssocID="{115BF424-89F2-423F-A256-830140C71F91}" presName="desTx" presStyleLbl="alignAccFollowNode1" presStyleIdx="0" presStyleCnt="3" custScaleY="121326" custLinFactNeighborY="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C2393-47B1-4E19-A737-E5DFEF300D8A}" type="pres">
      <dgm:prSet presAssocID="{E7E971B4-96D9-4487-A96B-887699FD9BF1}" presName="space" presStyleCnt="0"/>
      <dgm:spPr/>
    </dgm:pt>
    <dgm:pt modelId="{4C9A1CD4-4AEF-4F87-847E-73FF809904E6}" type="pres">
      <dgm:prSet presAssocID="{B2986D30-5E50-4961-8E6A-BEF903A1A18A}" presName="composite" presStyleCnt="0"/>
      <dgm:spPr/>
    </dgm:pt>
    <dgm:pt modelId="{D2430E37-B400-481D-BDFC-DD06C335D8C1}" type="pres">
      <dgm:prSet presAssocID="{B2986D30-5E50-4961-8E6A-BEF903A1A18A}" presName="parTx" presStyleLbl="alignNode1" presStyleIdx="1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78576-8256-4222-ABC6-F8F0A234613E}" type="pres">
      <dgm:prSet presAssocID="{B2986D30-5E50-4961-8E6A-BEF903A1A18A}" presName="desTx" presStyleLbl="alignAccFollowNode1" presStyleIdx="1" presStyleCnt="3" custScaleY="121326" custLinFactNeighborY="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0B588-B541-40A1-9D0F-02C4D59BBDBC}" type="pres">
      <dgm:prSet presAssocID="{F6D53A81-D09E-4855-9EC1-F454F7A8BE46}" presName="space" presStyleCnt="0"/>
      <dgm:spPr/>
    </dgm:pt>
    <dgm:pt modelId="{0237A5DB-F31B-4CCD-8020-2B4F43F4F592}" type="pres">
      <dgm:prSet presAssocID="{D703E89C-DE12-44AB-BB26-A11248957463}" presName="composite" presStyleCnt="0"/>
      <dgm:spPr/>
    </dgm:pt>
    <dgm:pt modelId="{19DBDE1D-7D87-4BD5-AED3-6209F8FA4399}" type="pres">
      <dgm:prSet presAssocID="{D703E89C-DE12-44AB-BB26-A11248957463}" presName="parTx" presStyleLbl="alignNode1" presStyleIdx="2" presStyleCnt="3" custLinFactNeighborY="-2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3F278-B719-4AE6-9E7B-F3D92489C807}" type="pres">
      <dgm:prSet presAssocID="{D703E89C-DE12-44AB-BB26-A11248957463}" presName="desTx" presStyleLbl="alignAccFollowNode1" presStyleIdx="2" presStyleCnt="3" custScaleY="121326" custLinFactNeighborY="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1048A-1380-418D-AE86-A40300C29C98}" srcId="{B2986D30-5E50-4961-8E6A-BEF903A1A18A}" destId="{7CC65F6F-C40B-4FB4-9034-FD7DB1C40CCE}" srcOrd="0" destOrd="0" parTransId="{3470B359-CBC3-4E1B-A3FE-688858FE83B1}" sibTransId="{DBBB4A45-653E-4D3E-9AD2-21DCB7EE9709}"/>
    <dgm:cxn modelId="{0CA66FB7-40CD-4E9E-BEB4-0BF204F565DB}" type="presOf" srcId="{7CC65F6F-C40B-4FB4-9034-FD7DB1C40CCE}" destId="{D5578576-8256-4222-ABC6-F8F0A234613E}" srcOrd="0" destOrd="0" presId="urn:microsoft.com/office/officeart/2005/8/layout/hList1"/>
    <dgm:cxn modelId="{509A4230-0CBE-4B58-9256-4073C47DA6CE}" srcId="{173C808C-2DA2-4362-A6FE-61AE22CAD575}" destId="{B2986D30-5E50-4961-8E6A-BEF903A1A18A}" srcOrd="1" destOrd="0" parTransId="{7F977AF1-5DD3-449B-BBB1-26639C99DC6D}" sibTransId="{F6D53A81-D09E-4855-9EC1-F454F7A8BE46}"/>
    <dgm:cxn modelId="{D0AED51A-5919-49C0-B8E6-877AC8AB8731}" type="presOf" srcId="{115BF424-89F2-423F-A256-830140C71F91}" destId="{13C23AE1-7F27-42BE-9669-328B2ABA1D94}" srcOrd="0" destOrd="0" presId="urn:microsoft.com/office/officeart/2005/8/layout/hList1"/>
    <dgm:cxn modelId="{9C6AE550-FF49-4928-8765-E5B3182FE55E}" type="presOf" srcId="{173C808C-2DA2-4362-A6FE-61AE22CAD575}" destId="{64314184-93F0-4F64-AED6-3B178CF501D3}" srcOrd="0" destOrd="0" presId="urn:microsoft.com/office/officeart/2005/8/layout/hList1"/>
    <dgm:cxn modelId="{2008799A-1B91-43AC-AF05-155BC8E4B9A2}" type="presOf" srcId="{D703E89C-DE12-44AB-BB26-A11248957463}" destId="{19DBDE1D-7D87-4BD5-AED3-6209F8FA4399}" srcOrd="0" destOrd="0" presId="urn:microsoft.com/office/officeart/2005/8/layout/hList1"/>
    <dgm:cxn modelId="{91877D79-2682-49B2-8C6F-B58DE92D969B}" type="presOf" srcId="{03576417-676B-4B8B-B5AE-F501282FCCFA}" destId="{56F3DF23-08CC-42DF-9DEE-1EE482CFF4A2}" srcOrd="0" destOrd="0" presId="urn:microsoft.com/office/officeart/2005/8/layout/hList1"/>
    <dgm:cxn modelId="{9D004BC4-9929-4B5A-8A79-D092EE461FB0}" type="presOf" srcId="{B2986D30-5E50-4961-8E6A-BEF903A1A18A}" destId="{D2430E37-B400-481D-BDFC-DD06C335D8C1}" srcOrd="0" destOrd="0" presId="urn:microsoft.com/office/officeart/2005/8/layout/hList1"/>
    <dgm:cxn modelId="{E1C69537-E18D-41C6-8A72-8B8F4492914F}" srcId="{173C808C-2DA2-4362-A6FE-61AE22CAD575}" destId="{115BF424-89F2-423F-A256-830140C71F91}" srcOrd="0" destOrd="0" parTransId="{EED9C135-BE2F-4AEA-B892-8D6CA05F0801}" sibTransId="{E7E971B4-96D9-4487-A96B-887699FD9BF1}"/>
    <dgm:cxn modelId="{F42EA35C-C438-4133-80D9-BB4D26BFFB82}" srcId="{D703E89C-DE12-44AB-BB26-A11248957463}" destId="{30A381D4-20E1-44F2-B388-84F71E321957}" srcOrd="0" destOrd="0" parTransId="{EE1C4C52-E716-411F-9B89-E3D36D219601}" sibTransId="{655A9F65-997C-4493-845B-859C3DDF181F}"/>
    <dgm:cxn modelId="{B65113AE-A424-4D87-93D4-C138D8104E5E}" srcId="{115BF424-89F2-423F-A256-830140C71F91}" destId="{86BD3064-49A4-4A07-8FA7-2EF21022937D}" srcOrd="1" destOrd="0" parTransId="{D2189A42-4E09-4E07-A237-2BDA6A93C058}" sibTransId="{7099095A-7117-44AB-86E9-FE3099C9A943}"/>
    <dgm:cxn modelId="{FEBC7BC7-CE3F-4DA7-B3AC-B2DEBE346B5C}" srcId="{115BF424-89F2-423F-A256-830140C71F91}" destId="{03576417-676B-4B8B-B5AE-F501282FCCFA}" srcOrd="0" destOrd="0" parTransId="{1B593B4A-B5B2-473B-BBFA-A97FCD2A4E0A}" sibTransId="{4978810F-2A3C-4E90-B1BA-26F8E6F7A7C9}"/>
    <dgm:cxn modelId="{C32D63B9-DC9A-4ACB-9CC0-12F9F852FC73}" srcId="{D703E89C-DE12-44AB-BB26-A11248957463}" destId="{1A42F262-EE1C-4D37-B325-48DCEC2C2B9A}" srcOrd="1" destOrd="0" parTransId="{87ECCE80-6AE8-489B-BA8A-43754BA5F137}" sibTransId="{6E8868F7-AE57-4087-B4D3-6436544A2B6C}"/>
    <dgm:cxn modelId="{A0D036BD-B1AE-41AE-AAA4-8752DA2B0CFA}" type="presOf" srcId="{30A381D4-20E1-44F2-B388-84F71E321957}" destId="{0DC3F278-B719-4AE6-9E7B-F3D92489C807}" srcOrd="0" destOrd="0" presId="urn:microsoft.com/office/officeart/2005/8/layout/hList1"/>
    <dgm:cxn modelId="{B5A2BD70-A502-4D47-9C8A-413503B9FCC3}" type="presOf" srcId="{1A42F262-EE1C-4D37-B325-48DCEC2C2B9A}" destId="{0DC3F278-B719-4AE6-9E7B-F3D92489C807}" srcOrd="0" destOrd="1" presId="urn:microsoft.com/office/officeart/2005/8/layout/hList1"/>
    <dgm:cxn modelId="{47E95DCD-9700-4BA6-A4DD-ECC11263FB06}" type="presOf" srcId="{86BD3064-49A4-4A07-8FA7-2EF21022937D}" destId="{56F3DF23-08CC-42DF-9DEE-1EE482CFF4A2}" srcOrd="0" destOrd="1" presId="urn:microsoft.com/office/officeart/2005/8/layout/hList1"/>
    <dgm:cxn modelId="{90B340DC-36D7-449F-BA9A-B6F4234A8578}" type="presOf" srcId="{578B50E7-5E03-45F1-9D64-F23B9AF978E7}" destId="{D5578576-8256-4222-ABC6-F8F0A234613E}" srcOrd="0" destOrd="1" presId="urn:microsoft.com/office/officeart/2005/8/layout/hList1"/>
    <dgm:cxn modelId="{D3A98C5A-09B3-45A0-8435-98A8C7D93058}" srcId="{173C808C-2DA2-4362-A6FE-61AE22CAD575}" destId="{D703E89C-DE12-44AB-BB26-A11248957463}" srcOrd="2" destOrd="0" parTransId="{40322500-4B99-4F9F-B509-BDE3DD1122F9}" sibTransId="{D1F425BF-83B8-40CF-90ED-8BCDA6EEA246}"/>
    <dgm:cxn modelId="{DCE266F7-8559-4AEB-8504-698A34EEF984}" srcId="{B2986D30-5E50-4961-8E6A-BEF903A1A18A}" destId="{578B50E7-5E03-45F1-9D64-F23B9AF978E7}" srcOrd="1" destOrd="0" parTransId="{49118011-6A39-4E6D-80E8-504CB0670F37}" sibTransId="{1DF74B45-C18C-4F46-93D0-6EFD3672B3B4}"/>
    <dgm:cxn modelId="{771DC47B-8B3E-46E6-A6EA-79B13C7C58A8}" type="presParOf" srcId="{64314184-93F0-4F64-AED6-3B178CF501D3}" destId="{27168B88-4328-484C-B47F-E58FB24134E7}" srcOrd="0" destOrd="0" presId="urn:microsoft.com/office/officeart/2005/8/layout/hList1"/>
    <dgm:cxn modelId="{886E3F1E-64FE-427C-8AD7-6983A596AE4D}" type="presParOf" srcId="{27168B88-4328-484C-B47F-E58FB24134E7}" destId="{13C23AE1-7F27-42BE-9669-328B2ABA1D94}" srcOrd="0" destOrd="0" presId="urn:microsoft.com/office/officeart/2005/8/layout/hList1"/>
    <dgm:cxn modelId="{48575D29-B131-41B2-BA2D-DD8C15A8737A}" type="presParOf" srcId="{27168B88-4328-484C-B47F-E58FB24134E7}" destId="{56F3DF23-08CC-42DF-9DEE-1EE482CFF4A2}" srcOrd="1" destOrd="0" presId="urn:microsoft.com/office/officeart/2005/8/layout/hList1"/>
    <dgm:cxn modelId="{C04BC6C8-F3F4-4BA8-AE30-724CFAC47F51}" type="presParOf" srcId="{64314184-93F0-4F64-AED6-3B178CF501D3}" destId="{E28C2393-47B1-4E19-A737-E5DFEF300D8A}" srcOrd="1" destOrd="0" presId="urn:microsoft.com/office/officeart/2005/8/layout/hList1"/>
    <dgm:cxn modelId="{D1BC3739-34D7-41E5-85FD-E2963AAEF7E7}" type="presParOf" srcId="{64314184-93F0-4F64-AED6-3B178CF501D3}" destId="{4C9A1CD4-4AEF-4F87-847E-73FF809904E6}" srcOrd="2" destOrd="0" presId="urn:microsoft.com/office/officeart/2005/8/layout/hList1"/>
    <dgm:cxn modelId="{AD260B06-3C94-4F6C-AAFB-33EAC9D4CF15}" type="presParOf" srcId="{4C9A1CD4-4AEF-4F87-847E-73FF809904E6}" destId="{D2430E37-B400-481D-BDFC-DD06C335D8C1}" srcOrd="0" destOrd="0" presId="urn:microsoft.com/office/officeart/2005/8/layout/hList1"/>
    <dgm:cxn modelId="{E36D00C6-6166-49BE-9575-C0159CFE7950}" type="presParOf" srcId="{4C9A1CD4-4AEF-4F87-847E-73FF809904E6}" destId="{D5578576-8256-4222-ABC6-F8F0A234613E}" srcOrd="1" destOrd="0" presId="urn:microsoft.com/office/officeart/2005/8/layout/hList1"/>
    <dgm:cxn modelId="{F313D850-46A6-43E4-801C-2CFF4063A46C}" type="presParOf" srcId="{64314184-93F0-4F64-AED6-3B178CF501D3}" destId="{69C0B588-B541-40A1-9D0F-02C4D59BBDBC}" srcOrd="3" destOrd="0" presId="urn:microsoft.com/office/officeart/2005/8/layout/hList1"/>
    <dgm:cxn modelId="{7CC1690E-831F-4FC2-8AFC-0000593ADEB9}" type="presParOf" srcId="{64314184-93F0-4F64-AED6-3B178CF501D3}" destId="{0237A5DB-F31B-4CCD-8020-2B4F43F4F592}" srcOrd="4" destOrd="0" presId="urn:microsoft.com/office/officeart/2005/8/layout/hList1"/>
    <dgm:cxn modelId="{A4D2E375-15D2-40D2-A29C-764942D89F86}" type="presParOf" srcId="{0237A5DB-F31B-4CCD-8020-2B4F43F4F592}" destId="{19DBDE1D-7D87-4BD5-AED3-6209F8FA4399}" srcOrd="0" destOrd="0" presId="urn:microsoft.com/office/officeart/2005/8/layout/hList1"/>
    <dgm:cxn modelId="{5DB40436-45D4-49EA-B640-0ECA6DD8A228}" type="presParOf" srcId="{0237A5DB-F31B-4CCD-8020-2B4F43F4F592}" destId="{0DC3F278-B719-4AE6-9E7B-F3D92489C807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D6F56C-BEAE-4A8B-97AC-FB59DB78D0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89392-7591-426F-9FB6-111EDA43E3E6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1800" b="1" i="1" dirty="0" smtClean="0">
              <a:solidFill>
                <a:srgbClr val="009900"/>
              </a:solidFill>
              <a:latin typeface="Abscissa" pitchFamily="2" charset="0"/>
            </a:rPr>
            <a:t>Post </a:t>
          </a:r>
          <a:r>
            <a:rPr lang="en-US" sz="1800" b="1" i="1" dirty="0" err="1" smtClean="0">
              <a:solidFill>
                <a:srgbClr val="009900"/>
              </a:solidFill>
              <a:latin typeface="Abscissa" pitchFamily="2" charset="0"/>
            </a:rPr>
            <a:t>modernisme</a:t>
          </a:r>
          <a:endParaRPr lang="en-US" sz="1800" b="1" i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Diberi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tanda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oleh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perpecahan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dengan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modernitas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proyek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pencerahan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</a:t>
          </a:r>
        </a:p>
      </dgm:t>
    </dgm:pt>
    <dgm:pt modelId="{B0FA9FBD-6B63-4FE1-B277-984FD090705A}" type="parTrans" cxnId="{27DFCF3F-4035-4DDE-A40E-631B04072F37}">
      <dgm:prSet/>
      <dgm:spPr/>
      <dgm:t>
        <a:bodyPr/>
        <a:lstStyle/>
        <a:p>
          <a:endParaRPr lang="en-US"/>
        </a:p>
      </dgm:t>
    </dgm:pt>
    <dgm:pt modelId="{2F8424FF-FF6F-4AAE-A727-C648FC768190}" type="sibTrans" cxnId="{27DFCF3F-4035-4DDE-A40E-631B04072F37}">
      <dgm:prSet/>
      <dgm:spPr/>
      <dgm:t>
        <a:bodyPr/>
        <a:lstStyle/>
        <a:p>
          <a:endParaRPr lang="en-US"/>
        </a:p>
      </dgm:t>
    </dgm:pt>
    <dgm:pt modelId="{97CFAA84-2278-42B3-9127-19E079548217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endParaRPr lang="en-US" sz="1800" b="1" i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1" i="1" dirty="0" smtClean="0">
              <a:solidFill>
                <a:srgbClr val="009900"/>
              </a:solidFill>
              <a:latin typeface="Abscissa" pitchFamily="2" charset="0"/>
            </a:rPr>
            <a:t>Post-</a:t>
          </a:r>
          <a:r>
            <a:rPr lang="en-US" sz="1800" b="1" i="1" dirty="0" err="1" smtClean="0">
              <a:solidFill>
                <a:srgbClr val="009900"/>
              </a:solidFill>
              <a:latin typeface="Abscissa" pitchFamily="2" charset="0"/>
            </a:rPr>
            <a:t>kolonialisme</a:t>
          </a:r>
          <a:endParaRPr lang="en-US" sz="1800" b="1" i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Mengacu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kajian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“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semua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kebudayaan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dipengaruhi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oleh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proses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kekaisaran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era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kolonialisme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sampai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hari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ini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</a:t>
          </a:r>
        </a:p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endParaRPr lang="en-US" sz="1800" b="0" dirty="0">
            <a:solidFill>
              <a:srgbClr val="009900"/>
            </a:solidFill>
            <a:latin typeface="Abscissa" pitchFamily="2" charset="0"/>
          </a:endParaRPr>
        </a:p>
      </dgm:t>
    </dgm:pt>
    <dgm:pt modelId="{215BFC0B-2461-403B-9241-56B21B7B64DC}" type="parTrans" cxnId="{3B96C7B3-64D4-4F50-9F10-9A8805EEAB50}">
      <dgm:prSet/>
      <dgm:spPr/>
      <dgm:t>
        <a:bodyPr/>
        <a:lstStyle/>
        <a:p>
          <a:endParaRPr lang="en-US"/>
        </a:p>
      </dgm:t>
    </dgm:pt>
    <dgm:pt modelId="{DACAE868-B771-4664-BDD6-563826F64B4F}" type="sibTrans" cxnId="{3B96C7B3-64D4-4F50-9F10-9A8805EEAB50}">
      <dgm:prSet/>
      <dgm:spPr/>
      <dgm:t>
        <a:bodyPr/>
        <a:lstStyle/>
        <a:p>
          <a:endParaRPr lang="en-US"/>
        </a:p>
      </dgm:t>
    </dgm:pt>
    <dgm:pt modelId="{7D86BBBB-A203-42A0-B0D4-7E192FECBC3E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1800" b="1" i="1" dirty="0" smtClean="0">
              <a:solidFill>
                <a:srgbClr val="009900"/>
              </a:solidFill>
              <a:latin typeface="Abscissa" pitchFamily="2" charset="0"/>
            </a:rPr>
            <a:t>Post-</a:t>
          </a:r>
          <a:r>
            <a:rPr lang="en-US" sz="1800" b="1" i="1" dirty="0" err="1" smtClean="0">
              <a:solidFill>
                <a:srgbClr val="009900"/>
              </a:solidFill>
              <a:latin typeface="Abscissa" pitchFamily="2" charset="0"/>
            </a:rPr>
            <a:t>strukturalisme</a:t>
          </a:r>
          <a:endParaRPr lang="en-US" sz="1800" b="1" i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Mengolah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usaha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modern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menemukan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kebenaran-kebenaran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universal,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naratif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metode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makna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digunakan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untuk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mengenal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dunia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</a:t>
          </a:r>
          <a:endParaRPr lang="en-US" sz="1800" b="0" dirty="0">
            <a:solidFill>
              <a:srgbClr val="009900"/>
            </a:solidFill>
            <a:latin typeface="Abscissa" pitchFamily="2" charset="0"/>
          </a:endParaRPr>
        </a:p>
      </dgm:t>
    </dgm:pt>
    <dgm:pt modelId="{FD60E39F-8F27-4C6F-AF74-65441C2EF2BB}" type="parTrans" cxnId="{B9EFD2B8-0110-4F66-9CF3-A2EBCC621369}">
      <dgm:prSet/>
      <dgm:spPr/>
      <dgm:t>
        <a:bodyPr/>
        <a:lstStyle/>
        <a:p>
          <a:endParaRPr lang="en-US"/>
        </a:p>
      </dgm:t>
    </dgm:pt>
    <dgm:pt modelId="{506C1D56-580C-42F4-AECE-F7FABA7F1BB7}" type="sibTrans" cxnId="{B9EFD2B8-0110-4F66-9CF3-A2EBCC621369}">
      <dgm:prSet/>
      <dgm:spPr/>
      <dgm:t>
        <a:bodyPr/>
        <a:lstStyle/>
        <a:p>
          <a:endParaRPr lang="en-US"/>
        </a:p>
      </dgm:t>
    </dgm:pt>
    <dgm:pt modelId="{51CFCE64-1FF0-48C8-82AD-C39FD38F1F0D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 algn="l"/>
          <a:endParaRPr lang="en-US" sz="1800" b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1" i="1" dirty="0" err="1" smtClean="0">
              <a:solidFill>
                <a:srgbClr val="009900"/>
              </a:solidFill>
              <a:latin typeface="Abscissa" pitchFamily="2" charset="0"/>
            </a:rPr>
            <a:t>Feminis</a:t>
          </a:r>
          <a:endParaRPr lang="en-US" sz="1800" b="1" i="1" dirty="0" smtClean="0">
            <a:solidFill>
              <a:srgbClr val="009900"/>
            </a:solidFill>
            <a:latin typeface="Abscissa" pitchFamily="2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Didefinisikan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secara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beragam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mulai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pergerakan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untuk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menyelamatkan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hak-hak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wanita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sampai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semua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bentuk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usaha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bscissa" pitchFamily="2" charset="0"/>
            </a:rPr>
            <a:t>penekanan</a:t>
          </a:r>
          <a:r>
            <a:rPr lang="en-US" sz="1800" b="0" dirty="0" smtClean="0">
              <a:solidFill>
                <a:srgbClr val="009900"/>
              </a:solidFill>
              <a:latin typeface="Abscissa" pitchFamily="2" charset="0"/>
            </a:rPr>
            <a:t>.</a:t>
          </a:r>
        </a:p>
        <a:p>
          <a:pPr algn="l"/>
          <a:endParaRPr lang="en-US" sz="1800" b="1" dirty="0">
            <a:solidFill>
              <a:srgbClr val="009900"/>
            </a:solidFill>
            <a:latin typeface="Abscissa" pitchFamily="2" charset="0"/>
          </a:endParaRPr>
        </a:p>
      </dgm:t>
    </dgm:pt>
    <dgm:pt modelId="{57DE37A1-48B6-465C-97DE-58680AB17D80}" type="parTrans" cxnId="{20E08BDC-3527-4FB3-A05D-0E2A84AFEB12}">
      <dgm:prSet/>
      <dgm:spPr/>
      <dgm:t>
        <a:bodyPr/>
        <a:lstStyle/>
        <a:p>
          <a:endParaRPr lang="en-US"/>
        </a:p>
      </dgm:t>
    </dgm:pt>
    <dgm:pt modelId="{CC403753-CE72-4715-95A0-1C1880D13638}" type="sibTrans" cxnId="{20E08BDC-3527-4FB3-A05D-0E2A84AFEB12}">
      <dgm:prSet/>
      <dgm:spPr/>
      <dgm:t>
        <a:bodyPr/>
        <a:lstStyle/>
        <a:p>
          <a:endParaRPr lang="en-US"/>
        </a:p>
      </dgm:t>
    </dgm:pt>
    <dgm:pt modelId="{8A2CD96B-5855-46F5-8778-77FEFA77DD7D}" type="pres">
      <dgm:prSet presAssocID="{C7D6F56C-BEAE-4A8B-97AC-FB59DB78D0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E316C-AB85-470A-AA02-3906B3814A36}" type="pres">
      <dgm:prSet presAssocID="{C7D6F56C-BEAE-4A8B-97AC-FB59DB78D060}" presName="axisShape" presStyleLbl="bgShp" presStyleIdx="0" presStyleCnt="1"/>
      <dgm:spPr>
        <a:solidFill>
          <a:srgbClr val="92D050"/>
        </a:solidFill>
        <a:ln>
          <a:solidFill>
            <a:schemeClr val="tx2"/>
          </a:solidFill>
        </a:ln>
      </dgm:spPr>
    </dgm:pt>
    <dgm:pt modelId="{AD3CE812-71B2-48DD-888D-3E96D55F57A8}" type="pres">
      <dgm:prSet presAssocID="{C7D6F56C-BEAE-4A8B-97AC-FB59DB78D060}" presName="rect1" presStyleLbl="node1" presStyleIdx="0" presStyleCnt="4" custScaleX="210447" custScaleY="105441" custLinFactNeighborX="-57137" custLinFactNeighborY="-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05E60-A359-4842-AE01-CD8B6EFFA607}" type="pres">
      <dgm:prSet presAssocID="{C7D6F56C-BEAE-4A8B-97AC-FB59DB78D060}" presName="rect2" presStyleLbl="node1" presStyleIdx="1" presStyleCnt="4" custScaleX="202513" custScaleY="105441" custLinFactNeighborX="54865" custLinFactNeighborY="-2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B4D0-4640-453A-863B-779479545BEB}" type="pres">
      <dgm:prSet presAssocID="{C7D6F56C-BEAE-4A8B-97AC-FB59DB78D060}" presName="rect3" presStyleLbl="node1" presStyleIdx="2" presStyleCnt="4" custScaleX="210447" custScaleY="105441" custLinFactNeighborX="-57137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057-B0FB-46B6-A080-E702E3EA1B87}" type="pres">
      <dgm:prSet presAssocID="{C7D6F56C-BEAE-4A8B-97AC-FB59DB78D060}" presName="rect4" presStyleLbl="node1" presStyleIdx="3" presStyleCnt="4" custScaleX="202513" custLinFactNeighborX="54865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E5B3A-6455-41EB-8CBF-E99F2A36D84E}" type="presOf" srcId="{FFA89392-7591-426F-9FB6-111EDA43E3E6}" destId="{AD3CE812-71B2-48DD-888D-3E96D55F57A8}" srcOrd="0" destOrd="0" presId="urn:microsoft.com/office/officeart/2005/8/layout/matrix2"/>
    <dgm:cxn modelId="{B9EFD2B8-0110-4F66-9CF3-A2EBCC621369}" srcId="{C7D6F56C-BEAE-4A8B-97AC-FB59DB78D060}" destId="{7D86BBBB-A203-42A0-B0D4-7E192FECBC3E}" srcOrd="2" destOrd="0" parTransId="{FD60E39F-8F27-4C6F-AF74-65441C2EF2BB}" sibTransId="{506C1D56-580C-42F4-AECE-F7FABA7F1BB7}"/>
    <dgm:cxn modelId="{EEB45E75-8E50-48D6-82FC-C80E3A64B577}" type="presOf" srcId="{97CFAA84-2278-42B3-9127-19E079548217}" destId="{48105E60-A359-4842-AE01-CD8B6EFFA607}" srcOrd="0" destOrd="0" presId="urn:microsoft.com/office/officeart/2005/8/layout/matrix2"/>
    <dgm:cxn modelId="{FA17D139-D7E3-41FE-A33E-DF3CC7C18F95}" type="presOf" srcId="{51CFCE64-1FF0-48C8-82AD-C39FD38F1F0D}" destId="{A2C87057-B0FB-46B6-A080-E702E3EA1B87}" srcOrd="0" destOrd="0" presId="urn:microsoft.com/office/officeart/2005/8/layout/matrix2"/>
    <dgm:cxn modelId="{CD6B8974-0843-4BE5-9817-B21910E9623B}" type="presOf" srcId="{7D86BBBB-A203-42A0-B0D4-7E192FECBC3E}" destId="{0778B4D0-4640-453A-863B-779479545BEB}" srcOrd="0" destOrd="0" presId="urn:microsoft.com/office/officeart/2005/8/layout/matrix2"/>
    <dgm:cxn modelId="{9E2B537F-D792-4320-BFA2-83D4181D22A6}" type="presOf" srcId="{C7D6F56C-BEAE-4A8B-97AC-FB59DB78D060}" destId="{8A2CD96B-5855-46F5-8778-77FEFA77DD7D}" srcOrd="0" destOrd="0" presId="urn:microsoft.com/office/officeart/2005/8/layout/matrix2"/>
    <dgm:cxn modelId="{3B96C7B3-64D4-4F50-9F10-9A8805EEAB50}" srcId="{C7D6F56C-BEAE-4A8B-97AC-FB59DB78D060}" destId="{97CFAA84-2278-42B3-9127-19E079548217}" srcOrd="1" destOrd="0" parTransId="{215BFC0B-2461-403B-9241-56B21B7B64DC}" sibTransId="{DACAE868-B771-4664-BDD6-563826F64B4F}"/>
    <dgm:cxn modelId="{27DFCF3F-4035-4DDE-A40E-631B04072F37}" srcId="{C7D6F56C-BEAE-4A8B-97AC-FB59DB78D060}" destId="{FFA89392-7591-426F-9FB6-111EDA43E3E6}" srcOrd="0" destOrd="0" parTransId="{B0FA9FBD-6B63-4FE1-B277-984FD090705A}" sibTransId="{2F8424FF-FF6F-4AAE-A727-C648FC768190}"/>
    <dgm:cxn modelId="{20E08BDC-3527-4FB3-A05D-0E2A84AFEB12}" srcId="{C7D6F56C-BEAE-4A8B-97AC-FB59DB78D060}" destId="{51CFCE64-1FF0-48C8-82AD-C39FD38F1F0D}" srcOrd="3" destOrd="0" parTransId="{57DE37A1-48B6-465C-97DE-58680AB17D80}" sibTransId="{CC403753-CE72-4715-95A0-1C1880D13638}"/>
    <dgm:cxn modelId="{AAA1DB6D-1FC6-49CD-9034-8822DB893F99}" type="presParOf" srcId="{8A2CD96B-5855-46F5-8778-77FEFA77DD7D}" destId="{89AE316C-AB85-470A-AA02-3906B3814A36}" srcOrd="0" destOrd="0" presId="urn:microsoft.com/office/officeart/2005/8/layout/matrix2"/>
    <dgm:cxn modelId="{8E319212-4DEA-419D-A857-3B015F41D549}" type="presParOf" srcId="{8A2CD96B-5855-46F5-8778-77FEFA77DD7D}" destId="{AD3CE812-71B2-48DD-888D-3E96D55F57A8}" srcOrd="1" destOrd="0" presId="urn:microsoft.com/office/officeart/2005/8/layout/matrix2"/>
    <dgm:cxn modelId="{988BCC13-2F03-4F37-A019-047B6AC55F87}" type="presParOf" srcId="{8A2CD96B-5855-46F5-8778-77FEFA77DD7D}" destId="{48105E60-A359-4842-AE01-CD8B6EFFA607}" srcOrd="2" destOrd="0" presId="urn:microsoft.com/office/officeart/2005/8/layout/matrix2"/>
    <dgm:cxn modelId="{2BD4AABD-520F-4BE7-BEC0-235E93C66A81}" type="presParOf" srcId="{8A2CD96B-5855-46F5-8778-77FEFA77DD7D}" destId="{0778B4D0-4640-453A-863B-779479545BEB}" srcOrd="3" destOrd="0" presId="urn:microsoft.com/office/officeart/2005/8/layout/matrix2"/>
    <dgm:cxn modelId="{164DB597-EB10-449D-96D5-38AE9DC19416}" type="presParOf" srcId="{8A2CD96B-5855-46F5-8778-77FEFA77DD7D}" destId="{A2C87057-B0FB-46B6-A080-E702E3EA1B87}" srcOrd="4" destOrd="0" presId="urn:microsoft.com/office/officeart/2005/8/layout/matrix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D352BA-A972-49F2-BEC3-F6101524D5E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7A34D-4C64-4289-9CDD-00185D1527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800" b="1" dirty="0" err="1" smtClean="0">
              <a:solidFill>
                <a:srgbClr val="009900"/>
              </a:solidFill>
              <a:latin typeface="Arial Narrow" pitchFamily="34" charset="0"/>
            </a:rPr>
            <a:t>Penemuan</a:t>
          </a:r>
          <a:endParaRPr lang="en-US" sz="1800" b="1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Mengacu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pada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konseptualisasi-proses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saat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menentukan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simbol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melalui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interpretasi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respon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terhadap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fakta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menciptakan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dirty="0" err="1" smtClean="0">
              <a:solidFill>
                <a:srgbClr val="009900"/>
              </a:solidFill>
              <a:latin typeface="Arial Narrow" pitchFamily="34" charset="0"/>
            </a:rPr>
            <a:t>penafsiran</a:t>
          </a:r>
          <a:r>
            <a:rPr lang="en-US" sz="180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800" dirty="0">
            <a:solidFill>
              <a:srgbClr val="009900"/>
            </a:solidFill>
            <a:latin typeface="Arial Narrow" pitchFamily="34" charset="0"/>
          </a:endParaRPr>
        </a:p>
      </dgm:t>
    </dgm:pt>
    <dgm:pt modelId="{9541BA2F-E430-423E-85F3-497EAAC3D0EE}" type="parTrans" cxnId="{5C487655-9359-4D7D-9EEA-C923D6295656}">
      <dgm:prSet/>
      <dgm:spPr/>
      <dgm:t>
        <a:bodyPr/>
        <a:lstStyle/>
        <a:p>
          <a:endParaRPr lang="en-US"/>
        </a:p>
      </dgm:t>
    </dgm:pt>
    <dgm:pt modelId="{7DDA1DF0-FCF0-4E12-9357-6DAA1D2B47FC}" type="sibTrans" cxnId="{5C487655-9359-4D7D-9EEA-C923D6295656}">
      <dgm:prSet/>
      <dgm:spPr>
        <a:ln w="28575"/>
      </dgm:spPr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C167986E-B213-4E8A-A3CC-6F06354554D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800" b="1" dirty="0" err="1" smtClean="0">
              <a:solidFill>
                <a:srgbClr val="009900"/>
              </a:solidFill>
              <a:latin typeface="Arial Narrow" pitchFamily="34" charset="0"/>
            </a:rPr>
            <a:t>Penyusunan</a:t>
          </a:r>
          <a:endParaRPr lang="en-US" sz="1800" b="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Pengaturan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simbol-simbol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menyusun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informasi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hubungannya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diantara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orang-orang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simbol-simbol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konteks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terkait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800" b="1" dirty="0">
            <a:solidFill>
              <a:srgbClr val="009900"/>
            </a:solidFill>
            <a:latin typeface="Arial Narrow" pitchFamily="34" charset="0"/>
          </a:endParaRPr>
        </a:p>
      </dgm:t>
    </dgm:pt>
    <dgm:pt modelId="{04022584-72D2-4CF8-9F10-3180BDA8DC35}" type="parTrans" cxnId="{67912C4F-718A-42F9-9198-AEC6CD6A47AE}">
      <dgm:prSet/>
      <dgm:spPr/>
      <dgm:t>
        <a:bodyPr/>
        <a:lstStyle/>
        <a:p>
          <a:endParaRPr lang="en-US"/>
        </a:p>
      </dgm:t>
    </dgm:pt>
    <dgm:pt modelId="{366604C5-1141-4126-9A0F-4B8C40568485}" type="sibTrans" cxnId="{67912C4F-718A-42F9-9198-AEC6CD6A47AE}">
      <dgm:prSet/>
      <dgm:spPr>
        <a:ln w="28575"/>
      </dgm:spPr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B02ED6CF-AFDF-4CE8-B569-3D04D1BAE9B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800" b="1" dirty="0" smtClean="0">
              <a:solidFill>
                <a:srgbClr val="009900"/>
              </a:solidFill>
              <a:latin typeface="Arial Narrow" pitchFamily="34" charset="0"/>
            </a:rPr>
            <a:t>Gaya</a:t>
          </a:r>
          <a:endParaRPr lang="en-US" sz="1800" b="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Berhubungan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dengan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semua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anggapan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terkait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penyajian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semua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simbol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tersebut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800" b="1" dirty="0">
            <a:solidFill>
              <a:srgbClr val="009900"/>
            </a:solidFill>
            <a:latin typeface="Arial Narrow" pitchFamily="34" charset="0"/>
          </a:endParaRPr>
        </a:p>
      </dgm:t>
    </dgm:pt>
    <dgm:pt modelId="{5B13464B-C4FD-409D-8BE1-35D2C15CBA98}" type="parTrans" cxnId="{93BC1FF0-9991-4FA3-884B-9D8F4994E870}">
      <dgm:prSet/>
      <dgm:spPr/>
      <dgm:t>
        <a:bodyPr/>
        <a:lstStyle/>
        <a:p>
          <a:endParaRPr lang="en-US"/>
        </a:p>
      </dgm:t>
    </dgm:pt>
    <dgm:pt modelId="{E10DE126-AF7C-424B-9045-65C96650ACAE}" type="sibTrans" cxnId="{93BC1FF0-9991-4FA3-884B-9D8F4994E870}">
      <dgm:prSet/>
      <dgm:spPr>
        <a:ln w="28575"/>
      </dgm:spPr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4ABBF3A7-F444-475E-B71A-3E90D97CA65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800" b="1" dirty="0" err="1" smtClean="0">
              <a:solidFill>
                <a:srgbClr val="009900"/>
              </a:solidFill>
              <a:latin typeface="Arial Narrow" pitchFamily="34" charset="0"/>
            </a:rPr>
            <a:t>Penyampaian</a:t>
          </a:r>
          <a:endParaRPr lang="en-US" sz="1800" b="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Menjadi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perwujudan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dari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simbol-simbol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dalam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bentuk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fisik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mencakup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pilihan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non-verbal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untuk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menulis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memediasikan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pesan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800" b="1" dirty="0">
            <a:solidFill>
              <a:srgbClr val="009900"/>
            </a:solidFill>
            <a:latin typeface="Arial Narrow" pitchFamily="34" charset="0"/>
          </a:endParaRPr>
        </a:p>
      </dgm:t>
    </dgm:pt>
    <dgm:pt modelId="{70098F85-211D-4DB6-AA8C-D355AD0672AE}" type="parTrans" cxnId="{14D7F427-2743-44F2-A39C-2C988634F565}">
      <dgm:prSet/>
      <dgm:spPr/>
      <dgm:t>
        <a:bodyPr/>
        <a:lstStyle/>
        <a:p>
          <a:endParaRPr lang="en-US"/>
        </a:p>
      </dgm:t>
    </dgm:pt>
    <dgm:pt modelId="{223FA78C-95A1-46E2-B68B-BFA5A3BE563B}" type="sibTrans" cxnId="{14D7F427-2743-44F2-A39C-2C988634F565}">
      <dgm:prSet/>
      <dgm:spPr>
        <a:ln w="28575"/>
      </dgm:spPr>
      <dgm:t>
        <a:bodyPr/>
        <a:lstStyle/>
        <a:p>
          <a:endParaRPr lang="en-US">
            <a:solidFill>
              <a:srgbClr val="009900"/>
            </a:solidFill>
          </a:endParaRPr>
        </a:p>
      </dgm:t>
    </dgm:pt>
    <dgm:pt modelId="{B8C77912-E81C-40E9-B0E3-D40565DED37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800" b="1" dirty="0" err="1" smtClean="0">
              <a:solidFill>
                <a:srgbClr val="009900"/>
              </a:solidFill>
              <a:latin typeface="Arial Narrow" pitchFamily="34" charset="0"/>
            </a:rPr>
            <a:t>Daya</a:t>
          </a:r>
          <a:r>
            <a:rPr lang="en-US" sz="1800" b="1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1" dirty="0" err="1" smtClean="0">
              <a:solidFill>
                <a:srgbClr val="009900"/>
              </a:solidFill>
              <a:latin typeface="Arial Narrow" pitchFamily="34" charset="0"/>
            </a:rPr>
            <a:t>Ingat</a:t>
          </a:r>
          <a:endParaRPr lang="en-US" sz="1800" b="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Tidak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mengacu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hafalan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pidato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,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tetapi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cakupan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mengingat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budaya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sebagai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proses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persepsi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yang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berpengaruh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pada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penyimpanan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pengolahan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800" b="0" dirty="0" err="1" smtClean="0">
              <a:solidFill>
                <a:srgbClr val="009900"/>
              </a:solidFill>
              <a:latin typeface="Arial Narrow" pitchFamily="34" charset="0"/>
            </a:rPr>
            <a:t>informasi</a:t>
          </a:r>
          <a:r>
            <a:rPr lang="en-US" sz="1800" b="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800" b="1" dirty="0">
            <a:solidFill>
              <a:srgbClr val="009900"/>
            </a:solidFill>
            <a:latin typeface="Arial Narrow" pitchFamily="34" charset="0"/>
          </a:endParaRPr>
        </a:p>
      </dgm:t>
    </dgm:pt>
    <dgm:pt modelId="{478E22BC-23CA-4E35-A7FE-B00DB86E846A}" type="parTrans" cxnId="{3FC966AA-1B3D-424C-8C46-F84C42722191}">
      <dgm:prSet/>
      <dgm:spPr/>
      <dgm:t>
        <a:bodyPr/>
        <a:lstStyle/>
        <a:p>
          <a:endParaRPr lang="en-US"/>
        </a:p>
      </dgm:t>
    </dgm:pt>
    <dgm:pt modelId="{ABE330E1-F1E1-4784-A447-68BF2B58F6B7}" type="sibTrans" cxnId="{3FC966AA-1B3D-424C-8C46-F84C42722191}">
      <dgm:prSet/>
      <dgm:spPr/>
      <dgm:t>
        <a:bodyPr/>
        <a:lstStyle/>
        <a:p>
          <a:endParaRPr lang="en-US"/>
        </a:p>
      </dgm:t>
    </dgm:pt>
    <dgm:pt modelId="{729EF35B-B87B-4F87-A526-7BA16DBDC51E}" type="pres">
      <dgm:prSet presAssocID="{DBD352BA-A972-49F2-BEC3-F6101524D5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057EA-205B-4E96-84A0-2ECDDB941398}" type="pres">
      <dgm:prSet presAssocID="{08C7A34D-4C64-4289-9CDD-00185D152744}" presName="node" presStyleLbl="node1" presStyleIdx="0" presStyleCnt="5" custScaleY="14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F56CC-E700-4CFD-BE63-2B6CFC721C60}" type="pres">
      <dgm:prSet presAssocID="{7DDA1DF0-FCF0-4E12-9357-6DAA1D2B47F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CD09C34-2E61-4757-8CFE-8D4A2C016D0C}" type="pres">
      <dgm:prSet presAssocID="{7DDA1DF0-FCF0-4E12-9357-6DAA1D2B47F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A21B5AEC-3A79-4942-B7DA-CFB7F2A8E741}" type="pres">
      <dgm:prSet presAssocID="{C167986E-B213-4E8A-A3CC-6F06354554D5}" presName="node" presStyleLbl="node1" presStyleIdx="1" presStyleCnt="5" custScaleY="14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A9914-F4E8-4145-A6EC-64197814BD4D}" type="pres">
      <dgm:prSet presAssocID="{366604C5-1141-4126-9A0F-4B8C405684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C3B9D73-BD83-484F-91AD-2E2635549A21}" type="pres">
      <dgm:prSet presAssocID="{366604C5-1141-4126-9A0F-4B8C40568485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2C38936C-C0F9-4A9D-9E36-DE90D96586E8}" type="pres">
      <dgm:prSet presAssocID="{B02ED6CF-AFDF-4CE8-B569-3D04D1BAE9B2}" presName="node" presStyleLbl="node1" presStyleIdx="2" presStyleCnt="5" custScaleY="14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15591-75A5-4B11-A0C0-71FB11DE467F}" type="pres">
      <dgm:prSet presAssocID="{E10DE126-AF7C-424B-9045-65C96650ACA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210ED18-DBE9-4839-A525-95BB6FA9BFF8}" type="pres">
      <dgm:prSet presAssocID="{E10DE126-AF7C-424B-9045-65C96650ACAE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38B13394-FDB3-4D45-B42B-2568EF063C70}" type="pres">
      <dgm:prSet presAssocID="{4ABBF3A7-F444-475E-B71A-3E90D97CA654}" presName="node" presStyleLbl="node1" presStyleIdx="3" presStyleCnt="5" custScaleY="14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7B5E-FB16-40F3-BB48-85833D89CA65}" type="pres">
      <dgm:prSet presAssocID="{223FA78C-95A1-46E2-B68B-BFA5A3BE563B}" presName="sibTrans" presStyleLbl="sibTrans1D1" presStyleIdx="3" presStyleCnt="4"/>
      <dgm:spPr/>
      <dgm:t>
        <a:bodyPr/>
        <a:lstStyle/>
        <a:p>
          <a:endParaRPr lang="en-US"/>
        </a:p>
      </dgm:t>
    </dgm:pt>
    <dgm:pt modelId="{97E2A53C-0CDD-498C-96A0-CEC40A90CAF3}" type="pres">
      <dgm:prSet presAssocID="{223FA78C-95A1-46E2-B68B-BFA5A3BE563B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62F0ED0D-C220-45EE-8506-F14C6E70766C}" type="pres">
      <dgm:prSet presAssocID="{B8C77912-E81C-40E9-B0E3-D40565DED378}" presName="node" presStyleLbl="node1" presStyleIdx="4" presStyleCnt="5" custScaleX="124342" custScaleY="144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9EAF3-081A-487E-A5BC-B35D5E364CD9}" type="presOf" srcId="{366604C5-1141-4126-9A0F-4B8C40568485}" destId="{CC3B9D73-BD83-484F-91AD-2E2635549A21}" srcOrd="1" destOrd="0" presId="urn:microsoft.com/office/officeart/2005/8/layout/bProcess3"/>
    <dgm:cxn modelId="{844C0E21-07DF-42AB-AB11-0FC232F90692}" type="presOf" srcId="{223FA78C-95A1-46E2-B68B-BFA5A3BE563B}" destId="{46737B5E-FB16-40F3-BB48-85833D89CA65}" srcOrd="0" destOrd="0" presId="urn:microsoft.com/office/officeart/2005/8/layout/bProcess3"/>
    <dgm:cxn modelId="{9F7C617B-39AA-4E43-862E-A95E1D2762C0}" type="presOf" srcId="{7DDA1DF0-FCF0-4E12-9357-6DAA1D2B47FC}" destId="{802F56CC-E700-4CFD-BE63-2B6CFC721C60}" srcOrd="0" destOrd="0" presId="urn:microsoft.com/office/officeart/2005/8/layout/bProcess3"/>
    <dgm:cxn modelId="{84594172-339B-4C24-A3B4-6A58090DA622}" type="presOf" srcId="{7DDA1DF0-FCF0-4E12-9357-6DAA1D2B47FC}" destId="{2CD09C34-2E61-4757-8CFE-8D4A2C016D0C}" srcOrd="1" destOrd="0" presId="urn:microsoft.com/office/officeart/2005/8/layout/bProcess3"/>
    <dgm:cxn modelId="{04921CC2-210E-4539-A0DF-971B159B6D6F}" type="presOf" srcId="{B02ED6CF-AFDF-4CE8-B569-3D04D1BAE9B2}" destId="{2C38936C-C0F9-4A9D-9E36-DE90D96586E8}" srcOrd="0" destOrd="0" presId="urn:microsoft.com/office/officeart/2005/8/layout/bProcess3"/>
    <dgm:cxn modelId="{8EF61973-69E2-407D-9FA6-9AC64AB7E36C}" type="presOf" srcId="{223FA78C-95A1-46E2-B68B-BFA5A3BE563B}" destId="{97E2A53C-0CDD-498C-96A0-CEC40A90CAF3}" srcOrd="1" destOrd="0" presId="urn:microsoft.com/office/officeart/2005/8/layout/bProcess3"/>
    <dgm:cxn modelId="{93BC1FF0-9991-4FA3-884B-9D8F4994E870}" srcId="{DBD352BA-A972-49F2-BEC3-F6101524D5EA}" destId="{B02ED6CF-AFDF-4CE8-B569-3D04D1BAE9B2}" srcOrd="2" destOrd="0" parTransId="{5B13464B-C4FD-409D-8BE1-35D2C15CBA98}" sibTransId="{E10DE126-AF7C-424B-9045-65C96650ACAE}"/>
    <dgm:cxn modelId="{5C487655-9359-4D7D-9EEA-C923D6295656}" srcId="{DBD352BA-A972-49F2-BEC3-F6101524D5EA}" destId="{08C7A34D-4C64-4289-9CDD-00185D152744}" srcOrd="0" destOrd="0" parTransId="{9541BA2F-E430-423E-85F3-497EAAC3D0EE}" sibTransId="{7DDA1DF0-FCF0-4E12-9357-6DAA1D2B47FC}"/>
    <dgm:cxn modelId="{C79E460C-E207-4A5C-B0BA-F0990A53A3A1}" type="presOf" srcId="{08C7A34D-4C64-4289-9CDD-00185D152744}" destId="{154057EA-205B-4E96-84A0-2ECDDB941398}" srcOrd="0" destOrd="0" presId="urn:microsoft.com/office/officeart/2005/8/layout/bProcess3"/>
    <dgm:cxn modelId="{1CC60D64-1DDC-4DFD-A806-F17586F80FC3}" type="presOf" srcId="{E10DE126-AF7C-424B-9045-65C96650ACAE}" destId="{BB415591-75A5-4B11-A0C0-71FB11DE467F}" srcOrd="0" destOrd="0" presId="urn:microsoft.com/office/officeart/2005/8/layout/bProcess3"/>
    <dgm:cxn modelId="{4DD2C814-0866-40CA-A25F-A62331D73A37}" type="presOf" srcId="{4ABBF3A7-F444-475E-B71A-3E90D97CA654}" destId="{38B13394-FDB3-4D45-B42B-2568EF063C70}" srcOrd="0" destOrd="0" presId="urn:microsoft.com/office/officeart/2005/8/layout/bProcess3"/>
    <dgm:cxn modelId="{67912C4F-718A-42F9-9198-AEC6CD6A47AE}" srcId="{DBD352BA-A972-49F2-BEC3-F6101524D5EA}" destId="{C167986E-B213-4E8A-A3CC-6F06354554D5}" srcOrd="1" destOrd="0" parTransId="{04022584-72D2-4CF8-9F10-3180BDA8DC35}" sibTransId="{366604C5-1141-4126-9A0F-4B8C40568485}"/>
    <dgm:cxn modelId="{5A5DFE44-2BF4-404A-B168-4508BE4B54BD}" type="presOf" srcId="{B8C77912-E81C-40E9-B0E3-D40565DED378}" destId="{62F0ED0D-C220-45EE-8506-F14C6E70766C}" srcOrd="0" destOrd="0" presId="urn:microsoft.com/office/officeart/2005/8/layout/bProcess3"/>
    <dgm:cxn modelId="{08276A3D-F08A-448C-B482-6945576DE239}" type="presOf" srcId="{E10DE126-AF7C-424B-9045-65C96650ACAE}" destId="{E210ED18-DBE9-4839-A525-95BB6FA9BFF8}" srcOrd="1" destOrd="0" presId="urn:microsoft.com/office/officeart/2005/8/layout/bProcess3"/>
    <dgm:cxn modelId="{4EB924FD-922D-4A36-885E-85F49FD6C7F6}" type="presOf" srcId="{DBD352BA-A972-49F2-BEC3-F6101524D5EA}" destId="{729EF35B-B87B-4F87-A526-7BA16DBDC51E}" srcOrd="0" destOrd="0" presId="urn:microsoft.com/office/officeart/2005/8/layout/bProcess3"/>
    <dgm:cxn modelId="{14D7F427-2743-44F2-A39C-2C988634F565}" srcId="{DBD352BA-A972-49F2-BEC3-F6101524D5EA}" destId="{4ABBF3A7-F444-475E-B71A-3E90D97CA654}" srcOrd="3" destOrd="0" parTransId="{70098F85-211D-4DB6-AA8C-D355AD0672AE}" sibTransId="{223FA78C-95A1-46E2-B68B-BFA5A3BE563B}"/>
    <dgm:cxn modelId="{BA4D8007-ECDD-44B0-B23A-44052E5E774F}" type="presOf" srcId="{366604C5-1141-4126-9A0F-4B8C40568485}" destId="{02DA9914-F4E8-4145-A6EC-64197814BD4D}" srcOrd="0" destOrd="0" presId="urn:microsoft.com/office/officeart/2005/8/layout/bProcess3"/>
    <dgm:cxn modelId="{3FC966AA-1B3D-424C-8C46-F84C42722191}" srcId="{DBD352BA-A972-49F2-BEC3-F6101524D5EA}" destId="{B8C77912-E81C-40E9-B0E3-D40565DED378}" srcOrd="4" destOrd="0" parTransId="{478E22BC-23CA-4E35-A7FE-B00DB86E846A}" sibTransId="{ABE330E1-F1E1-4784-A447-68BF2B58F6B7}"/>
    <dgm:cxn modelId="{325636E1-F320-4F50-89DF-964D89948F45}" type="presOf" srcId="{C167986E-B213-4E8A-A3CC-6F06354554D5}" destId="{A21B5AEC-3A79-4942-B7DA-CFB7F2A8E741}" srcOrd="0" destOrd="0" presId="urn:microsoft.com/office/officeart/2005/8/layout/bProcess3"/>
    <dgm:cxn modelId="{284C8601-196C-4115-86B5-AAA10D005419}" type="presParOf" srcId="{729EF35B-B87B-4F87-A526-7BA16DBDC51E}" destId="{154057EA-205B-4E96-84A0-2ECDDB941398}" srcOrd="0" destOrd="0" presId="urn:microsoft.com/office/officeart/2005/8/layout/bProcess3"/>
    <dgm:cxn modelId="{CDADB15B-0419-4D98-9707-38B91818561F}" type="presParOf" srcId="{729EF35B-B87B-4F87-A526-7BA16DBDC51E}" destId="{802F56CC-E700-4CFD-BE63-2B6CFC721C60}" srcOrd="1" destOrd="0" presId="urn:microsoft.com/office/officeart/2005/8/layout/bProcess3"/>
    <dgm:cxn modelId="{428EE3FC-0002-4891-B310-793FEBC5C15C}" type="presParOf" srcId="{802F56CC-E700-4CFD-BE63-2B6CFC721C60}" destId="{2CD09C34-2E61-4757-8CFE-8D4A2C016D0C}" srcOrd="0" destOrd="0" presId="urn:microsoft.com/office/officeart/2005/8/layout/bProcess3"/>
    <dgm:cxn modelId="{D5F1ADE6-5E89-4400-8C92-E005A3C6AD75}" type="presParOf" srcId="{729EF35B-B87B-4F87-A526-7BA16DBDC51E}" destId="{A21B5AEC-3A79-4942-B7DA-CFB7F2A8E741}" srcOrd="2" destOrd="0" presId="urn:microsoft.com/office/officeart/2005/8/layout/bProcess3"/>
    <dgm:cxn modelId="{D001362E-7EC4-460A-B811-6AED3EF09A49}" type="presParOf" srcId="{729EF35B-B87B-4F87-A526-7BA16DBDC51E}" destId="{02DA9914-F4E8-4145-A6EC-64197814BD4D}" srcOrd="3" destOrd="0" presId="urn:microsoft.com/office/officeart/2005/8/layout/bProcess3"/>
    <dgm:cxn modelId="{F2D9D2F6-77AD-4FC2-87E0-D258EA938DCF}" type="presParOf" srcId="{02DA9914-F4E8-4145-A6EC-64197814BD4D}" destId="{CC3B9D73-BD83-484F-91AD-2E2635549A21}" srcOrd="0" destOrd="0" presId="urn:microsoft.com/office/officeart/2005/8/layout/bProcess3"/>
    <dgm:cxn modelId="{04987120-CA5E-4B28-89E5-A75640355795}" type="presParOf" srcId="{729EF35B-B87B-4F87-A526-7BA16DBDC51E}" destId="{2C38936C-C0F9-4A9D-9E36-DE90D96586E8}" srcOrd="4" destOrd="0" presId="urn:microsoft.com/office/officeart/2005/8/layout/bProcess3"/>
    <dgm:cxn modelId="{D3705242-5E88-47BC-A89F-705B7DD6700F}" type="presParOf" srcId="{729EF35B-B87B-4F87-A526-7BA16DBDC51E}" destId="{BB415591-75A5-4B11-A0C0-71FB11DE467F}" srcOrd="5" destOrd="0" presId="urn:microsoft.com/office/officeart/2005/8/layout/bProcess3"/>
    <dgm:cxn modelId="{B1BAF793-B3D8-48A8-ABED-EDEC513C75D6}" type="presParOf" srcId="{BB415591-75A5-4B11-A0C0-71FB11DE467F}" destId="{E210ED18-DBE9-4839-A525-95BB6FA9BFF8}" srcOrd="0" destOrd="0" presId="urn:microsoft.com/office/officeart/2005/8/layout/bProcess3"/>
    <dgm:cxn modelId="{FBC7B58E-69C2-4FAC-A9A1-C95EB34700A5}" type="presParOf" srcId="{729EF35B-B87B-4F87-A526-7BA16DBDC51E}" destId="{38B13394-FDB3-4D45-B42B-2568EF063C70}" srcOrd="6" destOrd="0" presId="urn:microsoft.com/office/officeart/2005/8/layout/bProcess3"/>
    <dgm:cxn modelId="{6021C51C-0E5E-4E33-B3E9-FFC2DF88A0E3}" type="presParOf" srcId="{729EF35B-B87B-4F87-A526-7BA16DBDC51E}" destId="{46737B5E-FB16-40F3-BB48-85833D89CA65}" srcOrd="7" destOrd="0" presId="urn:microsoft.com/office/officeart/2005/8/layout/bProcess3"/>
    <dgm:cxn modelId="{543138E7-8C20-4A19-BD4D-51D255145812}" type="presParOf" srcId="{46737B5E-FB16-40F3-BB48-85833D89CA65}" destId="{97E2A53C-0CDD-498C-96A0-CEC40A90CAF3}" srcOrd="0" destOrd="0" presId="urn:microsoft.com/office/officeart/2005/8/layout/bProcess3"/>
    <dgm:cxn modelId="{E4CF9C6E-617D-48F4-95FA-7B79A12FEA63}" type="presParOf" srcId="{729EF35B-B87B-4F87-A526-7BA16DBDC51E}" destId="{62F0ED0D-C220-45EE-8506-F14C6E70766C}" srcOrd="8" destOrd="0" presId="urn:microsoft.com/office/officeart/2005/8/layout/b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6BF0D8-B0B3-46DE-8529-F2BF6A4BEAC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FD1AD-DB60-4AE8-8FA6-8088EE12E5E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Zaman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Klasik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</a:p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(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abad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5 –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abad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1 SM)</a:t>
          </a:r>
        </a:p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Guru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pengembara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disebut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1" dirty="0" err="1" smtClean="0">
              <a:solidFill>
                <a:srgbClr val="009900"/>
              </a:solidFill>
              <a:latin typeface="Arial Narrow" pitchFamily="34" charset="0"/>
            </a:rPr>
            <a:t>Sophits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mengajarkan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seni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debat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di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kedua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sisi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pada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sebuah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i="0" dirty="0" err="1" smtClean="0">
              <a:solidFill>
                <a:srgbClr val="009900"/>
              </a:solidFill>
              <a:latin typeface="Arial Narrow" pitchFamily="34" charset="0"/>
            </a:rPr>
            <a:t>kasus</a:t>
          </a:r>
          <a:r>
            <a:rPr lang="en-US" sz="1600" i="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600" dirty="0">
            <a:solidFill>
              <a:srgbClr val="009900"/>
            </a:solidFill>
            <a:latin typeface="Arial Narrow" pitchFamily="34" charset="0"/>
          </a:endParaRPr>
        </a:p>
      </dgm:t>
    </dgm:pt>
    <dgm:pt modelId="{49B24521-263A-478B-AFD9-CE75C19D22C0}" type="parTrans" cxnId="{9CB68424-2164-46F2-8247-493025347771}">
      <dgm:prSet/>
      <dgm:spPr/>
      <dgm:t>
        <a:bodyPr/>
        <a:lstStyle/>
        <a:p>
          <a:endParaRPr lang="en-US"/>
        </a:p>
      </dgm:t>
    </dgm:pt>
    <dgm:pt modelId="{00AF3D9E-CCAB-4A84-AD50-161B1DB6EDB8}" type="sibTrans" cxnId="{9CB68424-2164-46F2-8247-493025347771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600"/>
        </a:p>
      </dgm:t>
    </dgm:pt>
    <dgm:pt modelId="{68D06D34-3D52-42FF-A080-08372115C56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Zaman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Pertengahan</a:t>
          </a:r>
          <a:endParaRPr lang="en-US" sz="160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(400 – 1400 M)</a:t>
          </a:r>
        </a:p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Kajian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retorika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berfokus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pada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permasalahan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penyusunan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gaya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600" dirty="0">
            <a:solidFill>
              <a:srgbClr val="009900"/>
            </a:solidFill>
            <a:latin typeface="Arial Narrow" pitchFamily="34" charset="0"/>
          </a:endParaRPr>
        </a:p>
      </dgm:t>
    </dgm:pt>
    <dgm:pt modelId="{4EB28840-6819-4B79-8316-42707EEA7033}" type="parTrans" cxnId="{FB4D3724-8E36-4571-B354-7DBE6511AE4C}">
      <dgm:prSet/>
      <dgm:spPr/>
      <dgm:t>
        <a:bodyPr/>
        <a:lstStyle/>
        <a:p>
          <a:endParaRPr lang="en-US"/>
        </a:p>
      </dgm:t>
    </dgm:pt>
    <dgm:pt modelId="{6C92600B-0B0B-4D4B-97A1-8FD219057405}" type="sibTrans" cxnId="{FB4D3724-8E36-4571-B354-7DBE6511AE4C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600"/>
        </a:p>
      </dgm:t>
    </dgm:pt>
    <dgm:pt modelId="{1B492ABE-2043-4E40-B685-A7D68C8C8A4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Renaissance</a:t>
          </a:r>
        </a:p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Sekitar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1300 – 1600 M</a:t>
          </a:r>
        </a:p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Kelahiran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kembali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retorika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sebagai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filosofis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seni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. </a:t>
          </a:r>
          <a:endParaRPr lang="en-US" sz="1600" dirty="0">
            <a:solidFill>
              <a:srgbClr val="009900"/>
            </a:solidFill>
            <a:latin typeface="Arial Narrow" pitchFamily="34" charset="0"/>
          </a:endParaRPr>
        </a:p>
      </dgm:t>
    </dgm:pt>
    <dgm:pt modelId="{F9A1C125-765F-4BF3-B905-667B69A0C639}" type="parTrans" cxnId="{588995C1-47D6-4B39-9D42-427C8510E7B2}">
      <dgm:prSet/>
      <dgm:spPr/>
      <dgm:t>
        <a:bodyPr/>
        <a:lstStyle/>
        <a:p>
          <a:endParaRPr lang="en-US"/>
        </a:p>
      </dgm:t>
    </dgm:pt>
    <dgm:pt modelId="{BFC09669-76E2-4447-9A69-E9A732D1C649}" type="sibTrans" cxnId="{588995C1-47D6-4B39-9D42-427C8510E7B2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600"/>
        </a:p>
      </dgm:t>
    </dgm:pt>
    <dgm:pt modelId="{22CF04A4-EF55-4F61-B9F9-89CAF247A7B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Zaman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Pencerahan</a:t>
          </a:r>
          <a:endParaRPr lang="en-US" sz="160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1600 – 1800 M</a:t>
          </a:r>
        </a:p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Menentukan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apa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yang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dapat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diketahui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secara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absolut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objektif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oleh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pikiran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manusia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.</a:t>
          </a:r>
          <a:endParaRPr lang="en-US" sz="1600" dirty="0">
            <a:solidFill>
              <a:srgbClr val="009900"/>
            </a:solidFill>
            <a:latin typeface="Arial Narrow" pitchFamily="34" charset="0"/>
          </a:endParaRPr>
        </a:p>
      </dgm:t>
    </dgm:pt>
    <dgm:pt modelId="{C53A2A7F-69FB-4CEB-9684-865EACFA250C}" type="parTrans" cxnId="{F60294E0-F689-4B2D-96F2-CA0F71EB3364}">
      <dgm:prSet/>
      <dgm:spPr/>
      <dgm:t>
        <a:bodyPr/>
        <a:lstStyle/>
        <a:p>
          <a:endParaRPr lang="en-US"/>
        </a:p>
      </dgm:t>
    </dgm:pt>
    <dgm:pt modelId="{8BC6A15A-D8A1-4939-8566-639A2548EF12}" type="sibTrans" cxnId="{F60294E0-F689-4B2D-96F2-CA0F71EB3364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600"/>
        </a:p>
      </dgm:t>
    </dgm:pt>
    <dgm:pt modelId="{0E0EE551-BD94-4C9C-8A35-5708B1B574D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Retorika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Kontemporer</a:t>
          </a:r>
          <a:endParaRPr lang="en-US" sz="1600" dirty="0" smtClean="0">
            <a:solidFill>
              <a:srgbClr val="009900"/>
            </a:solidFill>
            <a:latin typeface="Arial Narrow" pitchFamily="34" charset="0"/>
          </a:endParaRPr>
        </a:p>
        <a:p>
          <a:pPr algn="l"/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Abad ke-20</a:t>
          </a:r>
        </a:p>
        <a:p>
          <a:pPr algn="l"/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Retorika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bergeser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fokusnya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dari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pidato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ke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semua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jenis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penggunaan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 </a:t>
          </a:r>
          <a:r>
            <a:rPr lang="en-US" sz="1600" dirty="0" err="1" smtClean="0">
              <a:solidFill>
                <a:srgbClr val="009900"/>
              </a:solidFill>
              <a:latin typeface="Arial Narrow" pitchFamily="34" charset="0"/>
            </a:rPr>
            <a:t>simbol</a:t>
          </a:r>
          <a:r>
            <a:rPr lang="en-US" sz="1600" dirty="0" smtClean="0">
              <a:solidFill>
                <a:srgbClr val="009900"/>
              </a:solidFill>
              <a:latin typeface="Arial Narrow" pitchFamily="34" charset="0"/>
            </a:rPr>
            <a:t>. </a:t>
          </a:r>
          <a:endParaRPr lang="en-US" sz="1600" dirty="0">
            <a:solidFill>
              <a:srgbClr val="009900"/>
            </a:solidFill>
            <a:latin typeface="Arial Narrow" pitchFamily="34" charset="0"/>
          </a:endParaRPr>
        </a:p>
      </dgm:t>
    </dgm:pt>
    <dgm:pt modelId="{5F5D8965-D0F7-4619-AEEB-7BEA8383B1B0}" type="parTrans" cxnId="{9323F287-A419-4494-B231-F1A5072E6263}">
      <dgm:prSet/>
      <dgm:spPr/>
      <dgm:t>
        <a:bodyPr/>
        <a:lstStyle/>
        <a:p>
          <a:endParaRPr lang="en-US"/>
        </a:p>
      </dgm:t>
    </dgm:pt>
    <dgm:pt modelId="{CF949E53-DC91-49F2-B003-A0FB32161F7F}" type="sibTrans" cxnId="{9323F287-A419-4494-B231-F1A5072E6263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600"/>
        </a:p>
      </dgm:t>
    </dgm:pt>
    <dgm:pt modelId="{DD82CB26-7615-4ABE-8269-A78A697EC4A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endParaRPr lang="en-US" sz="1600">
            <a:solidFill>
              <a:srgbClr val="009900"/>
            </a:solidFill>
            <a:latin typeface="Arial Narrow" pitchFamily="34" charset="0"/>
          </a:endParaRPr>
        </a:p>
      </dgm:t>
    </dgm:pt>
    <dgm:pt modelId="{75C957A7-22DA-40B6-9CC1-AEA561103000}" type="parTrans" cxnId="{070B3B99-F399-4B56-9D50-238C7689E5A6}">
      <dgm:prSet/>
      <dgm:spPr/>
      <dgm:t>
        <a:bodyPr/>
        <a:lstStyle/>
        <a:p>
          <a:endParaRPr lang="en-US"/>
        </a:p>
      </dgm:t>
    </dgm:pt>
    <dgm:pt modelId="{EC024C87-E2B4-4928-961D-F2C7DB8C399C}" type="sibTrans" cxnId="{070B3B99-F399-4B56-9D50-238C7689E5A6}">
      <dgm:prSet/>
      <dgm:spPr/>
      <dgm:t>
        <a:bodyPr/>
        <a:lstStyle/>
        <a:p>
          <a:endParaRPr lang="en-US"/>
        </a:p>
      </dgm:t>
    </dgm:pt>
    <dgm:pt modelId="{496D152D-0707-4555-8D08-49113536F48A}" type="pres">
      <dgm:prSet presAssocID="{196BF0D8-B0B3-46DE-8529-F2BF6A4BEA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E044B-FC89-434D-BBA0-EEC3048CCE78}" type="pres">
      <dgm:prSet presAssocID="{378FD1AD-DB60-4AE8-8FA6-8088EE12E5EA}" presName="node" presStyleLbl="node1" presStyleIdx="0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1BF42-568A-4A33-B366-D5E6FE0717CF}" type="pres">
      <dgm:prSet presAssocID="{00AF3D9E-CCAB-4A84-AD50-161B1DB6EDB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4328B76-E09D-487D-B26D-BB407D776A63}" type="pres">
      <dgm:prSet presAssocID="{00AF3D9E-CCAB-4A84-AD50-161B1DB6EDB8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FCDF9EE5-E8C0-421B-B782-91DBF7F901AE}" type="pres">
      <dgm:prSet presAssocID="{68D06D34-3D52-42FF-A080-08372115C56A}" presName="node" presStyleLbl="node1" presStyleIdx="1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5B589-12B1-4384-980F-5CADB4F16926}" type="pres">
      <dgm:prSet presAssocID="{6C92600B-0B0B-4D4B-97A1-8FD21905740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8E04520-8F06-48AC-BB78-E1604EFE6373}" type="pres">
      <dgm:prSet presAssocID="{6C92600B-0B0B-4D4B-97A1-8FD219057405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450FB072-279B-42F1-9613-C8833AD54D63}" type="pres">
      <dgm:prSet presAssocID="{1B492ABE-2043-4E40-B685-A7D68C8C8A41}" presName="node" presStyleLbl="node1" presStyleIdx="2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3AA4E-6A3B-49FD-95FB-8F96BD91803C}" type="pres">
      <dgm:prSet presAssocID="{BFC09669-76E2-4447-9A69-E9A732D1C64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97A3F05-6621-4020-BA93-88350255A24C}" type="pres">
      <dgm:prSet presAssocID="{BFC09669-76E2-4447-9A69-E9A732D1C649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8D7EE171-49F9-4248-B8FE-9CF081483C63}" type="pres">
      <dgm:prSet presAssocID="{22CF04A4-EF55-4F61-B9F9-89CAF247A7B6}" presName="node" presStyleLbl="node1" presStyleIdx="3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9DD5A-1508-4178-A6F8-B30222A9B66F}" type="pres">
      <dgm:prSet presAssocID="{8BC6A15A-D8A1-4939-8566-639A2548EF1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AF4261C-3CB5-4B2E-8BFE-C0BF9315B86E}" type="pres">
      <dgm:prSet presAssocID="{8BC6A15A-D8A1-4939-8566-639A2548EF12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C9464634-7D3E-4650-81F7-A3C0C8E90931}" type="pres">
      <dgm:prSet presAssocID="{0E0EE551-BD94-4C9C-8A35-5708B1B574D1}" presName="node" presStyleLbl="node1" presStyleIdx="4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330B8-CEE6-4155-8053-4E0C3616919D}" type="pres">
      <dgm:prSet presAssocID="{CF949E53-DC91-49F2-B003-A0FB32161F7F}" presName="sibTrans" presStyleLbl="sibTrans1D1" presStyleIdx="4" presStyleCnt="5"/>
      <dgm:spPr/>
      <dgm:t>
        <a:bodyPr/>
        <a:lstStyle/>
        <a:p>
          <a:endParaRPr lang="en-US"/>
        </a:p>
      </dgm:t>
    </dgm:pt>
    <dgm:pt modelId="{E8343B0A-C744-4DEA-ADDF-866C112A7172}" type="pres">
      <dgm:prSet presAssocID="{CF949E53-DC91-49F2-B003-A0FB32161F7F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9CC4905A-A8D8-427A-A06E-84CCBBB416DF}" type="pres">
      <dgm:prSet presAssocID="{DD82CB26-7615-4ABE-8269-A78A697EC4AE}" presName="node" presStyleLbl="node1" presStyleIdx="5" presStyleCnt="6" custScaleY="14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663FD9-344D-4B2D-BC39-F4FD8A18C14F}" type="presOf" srcId="{6C92600B-0B0B-4D4B-97A1-8FD219057405}" destId="{4A15B589-12B1-4384-980F-5CADB4F16926}" srcOrd="0" destOrd="0" presId="urn:microsoft.com/office/officeart/2005/8/layout/bProcess3"/>
    <dgm:cxn modelId="{FB4D3724-8E36-4571-B354-7DBE6511AE4C}" srcId="{196BF0D8-B0B3-46DE-8529-F2BF6A4BEAC8}" destId="{68D06D34-3D52-42FF-A080-08372115C56A}" srcOrd="1" destOrd="0" parTransId="{4EB28840-6819-4B79-8316-42707EEA7033}" sibTransId="{6C92600B-0B0B-4D4B-97A1-8FD219057405}"/>
    <dgm:cxn modelId="{9323F287-A419-4494-B231-F1A5072E6263}" srcId="{196BF0D8-B0B3-46DE-8529-F2BF6A4BEAC8}" destId="{0E0EE551-BD94-4C9C-8A35-5708B1B574D1}" srcOrd="4" destOrd="0" parTransId="{5F5D8965-D0F7-4619-AEEB-7BEA8383B1B0}" sibTransId="{CF949E53-DC91-49F2-B003-A0FB32161F7F}"/>
    <dgm:cxn modelId="{0B5C4021-5133-4EAE-81DE-E47162BE0465}" type="presOf" srcId="{CF949E53-DC91-49F2-B003-A0FB32161F7F}" destId="{E8343B0A-C744-4DEA-ADDF-866C112A7172}" srcOrd="1" destOrd="0" presId="urn:microsoft.com/office/officeart/2005/8/layout/bProcess3"/>
    <dgm:cxn modelId="{61AB00AD-EDC0-4471-9834-B606752BB2E9}" type="presOf" srcId="{00AF3D9E-CCAB-4A84-AD50-161B1DB6EDB8}" destId="{2531BF42-568A-4A33-B366-D5E6FE0717CF}" srcOrd="0" destOrd="0" presId="urn:microsoft.com/office/officeart/2005/8/layout/bProcess3"/>
    <dgm:cxn modelId="{F9DF1E9D-A45C-4D53-86B0-FDFE613BB208}" type="presOf" srcId="{8BC6A15A-D8A1-4939-8566-639A2548EF12}" destId="{7AF4261C-3CB5-4B2E-8BFE-C0BF9315B86E}" srcOrd="1" destOrd="0" presId="urn:microsoft.com/office/officeart/2005/8/layout/bProcess3"/>
    <dgm:cxn modelId="{949AC574-F115-4BC6-B39E-907E91E96D6D}" type="presOf" srcId="{DD82CB26-7615-4ABE-8269-A78A697EC4AE}" destId="{9CC4905A-A8D8-427A-A06E-84CCBBB416DF}" srcOrd="0" destOrd="0" presId="urn:microsoft.com/office/officeart/2005/8/layout/bProcess3"/>
    <dgm:cxn modelId="{BE44763D-E793-4F54-A5F2-ADE191216A50}" type="presOf" srcId="{0E0EE551-BD94-4C9C-8A35-5708B1B574D1}" destId="{C9464634-7D3E-4650-81F7-A3C0C8E90931}" srcOrd="0" destOrd="0" presId="urn:microsoft.com/office/officeart/2005/8/layout/bProcess3"/>
    <dgm:cxn modelId="{26998174-B4D8-4FFB-A6D5-BE15DF52E76E}" type="presOf" srcId="{68D06D34-3D52-42FF-A080-08372115C56A}" destId="{FCDF9EE5-E8C0-421B-B782-91DBF7F901AE}" srcOrd="0" destOrd="0" presId="urn:microsoft.com/office/officeart/2005/8/layout/bProcess3"/>
    <dgm:cxn modelId="{378D28FE-8EA1-4C61-9A66-215C11A0C362}" type="presOf" srcId="{BFC09669-76E2-4447-9A69-E9A732D1C649}" destId="{DD73AA4E-6A3B-49FD-95FB-8F96BD91803C}" srcOrd="0" destOrd="0" presId="urn:microsoft.com/office/officeart/2005/8/layout/bProcess3"/>
    <dgm:cxn modelId="{BF1D9E3E-A83B-4ADF-A2EC-A44EB02E730C}" type="presOf" srcId="{6C92600B-0B0B-4D4B-97A1-8FD219057405}" destId="{68E04520-8F06-48AC-BB78-E1604EFE6373}" srcOrd="1" destOrd="0" presId="urn:microsoft.com/office/officeart/2005/8/layout/bProcess3"/>
    <dgm:cxn modelId="{CECAADCF-007B-4C7E-963E-337306F8887D}" type="presOf" srcId="{BFC09669-76E2-4447-9A69-E9A732D1C649}" destId="{C97A3F05-6621-4020-BA93-88350255A24C}" srcOrd="1" destOrd="0" presId="urn:microsoft.com/office/officeart/2005/8/layout/bProcess3"/>
    <dgm:cxn modelId="{95A2C36B-2F23-49B7-9263-9061845673C4}" type="presOf" srcId="{1B492ABE-2043-4E40-B685-A7D68C8C8A41}" destId="{450FB072-279B-42F1-9613-C8833AD54D63}" srcOrd="0" destOrd="0" presId="urn:microsoft.com/office/officeart/2005/8/layout/bProcess3"/>
    <dgm:cxn modelId="{F60294E0-F689-4B2D-96F2-CA0F71EB3364}" srcId="{196BF0D8-B0B3-46DE-8529-F2BF6A4BEAC8}" destId="{22CF04A4-EF55-4F61-B9F9-89CAF247A7B6}" srcOrd="3" destOrd="0" parTransId="{C53A2A7F-69FB-4CEB-9684-865EACFA250C}" sibTransId="{8BC6A15A-D8A1-4939-8566-639A2548EF12}"/>
    <dgm:cxn modelId="{77BEFC5A-F36C-4328-B11B-A3341521C044}" type="presOf" srcId="{8BC6A15A-D8A1-4939-8566-639A2548EF12}" destId="{7159DD5A-1508-4178-A6F8-B30222A9B66F}" srcOrd="0" destOrd="0" presId="urn:microsoft.com/office/officeart/2005/8/layout/bProcess3"/>
    <dgm:cxn modelId="{588995C1-47D6-4B39-9D42-427C8510E7B2}" srcId="{196BF0D8-B0B3-46DE-8529-F2BF6A4BEAC8}" destId="{1B492ABE-2043-4E40-B685-A7D68C8C8A41}" srcOrd="2" destOrd="0" parTransId="{F9A1C125-765F-4BF3-B905-667B69A0C639}" sibTransId="{BFC09669-76E2-4447-9A69-E9A732D1C649}"/>
    <dgm:cxn modelId="{5BE0B541-3E01-468A-8691-DE8FFDC5643E}" type="presOf" srcId="{22CF04A4-EF55-4F61-B9F9-89CAF247A7B6}" destId="{8D7EE171-49F9-4248-B8FE-9CF081483C63}" srcOrd="0" destOrd="0" presId="urn:microsoft.com/office/officeart/2005/8/layout/bProcess3"/>
    <dgm:cxn modelId="{983D475B-D938-40B3-8139-5538612D2BA3}" type="presOf" srcId="{CF949E53-DC91-49F2-B003-A0FB32161F7F}" destId="{6BC330B8-CEE6-4155-8053-4E0C3616919D}" srcOrd="0" destOrd="0" presId="urn:microsoft.com/office/officeart/2005/8/layout/bProcess3"/>
    <dgm:cxn modelId="{070B3B99-F399-4B56-9D50-238C7689E5A6}" srcId="{196BF0D8-B0B3-46DE-8529-F2BF6A4BEAC8}" destId="{DD82CB26-7615-4ABE-8269-A78A697EC4AE}" srcOrd="5" destOrd="0" parTransId="{75C957A7-22DA-40B6-9CC1-AEA561103000}" sibTransId="{EC024C87-E2B4-4928-961D-F2C7DB8C399C}"/>
    <dgm:cxn modelId="{1C59FB3F-B0BE-45F1-8AF5-F02660505796}" type="presOf" srcId="{378FD1AD-DB60-4AE8-8FA6-8088EE12E5EA}" destId="{E46E044B-FC89-434D-BBA0-EEC3048CCE78}" srcOrd="0" destOrd="0" presId="urn:microsoft.com/office/officeart/2005/8/layout/bProcess3"/>
    <dgm:cxn modelId="{32CD8618-0CAB-4D1D-B722-D7C42B000D5D}" type="presOf" srcId="{00AF3D9E-CCAB-4A84-AD50-161B1DB6EDB8}" destId="{74328B76-E09D-487D-B26D-BB407D776A63}" srcOrd="1" destOrd="0" presId="urn:microsoft.com/office/officeart/2005/8/layout/bProcess3"/>
    <dgm:cxn modelId="{9CB68424-2164-46F2-8247-493025347771}" srcId="{196BF0D8-B0B3-46DE-8529-F2BF6A4BEAC8}" destId="{378FD1AD-DB60-4AE8-8FA6-8088EE12E5EA}" srcOrd="0" destOrd="0" parTransId="{49B24521-263A-478B-AFD9-CE75C19D22C0}" sibTransId="{00AF3D9E-CCAB-4A84-AD50-161B1DB6EDB8}"/>
    <dgm:cxn modelId="{76218AC4-7BB6-4F5C-857B-77B164E217E7}" type="presOf" srcId="{196BF0D8-B0B3-46DE-8529-F2BF6A4BEAC8}" destId="{496D152D-0707-4555-8D08-49113536F48A}" srcOrd="0" destOrd="0" presId="urn:microsoft.com/office/officeart/2005/8/layout/bProcess3"/>
    <dgm:cxn modelId="{39ACC70B-6A56-4789-B8D9-1A804095904D}" type="presParOf" srcId="{496D152D-0707-4555-8D08-49113536F48A}" destId="{E46E044B-FC89-434D-BBA0-EEC3048CCE78}" srcOrd="0" destOrd="0" presId="urn:microsoft.com/office/officeart/2005/8/layout/bProcess3"/>
    <dgm:cxn modelId="{5916D78E-C5C0-40CE-8DDF-6455A093CD1C}" type="presParOf" srcId="{496D152D-0707-4555-8D08-49113536F48A}" destId="{2531BF42-568A-4A33-B366-D5E6FE0717CF}" srcOrd="1" destOrd="0" presId="urn:microsoft.com/office/officeart/2005/8/layout/bProcess3"/>
    <dgm:cxn modelId="{56EDCDFC-0006-4E63-93A3-A6B28B483524}" type="presParOf" srcId="{2531BF42-568A-4A33-B366-D5E6FE0717CF}" destId="{74328B76-E09D-487D-B26D-BB407D776A63}" srcOrd="0" destOrd="0" presId="urn:microsoft.com/office/officeart/2005/8/layout/bProcess3"/>
    <dgm:cxn modelId="{42C2EEF2-2182-4E8C-8D94-1759611C27E5}" type="presParOf" srcId="{496D152D-0707-4555-8D08-49113536F48A}" destId="{FCDF9EE5-E8C0-421B-B782-91DBF7F901AE}" srcOrd="2" destOrd="0" presId="urn:microsoft.com/office/officeart/2005/8/layout/bProcess3"/>
    <dgm:cxn modelId="{F1F4B832-BB11-4431-81A4-08EC1798716C}" type="presParOf" srcId="{496D152D-0707-4555-8D08-49113536F48A}" destId="{4A15B589-12B1-4384-980F-5CADB4F16926}" srcOrd="3" destOrd="0" presId="urn:microsoft.com/office/officeart/2005/8/layout/bProcess3"/>
    <dgm:cxn modelId="{845408FE-0C4E-4109-B799-159EB94085A0}" type="presParOf" srcId="{4A15B589-12B1-4384-980F-5CADB4F16926}" destId="{68E04520-8F06-48AC-BB78-E1604EFE6373}" srcOrd="0" destOrd="0" presId="urn:microsoft.com/office/officeart/2005/8/layout/bProcess3"/>
    <dgm:cxn modelId="{8EAD511D-F4B0-47BF-B71A-9B2E88D11649}" type="presParOf" srcId="{496D152D-0707-4555-8D08-49113536F48A}" destId="{450FB072-279B-42F1-9613-C8833AD54D63}" srcOrd="4" destOrd="0" presId="urn:microsoft.com/office/officeart/2005/8/layout/bProcess3"/>
    <dgm:cxn modelId="{F3E7688A-B9E3-4DEA-B8D8-F9BB5823EEC0}" type="presParOf" srcId="{496D152D-0707-4555-8D08-49113536F48A}" destId="{DD73AA4E-6A3B-49FD-95FB-8F96BD91803C}" srcOrd="5" destOrd="0" presId="urn:microsoft.com/office/officeart/2005/8/layout/bProcess3"/>
    <dgm:cxn modelId="{D38B0826-ED1E-43CC-987A-3FC22548D849}" type="presParOf" srcId="{DD73AA4E-6A3B-49FD-95FB-8F96BD91803C}" destId="{C97A3F05-6621-4020-BA93-88350255A24C}" srcOrd="0" destOrd="0" presId="urn:microsoft.com/office/officeart/2005/8/layout/bProcess3"/>
    <dgm:cxn modelId="{EB2F79C4-FA28-4E6D-BF40-4403A4BE0337}" type="presParOf" srcId="{496D152D-0707-4555-8D08-49113536F48A}" destId="{8D7EE171-49F9-4248-B8FE-9CF081483C63}" srcOrd="6" destOrd="0" presId="urn:microsoft.com/office/officeart/2005/8/layout/bProcess3"/>
    <dgm:cxn modelId="{84C744A5-C5D0-47F5-BC47-0EF864ADD796}" type="presParOf" srcId="{496D152D-0707-4555-8D08-49113536F48A}" destId="{7159DD5A-1508-4178-A6F8-B30222A9B66F}" srcOrd="7" destOrd="0" presId="urn:microsoft.com/office/officeart/2005/8/layout/bProcess3"/>
    <dgm:cxn modelId="{8D415FE7-ADFB-450D-AEC4-7A0BD1214868}" type="presParOf" srcId="{7159DD5A-1508-4178-A6F8-B30222A9B66F}" destId="{7AF4261C-3CB5-4B2E-8BFE-C0BF9315B86E}" srcOrd="0" destOrd="0" presId="urn:microsoft.com/office/officeart/2005/8/layout/bProcess3"/>
    <dgm:cxn modelId="{0A2F4BDC-5C79-4373-B049-E8CA746F2AFD}" type="presParOf" srcId="{496D152D-0707-4555-8D08-49113536F48A}" destId="{C9464634-7D3E-4650-81F7-A3C0C8E90931}" srcOrd="8" destOrd="0" presId="urn:microsoft.com/office/officeart/2005/8/layout/bProcess3"/>
    <dgm:cxn modelId="{197B9D1C-CDB5-40F0-BDD3-152DC73E97F1}" type="presParOf" srcId="{496D152D-0707-4555-8D08-49113536F48A}" destId="{6BC330B8-CEE6-4155-8053-4E0C3616919D}" srcOrd="9" destOrd="0" presId="urn:microsoft.com/office/officeart/2005/8/layout/bProcess3"/>
    <dgm:cxn modelId="{2F453EA3-D47B-4EF5-A685-10559A4F22ED}" type="presParOf" srcId="{6BC330B8-CEE6-4155-8053-4E0C3616919D}" destId="{E8343B0A-C744-4DEA-ADDF-866C112A7172}" srcOrd="0" destOrd="0" presId="urn:microsoft.com/office/officeart/2005/8/layout/bProcess3"/>
    <dgm:cxn modelId="{986A1A2F-F5FC-4627-AF04-AFB799609226}" type="presParOf" srcId="{496D152D-0707-4555-8D08-49113536F48A}" destId="{9CC4905A-A8D8-427A-A06E-84CCBBB416DF}" srcOrd="10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349C-9F7E-4ADB-9315-F4B006B1AD3D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752A-EB1D-48F2-BE6E-0B8007B2B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2418-ED09-4301-A25F-24B73083CE99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D061-E196-47F5-BFDA-4D8539BBA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79483-3B43-4BC5-90AA-36BF1C30F493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0F6B0-530F-4F7B-90A0-89C8BAE6D1ED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-76200"/>
            <a:ext cx="2228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-76200"/>
            <a:ext cx="6534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A16BD-A2B2-47A8-843C-B9CB536EB4DB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FB72F-AD52-4445-8B91-BC09884456EB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0BD1D-9C27-4860-AB72-6B1AFF8AEB44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66475-73C7-42A8-B2F1-25EAF493B169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40093-AFCD-4212-80B7-03F8DCD0A998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68E44-05B9-403B-A230-11C765EB5DB8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EBEB4-0652-4858-9EF3-2EB89844BD45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FDE3F-F506-45E2-8CE6-7FB76A749EC5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4A779-F2BC-4BCB-A863-9ADDF0A57D11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6A90012-DF41-4BA1-8C9A-30EC54956538}" type="datetime1">
              <a:rPr lang="en-US" smtClean="0"/>
              <a:pPr/>
              <a:t>10/27/2010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945147-4E22-4AB4-95CA-49BC8002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6553200" cy="3276600"/>
          </a:xfrm>
        </p:spPr>
        <p:txBody>
          <a:bodyPr>
            <a:normAutofit/>
          </a:bodyPr>
          <a:lstStyle/>
          <a:p>
            <a:pPr algn="r"/>
            <a:r>
              <a:rPr lang="en-US" cap="all" dirty="0" err="1" smtClean="0">
                <a:latin typeface="Calibri" pitchFamily="34" charset="0"/>
              </a:rPr>
              <a:t>Tradisi</a:t>
            </a:r>
            <a:r>
              <a:rPr lang="en-US" cap="all" dirty="0" smtClean="0">
                <a:latin typeface="Calibri" pitchFamily="34" charset="0"/>
              </a:rPr>
              <a:t> </a:t>
            </a:r>
            <a:r>
              <a:rPr lang="en-US" cap="all" dirty="0" err="1" smtClean="0">
                <a:latin typeface="Calibri" pitchFamily="34" charset="0"/>
              </a:rPr>
              <a:t>Teori</a:t>
            </a:r>
            <a:r>
              <a:rPr lang="en-US" cap="all" dirty="0" smtClean="0">
                <a:latin typeface="Calibri" pitchFamily="34" charset="0"/>
              </a:rPr>
              <a:t> </a:t>
            </a:r>
            <a:r>
              <a:rPr lang="en-US" cap="all" dirty="0" err="1" smtClean="0">
                <a:latin typeface="Calibri" pitchFamily="34" charset="0"/>
              </a:rPr>
              <a:t>Komunikasi</a:t>
            </a:r>
            <a:r>
              <a:rPr lang="en-US" cap="none" dirty="0" smtClean="0">
                <a:latin typeface="Calibri" pitchFamily="34" charset="0"/>
              </a:rPr>
              <a:t/>
            </a:r>
            <a:br>
              <a:rPr lang="en-US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Semiotik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Fenomenologis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Sibernetika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Sosiopsikologis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Sosiokultural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Kritik</a:t>
            </a:r>
            <a:r>
              <a:rPr lang="en-US" sz="2400" cap="none" dirty="0" smtClean="0">
                <a:latin typeface="Calibri" pitchFamily="34" charset="0"/>
              </a:rPr>
              <a:t/>
            </a:r>
            <a:br>
              <a:rPr lang="en-US" sz="2400" cap="none" dirty="0" smtClean="0">
                <a:latin typeface="Calibri" pitchFamily="34" charset="0"/>
              </a:rPr>
            </a:br>
            <a:r>
              <a:rPr lang="en-US" sz="2400" cap="none" dirty="0" smtClean="0">
                <a:latin typeface="Calibri" pitchFamily="34" charset="0"/>
              </a:rPr>
              <a:t>~ </a:t>
            </a:r>
            <a:r>
              <a:rPr lang="en-US" sz="2400" cap="none" dirty="0" err="1" smtClean="0">
                <a:latin typeface="Calibri" pitchFamily="34" charset="0"/>
              </a:rPr>
              <a:t>Tradisi</a:t>
            </a:r>
            <a:r>
              <a:rPr lang="en-US" sz="2400" cap="none" dirty="0" smtClean="0">
                <a:latin typeface="Calibri" pitchFamily="34" charset="0"/>
              </a:rPr>
              <a:t> </a:t>
            </a:r>
            <a:r>
              <a:rPr lang="en-US" sz="2400" cap="none" dirty="0" err="1" smtClean="0">
                <a:latin typeface="Calibri" pitchFamily="34" charset="0"/>
              </a:rPr>
              <a:t>Retorika</a:t>
            </a:r>
            <a:endParaRPr lang="en-US" sz="2400" cap="none" dirty="0"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81600" y="6172200"/>
            <a:ext cx="3962400" cy="457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Purwanty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S.Sos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M.M</a:t>
            </a: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Sibernetika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Ide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membentuk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inti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pemikiran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sibernetika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. 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merupakan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seperangkat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komponen-komponen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saling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berinteraksi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bersama-sama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membentuk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sesuatu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lebih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dari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sekedar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sejumlah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bagian-bagian</a:t>
            </a:r>
            <a:endParaRPr lang="en-US" sz="2000" dirty="0" smtClean="0">
              <a:solidFill>
                <a:srgbClr val="FF0000"/>
              </a:solidFill>
              <a:latin typeface="Abscissa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Dalam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kompleks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sejumlah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putaran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timbal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balik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menghubungkan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semua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bagian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 </a:t>
            </a:r>
          </a:p>
        </p:txBody>
      </p:sp>
      <p:pic>
        <p:nvPicPr>
          <p:cNvPr id="5" name="Content Placeholder 4" descr="shannon_comm_chann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447800"/>
            <a:ext cx="4495800" cy="4571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Sibernetika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Sosiopsikologis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257800" cy="47244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Kajian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sebagai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makhluk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sosial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Berasal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dari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kajian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psikologis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sosial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memiliki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kuat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dalam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komunikasi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berfokus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perilaku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sosial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variabel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psikologis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efek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infividu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kepribadian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sifat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persepsi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kognisi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Pandangan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psikologis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melihat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manusia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sbegai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kesatuan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lahiriah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dengan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karakteristik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mengarahkannya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kepada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perilaku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mandiri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.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Pandangan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juga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melihat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pikiran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sebagai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tempat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memproses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memahami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informasi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menghasilkan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pesan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tetapi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mengakui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juga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kekuatan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dapat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dimiliki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oleh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melebihi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lain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efek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informasi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pikiran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manusia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.</a:t>
            </a:r>
            <a:endParaRPr lang="en-US" sz="2000" dirty="0" smtClean="0">
              <a:solidFill>
                <a:srgbClr val="009900"/>
              </a:solidFill>
              <a:latin typeface="Abscissa" pitchFamily="2" charset="0"/>
            </a:endParaRPr>
          </a:p>
        </p:txBody>
      </p:sp>
      <p:pic>
        <p:nvPicPr>
          <p:cNvPr id="8" name="Content Placeholder 7" descr="glass-of-wa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371600"/>
            <a:ext cx="2895600" cy="4724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Sosiopsikologis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191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Pendekatan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sosiopsikologis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teori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sifat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mengidentifikasi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variabel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kepribadian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kecenderungan-kecenderungan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pelaku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komunikasi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mempengaruhi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bagaimana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bertindak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berinteraksi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Sosiopsikologis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lebih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berorientasi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kognitif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yaitu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memberikan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pemahaman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bagaimana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manusia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memproses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informasi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ini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berasumsi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bahwa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mekanisme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pemrosesan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informasi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manusia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berada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di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luar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kesadaran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</p:txBody>
      </p:sp>
      <p:pic>
        <p:nvPicPr>
          <p:cNvPr id="8" name="Content Placeholder 7" descr="8400265f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752600"/>
            <a:ext cx="4572000" cy="43433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Sosiopsikologis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Sosiokultural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257800" cy="45720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Pendekatan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sosiokultural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terhadap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teori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komunikasi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menunjukkan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cara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pemahaman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terhadap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makna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peran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peraturan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dijalankan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secara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interaktif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komunikasi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Teori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ini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mengeksplorasi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dunia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interaksi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dihuni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oleh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manusia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menjelaskan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bahwa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realitas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bukanlah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seperangkat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susunan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luar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tetapi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dibentuk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melalui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proses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interaksi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kelompok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komunitas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budaya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Sosiokultural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berfokus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pada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pola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interaksi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daripada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karakteristik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individu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atau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mode mental.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Pengetahuan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sangat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interpretatif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dibangun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en-US" sz="2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" name="Content Placeholder 8" descr="park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2133600"/>
            <a:ext cx="3429000" cy="34654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Sosiokultural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00600" cy="5334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Memfokuskan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bentuk-bentuk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interaksi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manusia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daripada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karakteristik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individu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atau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model mental.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Interaksi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merupakan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proses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tempat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makna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peran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peraturan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nilai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budaya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Pengetahuan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benar-benar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dapat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diinterpretasikan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dibentuk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Memfokuskan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Identitas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dibangun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melalui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interaksi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dalam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kelompok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sosial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dan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budaya</a:t>
            </a:r>
            <a:endParaRPr lang="en-US" sz="1600" dirty="0" smtClean="0">
              <a:solidFill>
                <a:srgbClr val="0070C0"/>
              </a:solidFill>
              <a:latin typeface="Abscissa" pitchFamily="2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Identitas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menjadi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dorongan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individu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dalam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peranan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sosial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anggota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komunitas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dan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makhluk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berbudaya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Identitas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dinegosiasikan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dari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situasi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ke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situasi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Abscissa" pitchFamily="2" charset="0"/>
              </a:rPr>
              <a:t>lainnya</a:t>
            </a:r>
            <a:r>
              <a:rPr lang="en-US" sz="1600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Budaya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membentuk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konteks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bagi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tindakan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interpretasi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.</a:t>
            </a:r>
          </a:p>
        </p:txBody>
      </p:sp>
      <p:pic>
        <p:nvPicPr>
          <p:cNvPr id="9" name="Content Placeholder 8" descr="struc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295400"/>
            <a:ext cx="3886200" cy="5029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Sosiokultural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Sosiokultural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Kritik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76800" cy="45720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Keistimewaan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kekuatan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Examines how power, privilege and oppression are the products of certain forms of communication.</a:t>
            </a:r>
          </a:p>
          <a:p>
            <a:pPr>
              <a:buNone/>
            </a:pPr>
            <a:endParaRPr lang="en-US" sz="2000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Tradisi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ini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menyangkut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bagaimana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kekuatan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tekanan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keistimewaan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sebagai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hasil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bentuk-bentuk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komunikasi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tertentu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masyarakat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8" name="Content Placeholder 7" descr="criticis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4191000" cy="3914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To create theories of communication…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5720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Bagaimana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mengelompokkan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dunia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komunikasi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?</a:t>
            </a:r>
          </a:p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Keragaman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kajian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?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Model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komunikasi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?</a:t>
            </a: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pemikiran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dunia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komunikasi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menurut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Robert T. Craig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Semiotik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Fenomenologis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Sibernetika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Sosiopsikologis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Sosiokultural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Kritis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Retoris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Content Placeholder 4" descr="worl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9308" y="1828800"/>
            <a:ext cx="3942291" cy="406654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Kritik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00600" cy="5334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kritik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mencoba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memahami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dianggap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benar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struktur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kekuatan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keyakinan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atau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ideologi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mendominasi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masyarakat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dengan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pandangan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tertentiu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di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mana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minat-minat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disajikan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oleh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struktur-struktur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kekuatan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bscissa" pitchFamily="2" charset="0"/>
              </a:rPr>
              <a:t>tersebut</a:t>
            </a:r>
            <a:r>
              <a:rPr lang="en-US" sz="2000" dirty="0" smtClean="0">
                <a:solidFill>
                  <a:srgbClr val="FF0000"/>
                </a:solidFill>
                <a:latin typeface="Abscissa" pitchFamily="2" charset="0"/>
              </a:rPr>
              <a:t>..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Tertarik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membuka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kondisi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sosial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menindas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rangkaian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kekuatan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untuk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mempromosikan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emansipasi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masyarakat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Menciptakan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kesadaran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untuk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menggabungkan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teori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bscissa" pitchFamily="2" charset="0"/>
              </a:rPr>
              <a:t>tindakan</a:t>
            </a:r>
            <a:r>
              <a:rPr lang="en-US" sz="2000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  <a:endParaRPr lang="en-US" sz="1600" dirty="0" smtClean="0">
              <a:solidFill>
                <a:srgbClr val="0070C0"/>
              </a:solidFill>
              <a:latin typeface="Abscissa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Bertujuan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untuk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membuka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jalan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dimana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minat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saling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bersaing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perilaku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ynag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konflik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dapat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teratasi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demi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kelompok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bscissa" pitchFamily="2" charset="0"/>
              </a:rPr>
              <a:t>tertentu</a:t>
            </a:r>
            <a:r>
              <a:rPr lang="en-US" sz="2000" dirty="0" smtClean="0">
                <a:solidFill>
                  <a:srgbClr val="FFC000"/>
                </a:solidFill>
                <a:latin typeface="Abscissa" pitchFamily="2" charset="0"/>
              </a:rPr>
              <a:t>.</a:t>
            </a:r>
          </a:p>
        </p:txBody>
      </p:sp>
      <p:pic>
        <p:nvPicPr>
          <p:cNvPr id="8" name="Content Placeholder 7" descr="Parsonspatternvariablesrevisited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524000"/>
            <a:ext cx="3886200" cy="444475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Kritik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Retorika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572000" cy="48006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Secara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umum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didefinisikan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sebagai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simbol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digunakan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manusia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Pada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awalnya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ilmu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ini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berhubungan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dengan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persuasi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sehingga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retorika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seni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penyusunan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argumen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pembuatan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naskah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pidato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Kemudian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berkembang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sampai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meliputi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proses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“adjusting ideas to people and people to ideas”.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Diperluas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mencakup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segala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cara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manusia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menggunakan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simbol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untuk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mempengaruhi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lingkungan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disekitarnya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untuk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membangun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dunia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tempat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mereka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tinggal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Content Placeholder 8" descr="mikespecialed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447800"/>
            <a:ext cx="41148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Retorika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Retorika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63352" y="4315361"/>
            <a:ext cx="245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Post-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modernisme</a:t>
            </a:r>
            <a:endParaRPr lang="en-US" sz="1600" dirty="0" smtClean="0">
              <a:solidFill>
                <a:srgbClr val="009900"/>
              </a:solidFill>
              <a:latin typeface="Arial Narrow" pitchFamily="34" charset="0"/>
            </a:endParaRPr>
          </a:p>
          <a:p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Abad ke-20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awal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ke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21</a:t>
            </a:r>
          </a:p>
          <a:p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Mengistimewakan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pendirian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akan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ras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,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kelas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, gender,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dan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  <a:latin typeface="Arial Narrow" pitchFamily="34" charset="0"/>
              </a:rPr>
              <a:t>seksualitas</a:t>
            </a:r>
            <a:r>
              <a:rPr lang="en-US" sz="1600" dirty="0" smtClean="0">
                <a:solidFill>
                  <a:srgbClr val="009900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0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Semiotik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029200" cy="4724400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Semiotik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atau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penyelidikan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simbol-simbol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. </a:t>
            </a:r>
          </a:p>
          <a:p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semiotik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terdiri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atas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sekumpulan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teori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tentang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bagaimana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tanda-tanda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merepresentasikan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benda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ide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keadaan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situasi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perasaan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kondisi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luar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tanda-tanda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itu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sendiri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Penyelidikan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tanda-tanda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tidak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hanya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memberikan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cara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untuk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melihat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komunikasi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melainkan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memiliki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pengaruh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kuat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hampir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semua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perspektif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sekarang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diterapkan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teori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komunikasi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  <a:endParaRPr lang="en-US" sz="2000" dirty="0">
              <a:solidFill>
                <a:srgbClr val="009900"/>
              </a:solidFill>
              <a:latin typeface="Abscissa" pitchFamily="2" charset="0"/>
            </a:endParaRPr>
          </a:p>
        </p:txBody>
      </p:sp>
      <p:pic>
        <p:nvPicPr>
          <p:cNvPr id="9" name="Content Placeholder 8" descr="icon_semiotic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7058" y="1377863"/>
            <a:ext cx="3434542" cy="51753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Semiotik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0292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Tanda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didefinisikan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sebagai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stimulus yang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menandakan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atau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menunjukkan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beberapa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kondisi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lain.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Simbol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biasanya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menandakan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tanda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kompleks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dengan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banyak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arti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termasuk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arti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sangat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Calibri" pitchFamily="34" charset="0"/>
              </a:rPr>
              <a:t>khusus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Charles Saunders Pierce,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Pemikiran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semiotik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melibatkan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ide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dasar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 pitchFamily="34" charset="0"/>
              </a:rPr>
              <a:t>triad of meaning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menegaskan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bahwa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arti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muncul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hubungan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di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antara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tiga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hal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benda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manusia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</a:rPr>
              <a:t>tanda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62600" y="2208212"/>
            <a:ext cx="2895600" cy="2744788"/>
            <a:chOff x="5410200" y="2286000"/>
            <a:chExt cx="2895600" cy="2744788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686300" y="3009900"/>
              <a:ext cx="2743200" cy="1295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134100" y="2857500"/>
              <a:ext cx="2743200" cy="1600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10200" y="5029200"/>
              <a:ext cx="2895600" cy="158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943600" y="1924336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Benda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ditunjuk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7563" y="5029200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Simbol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505649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Referensi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5181600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Berlaku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dihubungkan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59436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Semantik</a:t>
            </a:r>
            <a:r>
              <a:rPr lang="en-US" dirty="0" smtClean="0"/>
              <a:t> Ogden </a:t>
            </a:r>
            <a:r>
              <a:rPr lang="en-US" dirty="0" err="1" smtClean="0"/>
              <a:t>dan</a:t>
            </a:r>
            <a:r>
              <a:rPr lang="en-US" dirty="0" smtClean="0"/>
              <a:t> Richard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Variasi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Semiotik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8016" y="1309048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953000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Ketiga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dimensi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semiotik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berkaitan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satu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sama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lainnya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bahwa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pemisahannya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membantu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dalam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memahami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aspek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makna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yang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berbeda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.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Memahami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semiotik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bahwa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tanda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(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luar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diri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) </a:t>
            </a:r>
          </a:p>
          <a:p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merepresentasikan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benda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,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tetapi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hanya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melalui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persepsi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perasaan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internal.</a:t>
            </a:r>
            <a:endParaRPr lang="en-US" dirty="0">
              <a:solidFill>
                <a:srgbClr val="33CC33"/>
              </a:solidFill>
              <a:latin typeface="Absciss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Fenomenologis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029200" cy="4724400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Tradisi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ini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memperhatikan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pada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pengalaman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sadar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seseorang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. </a:t>
            </a:r>
          </a:p>
          <a:p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fenomenologis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berasumsi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bahwa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orang-orang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secara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aktif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menginterpretasi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pengalaman-pengalamannya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mencoba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memahami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dunia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dengan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pengalaman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pribadinya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</p:txBody>
      </p:sp>
      <p:pic>
        <p:nvPicPr>
          <p:cNvPr id="8" name="Content Placeholder 7" descr="experienc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1371600"/>
            <a:ext cx="3009900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Konsep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Dasar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Fenomenologis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Istilah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Abscissa" pitchFamily="2" charset="0"/>
              </a:rPr>
              <a:t>phenomenon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mengacu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pada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kemunculan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sebuah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benda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kejadian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atau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kondisi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dilihat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Fenomenologi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merupakan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cara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digunakan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manusia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untuk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memahami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dunia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melalui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pengalaman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bscissa" pitchFamily="2" charset="0"/>
              </a:rPr>
              <a:t>langsung</a:t>
            </a:r>
            <a:r>
              <a:rPr lang="en-US" b="1" dirty="0" smtClean="0">
                <a:solidFill>
                  <a:srgbClr val="FF0000"/>
                </a:solidFill>
                <a:latin typeface="Abscissa" pitchFamily="2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Fenomenologi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membuat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pengalaman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nyata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sebagai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data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pokok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sebuah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realitas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membiarkan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segala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sesuatu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menjadi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jelas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sebagaimana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adanya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Stanley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Deetz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, 3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prinsip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dasar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fenomenologis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Pengetahuan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ditemukan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secara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langsung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dalam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pengalaman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sadar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–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mengetahui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dunia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ketika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berhubungan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dengannya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Makna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benda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terdiri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atas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kekuatan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benda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dalam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kehidupan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seseorang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Hubungan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dengan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benda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menentukan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makna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Bahwa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bahasa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merupakan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kendaraan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makna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Mengalami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dunia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melalui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bahasa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yang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digunakan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untuk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mendefinisikan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dan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mengekspresikan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bscissa" pitchFamily="2" charset="0"/>
              </a:rPr>
              <a:t>makna</a:t>
            </a:r>
            <a:r>
              <a:rPr lang="en-US" dirty="0" smtClean="0">
                <a:solidFill>
                  <a:srgbClr val="0070C0"/>
                </a:solidFill>
                <a:latin typeface="Abscissa" pitchFamily="2" charset="0"/>
              </a:rPr>
              <a:t>.</a:t>
            </a:r>
          </a:p>
          <a:p>
            <a:pPr marL="4000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Proses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interpretasi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merupakan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proses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aktif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pikiran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tindakan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kreatif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dalam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mengklarifikasi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pengalaman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Abscissa" pitchFamily="2" charset="0"/>
              </a:rPr>
              <a:t>pribadi</a:t>
            </a:r>
            <a:r>
              <a:rPr lang="en-US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Keragaman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dalam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Fenomenologis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8016" y="1309048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953000"/>
            <a:ext cx="834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Konsekuensinya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,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tradisi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fenomenologis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menyatukan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pengalaman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dengan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interaksi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bahasa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sosial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–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tentunya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sesuai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dengan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kajian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Abscissa" pitchFamily="2" charset="0"/>
              </a:rPr>
              <a:t>komunikasi</a:t>
            </a:r>
            <a:r>
              <a:rPr lang="en-US" dirty="0" smtClean="0">
                <a:solidFill>
                  <a:srgbClr val="33CC33"/>
                </a:solidFill>
                <a:latin typeface="Abscissa" pitchFamily="2" charset="0"/>
              </a:rPr>
              <a:t> .</a:t>
            </a:r>
            <a:endParaRPr lang="en-US" dirty="0">
              <a:solidFill>
                <a:srgbClr val="33CC33"/>
              </a:solidFill>
              <a:latin typeface="Abscissa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Tradisi</a:t>
            </a:r>
            <a:r>
              <a:rPr lang="en-US" sz="3200" b="1" dirty="0" smtClean="0">
                <a:solidFill>
                  <a:srgbClr val="FFFF00"/>
                </a:solidFill>
                <a:latin typeface="Abscissa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bscissa" pitchFamily="2" charset="0"/>
              </a:rPr>
              <a:t>Sibernetika</a:t>
            </a:r>
            <a:endParaRPr lang="en-US" sz="3200" b="1" dirty="0">
              <a:solidFill>
                <a:srgbClr val="FFFF00"/>
              </a:solidFill>
              <a:latin typeface="Absciss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5257800" cy="4572000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Tradisi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kompleks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didalamnya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banyak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orang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saling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berinteraksi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mempengaruhi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satu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sama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lainnya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Menjelaskan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proses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fisik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biologis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sosial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perilaku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bscissa" pitchFamily="2" charset="0"/>
              </a:rPr>
              <a:t>bekerja</a:t>
            </a:r>
            <a:r>
              <a:rPr lang="en-US" sz="2000" b="1" dirty="0" smtClean="0">
                <a:solidFill>
                  <a:srgbClr val="FF0000"/>
                </a:solidFill>
                <a:latin typeface="Abscissa" pitchFamily="2" charset="0"/>
              </a:rPr>
              <a:t>.</a:t>
            </a:r>
          </a:p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Tradisi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sibernetika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berfokus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pada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bagaimana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umpan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balik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menyebabkan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aktor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dalam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untuk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menyesuaikan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tindakan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mereka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melalui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pengolahan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informasi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bscissa" pitchFamily="2" charset="0"/>
              </a:rPr>
              <a:t>.</a:t>
            </a:r>
          </a:p>
          <a:p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Komunikasi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dipahami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sebagai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bagian-bagian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atau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variabel-variabel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yang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saling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mempengaruhi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satu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sama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lainnya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membentuk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serta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mengontrol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karakter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sistem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organisme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menerima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keseimbangan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dan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Abscissa" pitchFamily="2" charset="0"/>
              </a:rPr>
              <a:t>perubahan</a:t>
            </a:r>
            <a:r>
              <a:rPr lang="en-US" sz="2000" dirty="0" smtClean="0">
                <a:solidFill>
                  <a:srgbClr val="009900"/>
                </a:solidFill>
                <a:latin typeface="Abscissa" pitchFamily="2" charset="0"/>
              </a:rPr>
              <a:t>.</a:t>
            </a:r>
          </a:p>
        </p:txBody>
      </p:sp>
      <p:pic>
        <p:nvPicPr>
          <p:cNvPr id="9" name="Content Placeholder 8" descr="cybernetic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38300"/>
            <a:ext cx="3429000" cy="4191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Gen5_global2_prnt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PPPGen5_global2_prnt</Template>
  <TotalTime>2412</TotalTime>
  <Words>1768</Words>
  <Application>Microsoft Office PowerPoint</Application>
  <PresentationFormat>On-screen Show (4:3)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PPPGen5_global2_prnt</vt:lpstr>
      <vt:lpstr>Tradisi Teori Komunikasi ~ Tradisi Semiotik ~ Tradisi Fenomenologis ~ Tradisi Sibernetika ~ Tradisi Sosiopsikologis ~ Tradisi Sosiokultural ~ Tradisi Kritik ~ Tradisi Retorika</vt:lpstr>
      <vt:lpstr>To create theories of communication…</vt:lpstr>
      <vt:lpstr>Tradisi Semiotik</vt:lpstr>
      <vt:lpstr>Konsep Dasar Tradisi Semiotik</vt:lpstr>
      <vt:lpstr>Variasi dalam Tradisi Semiotik</vt:lpstr>
      <vt:lpstr>Tradisi Fenomenologis</vt:lpstr>
      <vt:lpstr>Konsep Dasar Tradisi Fenomenologis</vt:lpstr>
      <vt:lpstr>Keragaman dalam Tradisi Fenomenologis</vt:lpstr>
      <vt:lpstr>Tradisi Sibernetika</vt:lpstr>
      <vt:lpstr>Konsep Dasar Tradisi Sibernetika</vt:lpstr>
      <vt:lpstr>Keragaman dalam Tradisi Sibernetika</vt:lpstr>
      <vt:lpstr>Tradisi Sosiopsikologis</vt:lpstr>
      <vt:lpstr>Konsep Dasar Tradisi Sosiopsikologis</vt:lpstr>
      <vt:lpstr>Keragaman dalam Tradisi Sosiopsikologis</vt:lpstr>
      <vt:lpstr>Tradisi Sosiokultural</vt:lpstr>
      <vt:lpstr>Konsep Dasar Tradisi Sosiokultural</vt:lpstr>
      <vt:lpstr>Keragaman dalam Tradisi Sosiokultural</vt:lpstr>
      <vt:lpstr>Keragaman dalam Tradisi Sosiokultural</vt:lpstr>
      <vt:lpstr>Tradisi Kritik</vt:lpstr>
      <vt:lpstr>Konsep Dasar Tradisi Kritik</vt:lpstr>
      <vt:lpstr>Keragaman dalam Tradisi Kritik</vt:lpstr>
      <vt:lpstr>Tradisi Retorika</vt:lpstr>
      <vt:lpstr>Konsep Dasar Tradisi Retorika</vt:lpstr>
      <vt:lpstr>Keragaman dalam Tradisi Retorika</vt:lpstr>
    </vt:vector>
  </TitlesOfParts>
  <Company>YPPI Jakarta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Concept Theories Model Processes</dc:title>
  <dc:creator>elizabeth dian </dc:creator>
  <cp:lastModifiedBy>elizabeth dian </cp:lastModifiedBy>
  <cp:revision>62</cp:revision>
  <dcterms:created xsi:type="dcterms:W3CDTF">2010-10-07T07:42:16Z</dcterms:created>
  <dcterms:modified xsi:type="dcterms:W3CDTF">2010-10-27T16:03:37Z</dcterms:modified>
</cp:coreProperties>
</file>