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80" r:id="rId2"/>
  </p:sldMasterIdLst>
  <p:sldIdLst>
    <p:sldId id="256" r:id="rId3"/>
    <p:sldId id="287" r:id="rId4"/>
    <p:sldId id="258" r:id="rId5"/>
    <p:sldId id="259" r:id="rId6"/>
    <p:sldId id="260" r:id="rId7"/>
    <p:sldId id="261" r:id="rId8"/>
    <p:sldId id="271" r:id="rId9"/>
    <p:sldId id="265" r:id="rId10"/>
    <p:sldId id="270" r:id="rId11"/>
    <p:sldId id="266" r:id="rId12"/>
    <p:sldId id="262" r:id="rId13"/>
    <p:sldId id="267" r:id="rId14"/>
    <p:sldId id="268" r:id="rId15"/>
    <p:sldId id="269" r:id="rId16"/>
    <p:sldId id="263" r:id="rId17"/>
    <p:sldId id="272" r:id="rId18"/>
    <p:sldId id="273" r:id="rId19"/>
    <p:sldId id="274" r:id="rId20"/>
    <p:sldId id="264" r:id="rId21"/>
    <p:sldId id="275" r:id="rId22"/>
    <p:sldId id="276" r:id="rId23"/>
    <p:sldId id="277" r:id="rId24"/>
    <p:sldId id="281" r:id="rId25"/>
    <p:sldId id="282" r:id="rId26"/>
    <p:sldId id="278" r:id="rId27"/>
    <p:sldId id="279" r:id="rId28"/>
    <p:sldId id="283" r:id="rId29"/>
    <p:sldId id="284" r:id="rId30"/>
    <p:sldId id="285" r:id="rId31"/>
    <p:sldId id="288" r:id="rId32"/>
    <p:sldId id="286" r:id="rId33"/>
    <p:sldId id="289" r:id="rId34"/>
    <p:sldId id="280" r:id="rId35"/>
    <p:sldId id="290" r:id="rId36"/>
    <p:sldId id="292" r:id="rId37"/>
    <p:sldId id="293" r:id="rId38"/>
    <p:sldId id="291" r:id="rId39"/>
    <p:sldId id="295" r:id="rId4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61F4D-3A49-4F78-8EC8-BFCC21A6440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1BCD61B-D32C-4A2E-A550-5FD21D294BF1}">
      <dgm:prSet phldrT="[Text]" custT="1"/>
      <dgm:spPr/>
      <dgm:t>
        <a:bodyPr/>
        <a:lstStyle/>
        <a:p>
          <a:r>
            <a:rPr lang="en-US" sz="2400" smtClean="0">
              <a:latin typeface="Abscissa" pitchFamily="2" charset="0"/>
            </a:rPr>
            <a:t>Karakteristik</a:t>
          </a:r>
        </a:p>
        <a:p>
          <a:r>
            <a:rPr lang="en-US" sz="2400" smtClean="0">
              <a:latin typeface="Abscissa" pitchFamily="2" charset="0"/>
            </a:rPr>
            <a:t>Penelitian</a:t>
          </a:r>
          <a:endParaRPr lang="en-US" sz="2400" dirty="0">
            <a:latin typeface="Abscissa" pitchFamily="2" charset="0"/>
          </a:endParaRPr>
        </a:p>
      </dgm:t>
    </dgm:pt>
    <dgm:pt modelId="{D7985DD2-C270-4720-9335-41FE4B9B0EA9}" type="parTrans" cxnId="{AC4FD34F-E8AB-40AA-B535-DAB33713CEBC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8957114-2B1F-42B2-97CD-03D507C5F756}" type="sibTrans" cxnId="{AC4FD34F-E8AB-40AA-B535-DAB33713CEBC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67859156-0E3C-4848-9203-C6926ACB125A}">
      <dgm:prSet phldrT="[Text]" custT="1"/>
      <dgm:spPr/>
      <dgm:t>
        <a:bodyPr/>
        <a:lstStyle/>
        <a:p>
          <a:r>
            <a:rPr lang="en-US" sz="2400" smtClean="0">
              <a:latin typeface="Abscissa" pitchFamily="2" charset="0"/>
            </a:rPr>
            <a:t>Tujuan</a:t>
          </a:r>
        </a:p>
        <a:p>
          <a:r>
            <a:rPr lang="en-US" sz="2400" smtClean="0">
              <a:latin typeface="Abscissa" pitchFamily="2" charset="0"/>
            </a:rPr>
            <a:t>Penelitian</a:t>
          </a:r>
          <a:endParaRPr lang="en-US" sz="2400" dirty="0">
            <a:latin typeface="Abscissa" pitchFamily="2" charset="0"/>
          </a:endParaRPr>
        </a:p>
      </dgm:t>
    </dgm:pt>
    <dgm:pt modelId="{9C4905B9-9086-4AB6-9535-FE8FBEE67CD9}" type="parTrans" cxnId="{48FA204A-CAFD-4D61-9DCC-D4F191AC3201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262ECB89-F091-49A3-A8B4-CA8D31F2313F}" type="sibTrans" cxnId="{48FA204A-CAFD-4D61-9DCC-D4F191AC3201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FB13B8A3-A6DD-44F2-B528-33E86204DDAE}">
      <dgm:prSet phldrT="[Text]" custT="1"/>
      <dgm:spPr/>
      <dgm:t>
        <a:bodyPr/>
        <a:lstStyle/>
        <a:p>
          <a:r>
            <a:rPr lang="en-US" sz="2400" smtClean="0">
              <a:latin typeface="Abscissa" pitchFamily="2" charset="0"/>
            </a:rPr>
            <a:t>Pengembangan</a:t>
          </a:r>
        </a:p>
        <a:p>
          <a:r>
            <a:rPr lang="en-US" sz="2400" smtClean="0">
              <a:latin typeface="Abscissa" pitchFamily="2" charset="0"/>
            </a:rPr>
            <a:t>Pengetahuan</a:t>
          </a:r>
          <a:endParaRPr lang="en-US" sz="2400" dirty="0">
            <a:latin typeface="Abscissa" pitchFamily="2" charset="0"/>
          </a:endParaRPr>
        </a:p>
      </dgm:t>
    </dgm:pt>
    <dgm:pt modelId="{EDEC6131-005C-4DB3-B6F8-42A0D4AD9937}" type="parTrans" cxnId="{452A0158-AAAC-4AC7-8F81-B9BA8C870D79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22651EAD-A0C4-461B-BAD8-647530430EAE}" type="sibTrans" cxnId="{452A0158-AAAC-4AC7-8F81-B9BA8C870D79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C502908-9B05-4D37-A613-16D45F2FC44F}">
      <dgm:prSet phldrT="[Text]" custT="1"/>
      <dgm:spPr/>
      <dgm:t>
        <a:bodyPr/>
        <a:lstStyle/>
        <a:p>
          <a:r>
            <a:rPr lang="en-US" sz="2400" smtClean="0">
              <a:latin typeface="Abscissa" pitchFamily="2" charset="0"/>
            </a:rPr>
            <a:t>Pemecahan Masalah</a:t>
          </a:r>
          <a:endParaRPr lang="en-US" sz="2400" dirty="0">
            <a:latin typeface="Abscissa" pitchFamily="2" charset="0"/>
          </a:endParaRPr>
        </a:p>
      </dgm:t>
    </dgm:pt>
    <dgm:pt modelId="{062BCCBF-990F-483F-8DCD-B56699CDCE06}" type="parTrans" cxnId="{D85F9CE0-26AE-4F7A-BE53-E0042AA04D66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9F3D9297-AFFB-4DB9-9086-530FE94D7574}" type="sibTrans" cxnId="{D85F9CE0-26AE-4F7A-BE53-E0042AA04D66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09ABE1A2-0F51-4689-92BB-877B61BBAA5C}">
      <dgm:prSet phldrT="[Text]" custT="1"/>
      <dgm:spPr/>
      <dgm:t>
        <a:bodyPr/>
        <a:lstStyle/>
        <a:p>
          <a:r>
            <a:rPr lang="en-US" sz="2000" smtClean="0">
              <a:latin typeface="Abscissa" pitchFamily="2" charset="0"/>
            </a:rPr>
            <a:t>Hubungan</a:t>
          </a:r>
        </a:p>
        <a:p>
          <a:r>
            <a:rPr lang="en-US" sz="2000" smtClean="0">
              <a:latin typeface="Abscissa" pitchFamily="2" charset="0"/>
            </a:rPr>
            <a:t>Penelitian &amp;  Ilmu</a:t>
          </a:r>
          <a:endParaRPr lang="en-US" sz="2000" dirty="0">
            <a:latin typeface="Abscissa" pitchFamily="2" charset="0"/>
          </a:endParaRPr>
        </a:p>
      </dgm:t>
    </dgm:pt>
    <dgm:pt modelId="{2C8E9517-69CC-4F6D-BC56-C8388451FC25}" type="parTrans" cxnId="{0B75DD43-60D3-4F48-A2C3-80FD6E7D6CB9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52904DD4-4657-4059-8367-3D34E698DB4C}" type="sibTrans" cxnId="{0B75DD43-60D3-4F48-A2C3-80FD6E7D6CB9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16B3D884-40F3-4C70-80EA-4BB28E3FB0CE}">
      <dgm:prSet custT="1"/>
      <dgm:spPr/>
      <dgm:t>
        <a:bodyPr/>
        <a:lstStyle/>
        <a:p>
          <a:r>
            <a:rPr lang="en-US" sz="2400" smtClean="0">
              <a:latin typeface="Abscissa" pitchFamily="2" charset="0"/>
            </a:rPr>
            <a:t>Metode </a:t>
          </a:r>
        </a:p>
        <a:p>
          <a:r>
            <a:rPr lang="en-US" sz="2400" smtClean="0">
              <a:latin typeface="Abscissa" pitchFamily="2" charset="0"/>
            </a:rPr>
            <a:t>Penelitian</a:t>
          </a:r>
          <a:endParaRPr lang="en-US" sz="2400" dirty="0">
            <a:latin typeface="Abscissa" pitchFamily="2" charset="0"/>
          </a:endParaRPr>
        </a:p>
      </dgm:t>
    </dgm:pt>
    <dgm:pt modelId="{88C72AA2-A68E-4CD6-9021-D74BFD76DF59}" type="parTrans" cxnId="{41B14DEC-74EF-4087-B590-4AB5642AEA6E}">
      <dgm:prSet custT="1"/>
      <dgm:spPr/>
      <dgm:t>
        <a:bodyPr/>
        <a:lstStyle/>
        <a:p>
          <a:endParaRPr lang="en-US" sz="2400">
            <a:solidFill>
              <a:schemeClr val="accent6">
                <a:lumMod val="75000"/>
              </a:schemeClr>
            </a:solidFill>
            <a:latin typeface="Abscissa" pitchFamily="2" charset="0"/>
          </a:endParaRPr>
        </a:p>
      </dgm:t>
    </dgm:pt>
    <dgm:pt modelId="{CE2C7996-5A76-49E3-8DE7-25581CFF6654}" type="sibTrans" cxnId="{41B14DEC-74EF-4087-B590-4AB5642AEA6E}">
      <dgm:prSet/>
      <dgm:spPr/>
      <dgm:t>
        <a:bodyPr/>
        <a:lstStyle/>
        <a:p>
          <a:endParaRPr lang="en-US">
            <a:solidFill>
              <a:schemeClr val="accent6">
                <a:lumMod val="75000"/>
              </a:schemeClr>
            </a:solidFill>
          </a:endParaRPr>
        </a:p>
      </dgm:t>
    </dgm:pt>
    <dgm:pt modelId="{507C4E17-49D5-4060-A025-97B5A83213BB}" type="pres">
      <dgm:prSet presAssocID="{B1761F4D-3A49-4F78-8EC8-BFCC21A644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549DA7-DBF2-4600-B585-7601E061B53E}" type="pres">
      <dgm:prSet presAssocID="{C1BCD61B-D32C-4A2E-A550-5FD21D294BF1}" presName="root1" presStyleCnt="0"/>
      <dgm:spPr/>
      <dgm:t>
        <a:bodyPr/>
        <a:lstStyle/>
        <a:p>
          <a:endParaRPr lang="en-US"/>
        </a:p>
      </dgm:t>
    </dgm:pt>
    <dgm:pt modelId="{AD9F3243-F8A4-4F78-B5B2-2EC4A349091A}" type="pres">
      <dgm:prSet presAssocID="{C1BCD61B-D32C-4A2E-A550-5FD21D294B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832059-4F21-4790-BE6D-17419055149D}" type="pres">
      <dgm:prSet presAssocID="{C1BCD61B-D32C-4A2E-A550-5FD21D294BF1}" presName="level2hierChild" presStyleCnt="0"/>
      <dgm:spPr/>
      <dgm:t>
        <a:bodyPr/>
        <a:lstStyle/>
        <a:p>
          <a:endParaRPr lang="en-US"/>
        </a:p>
      </dgm:t>
    </dgm:pt>
    <dgm:pt modelId="{96E11B5B-DBF2-4653-AF85-854B4440A7BB}" type="pres">
      <dgm:prSet presAssocID="{9C4905B9-9086-4AB6-9535-FE8FBEE67CD9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1F7AFD5-3602-450A-BE8A-2C39374E450C}" type="pres">
      <dgm:prSet presAssocID="{9C4905B9-9086-4AB6-9535-FE8FBEE67CD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C7BE79F-D1FC-4215-A982-12BA8DADEA91}" type="pres">
      <dgm:prSet presAssocID="{67859156-0E3C-4848-9203-C6926ACB125A}" presName="root2" presStyleCnt="0"/>
      <dgm:spPr/>
      <dgm:t>
        <a:bodyPr/>
        <a:lstStyle/>
        <a:p>
          <a:endParaRPr lang="en-US"/>
        </a:p>
      </dgm:t>
    </dgm:pt>
    <dgm:pt modelId="{C993238B-A4D7-48EE-AB15-CAE086E54210}" type="pres">
      <dgm:prSet presAssocID="{67859156-0E3C-4848-9203-C6926ACB125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6D381-F758-409B-A848-717A68D50278}" type="pres">
      <dgm:prSet presAssocID="{67859156-0E3C-4848-9203-C6926ACB125A}" presName="level3hierChild" presStyleCnt="0"/>
      <dgm:spPr/>
      <dgm:t>
        <a:bodyPr/>
        <a:lstStyle/>
        <a:p>
          <a:endParaRPr lang="en-US"/>
        </a:p>
      </dgm:t>
    </dgm:pt>
    <dgm:pt modelId="{0AAEED7C-0D1A-4753-87AA-4ACFD21A0134}" type="pres">
      <dgm:prSet presAssocID="{EDEC6131-005C-4DB3-B6F8-42A0D4AD9937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B8B5E93A-18E7-4F7B-A447-63C2D3112C29}" type="pres">
      <dgm:prSet presAssocID="{EDEC6131-005C-4DB3-B6F8-42A0D4AD9937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917269B-7F93-40EB-B280-B7E6B26E46E2}" type="pres">
      <dgm:prSet presAssocID="{FB13B8A3-A6DD-44F2-B528-33E86204DDAE}" presName="root2" presStyleCnt="0"/>
      <dgm:spPr/>
      <dgm:t>
        <a:bodyPr/>
        <a:lstStyle/>
        <a:p>
          <a:endParaRPr lang="en-US"/>
        </a:p>
      </dgm:t>
    </dgm:pt>
    <dgm:pt modelId="{4FC36B8F-3FD6-4B0F-85DE-F986AE56009A}" type="pres">
      <dgm:prSet presAssocID="{FB13B8A3-A6DD-44F2-B528-33E86204DDA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4D693-9AF6-4938-A816-0BCC704BAB2A}" type="pres">
      <dgm:prSet presAssocID="{FB13B8A3-A6DD-44F2-B528-33E86204DDAE}" presName="level3hierChild" presStyleCnt="0"/>
      <dgm:spPr/>
      <dgm:t>
        <a:bodyPr/>
        <a:lstStyle/>
        <a:p>
          <a:endParaRPr lang="en-US"/>
        </a:p>
      </dgm:t>
    </dgm:pt>
    <dgm:pt modelId="{446826F0-B746-41E5-BCDC-C09954071005}" type="pres">
      <dgm:prSet presAssocID="{062BCCBF-990F-483F-8DCD-B56699CDCE06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02CB674-389D-421A-A1CD-C59BB540D59B}" type="pres">
      <dgm:prSet presAssocID="{062BCCBF-990F-483F-8DCD-B56699CDCE06}" presName="connTx" presStyleLbl="parChTrans1D3" presStyleIdx="1" presStyleCnt="2"/>
      <dgm:spPr/>
      <dgm:t>
        <a:bodyPr/>
        <a:lstStyle/>
        <a:p>
          <a:endParaRPr lang="en-US"/>
        </a:p>
      </dgm:t>
    </dgm:pt>
    <dgm:pt modelId="{C5459105-25FE-481C-BA04-6BE79E570CE1}" type="pres">
      <dgm:prSet presAssocID="{0C502908-9B05-4D37-A613-16D45F2FC44F}" presName="root2" presStyleCnt="0"/>
      <dgm:spPr/>
      <dgm:t>
        <a:bodyPr/>
        <a:lstStyle/>
        <a:p>
          <a:endParaRPr lang="en-US"/>
        </a:p>
      </dgm:t>
    </dgm:pt>
    <dgm:pt modelId="{13491673-CE3E-4BFF-AB4A-C239891F2770}" type="pres">
      <dgm:prSet presAssocID="{0C502908-9B05-4D37-A613-16D45F2FC44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D4C078-321F-49AC-B911-43B6C4456F19}" type="pres">
      <dgm:prSet presAssocID="{0C502908-9B05-4D37-A613-16D45F2FC44F}" presName="level3hierChild" presStyleCnt="0"/>
      <dgm:spPr/>
      <dgm:t>
        <a:bodyPr/>
        <a:lstStyle/>
        <a:p>
          <a:endParaRPr lang="en-US"/>
        </a:p>
      </dgm:t>
    </dgm:pt>
    <dgm:pt modelId="{6787B3A1-155B-4434-8A98-A3426E6D311D}" type="pres">
      <dgm:prSet presAssocID="{88C72AA2-A68E-4CD6-9021-D74BFD76DF5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A82FEE35-AB11-4527-8864-942B5A0D82F4}" type="pres">
      <dgm:prSet presAssocID="{88C72AA2-A68E-4CD6-9021-D74BFD76DF5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B79F50D-24AF-4381-8151-1FFB5AD2410F}" type="pres">
      <dgm:prSet presAssocID="{16B3D884-40F3-4C70-80EA-4BB28E3FB0CE}" presName="root2" presStyleCnt="0"/>
      <dgm:spPr/>
      <dgm:t>
        <a:bodyPr/>
        <a:lstStyle/>
        <a:p>
          <a:endParaRPr lang="en-US"/>
        </a:p>
      </dgm:t>
    </dgm:pt>
    <dgm:pt modelId="{60C4647A-373C-4DE4-9037-9350C5FD6788}" type="pres">
      <dgm:prSet presAssocID="{16B3D884-40F3-4C70-80EA-4BB28E3FB0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7C9E4A-205A-41C3-A481-48971DBDD7AD}" type="pres">
      <dgm:prSet presAssocID="{16B3D884-40F3-4C70-80EA-4BB28E3FB0CE}" presName="level3hierChild" presStyleCnt="0"/>
      <dgm:spPr/>
      <dgm:t>
        <a:bodyPr/>
        <a:lstStyle/>
        <a:p>
          <a:endParaRPr lang="en-US"/>
        </a:p>
      </dgm:t>
    </dgm:pt>
    <dgm:pt modelId="{715DDEF7-99ED-47D0-B471-86990BB2D48A}" type="pres">
      <dgm:prSet presAssocID="{2C8E9517-69CC-4F6D-BC56-C8388451FC2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B1A08B0-3D99-4EB0-A539-08805E515B7A}" type="pres">
      <dgm:prSet presAssocID="{2C8E9517-69CC-4F6D-BC56-C8388451FC2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F9B31AE-FBAF-452B-A9D6-5DF5DDC74D89}" type="pres">
      <dgm:prSet presAssocID="{09ABE1A2-0F51-4689-92BB-877B61BBAA5C}" presName="root2" presStyleCnt="0"/>
      <dgm:spPr/>
      <dgm:t>
        <a:bodyPr/>
        <a:lstStyle/>
        <a:p>
          <a:endParaRPr lang="en-US"/>
        </a:p>
      </dgm:t>
    </dgm:pt>
    <dgm:pt modelId="{BD40E91A-6788-4D85-88B5-27CE42785645}" type="pres">
      <dgm:prSet presAssocID="{09ABE1A2-0F51-4689-92BB-877B61BBAA5C}" presName="LevelTwoTextNode" presStyleLbl="node2" presStyleIdx="2" presStyleCnt="3" custScale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9D45C-506D-430F-B63A-4E63E9CEDE34}" type="pres">
      <dgm:prSet presAssocID="{09ABE1A2-0F51-4689-92BB-877B61BBAA5C}" presName="level3hierChild" presStyleCnt="0"/>
      <dgm:spPr/>
      <dgm:t>
        <a:bodyPr/>
        <a:lstStyle/>
        <a:p>
          <a:endParaRPr lang="en-US"/>
        </a:p>
      </dgm:t>
    </dgm:pt>
  </dgm:ptLst>
  <dgm:cxnLst>
    <dgm:cxn modelId="{1A5D8E38-4C67-483D-BC63-DB19B682E335}" type="presOf" srcId="{062BCCBF-990F-483F-8DCD-B56699CDCE06}" destId="{446826F0-B746-41E5-BCDC-C09954071005}" srcOrd="0" destOrd="0" presId="urn:microsoft.com/office/officeart/2005/8/layout/hierarchy2"/>
    <dgm:cxn modelId="{3F31D127-9AA3-4601-8B10-F6D99B953F9B}" type="presOf" srcId="{062BCCBF-990F-483F-8DCD-B56699CDCE06}" destId="{302CB674-389D-421A-A1CD-C59BB540D59B}" srcOrd="1" destOrd="0" presId="urn:microsoft.com/office/officeart/2005/8/layout/hierarchy2"/>
    <dgm:cxn modelId="{1373A256-148C-4AE2-A055-CDF287B65C36}" type="presOf" srcId="{88C72AA2-A68E-4CD6-9021-D74BFD76DF59}" destId="{6787B3A1-155B-4434-8A98-A3426E6D311D}" srcOrd="0" destOrd="0" presId="urn:microsoft.com/office/officeart/2005/8/layout/hierarchy2"/>
    <dgm:cxn modelId="{334000FA-2037-4CC8-ABB3-6791639FD11D}" type="presOf" srcId="{EDEC6131-005C-4DB3-B6F8-42A0D4AD9937}" destId="{B8B5E93A-18E7-4F7B-A447-63C2D3112C29}" srcOrd="1" destOrd="0" presId="urn:microsoft.com/office/officeart/2005/8/layout/hierarchy2"/>
    <dgm:cxn modelId="{D408EF56-DD66-45DD-A113-47D6E09BDAD1}" type="presOf" srcId="{67859156-0E3C-4848-9203-C6926ACB125A}" destId="{C993238B-A4D7-48EE-AB15-CAE086E54210}" srcOrd="0" destOrd="0" presId="urn:microsoft.com/office/officeart/2005/8/layout/hierarchy2"/>
    <dgm:cxn modelId="{AC4FD34F-E8AB-40AA-B535-DAB33713CEBC}" srcId="{B1761F4D-3A49-4F78-8EC8-BFCC21A64407}" destId="{C1BCD61B-D32C-4A2E-A550-5FD21D294BF1}" srcOrd="0" destOrd="0" parTransId="{D7985DD2-C270-4720-9335-41FE4B9B0EA9}" sibTransId="{08957114-2B1F-42B2-97CD-03D507C5F756}"/>
    <dgm:cxn modelId="{FC4E3C6D-3476-468E-8452-65B7F5060862}" type="presOf" srcId="{16B3D884-40F3-4C70-80EA-4BB28E3FB0CE}" destId="{60C4647A-373C-4DE4-9037-9350C5FD6788}" srcOrd="0" destOrd="0" presId="urn:microsoft.com/office/officeart/2005/8/layout/hierarchy2"/>
    <dgm:cxn modelId="{AAF2EE4C-D6D2-44E3-BE7E-DA3121EB9690}" type="presOf" srcId="{2C8E9517-69CC-4F6D-BC56-C8388451FC25}" destId="{4B1A08B0-3D99-4EB0-A539-08805E515B7A}" srcOrd="1" destOrd="0" presId="urn:microsoft.com/office/officeart/2005/8/layout/hierarchy2"/>
    <dgm:cxn modelId="{F954CBCE-089B-4244-AFF8-B08279EB48A3}" type="presOf" srcId="{C1BCD61B-D32C-4A2E-A550-5FD21D294BF1}" destId="{AD9F3243-F8A4-4F78-B5B2-2EC4A349091A}" srcOrd="0" destOrd="0" presId="urn:microsoft.com/office/officeart/2005/8/layout/hierarchy2"/>
    <dgm:cxn modelId="{452A0158-AAAC-4AC7-8F81-B9BA8C870D79}" srcId="{67859156-0E3C-4848-9203-C6926ACB125A}" destId="{FB13B8A3-A6DD-44F2-B528-33E86204DDAE}" srcOrd="0" destOrd="0" parTransId="{EDEC6131-005C-4DB3-B6F8-42A0D4AD9937}" sibTransId="{22651EAD-A0C4-461B-BAD8-647530430EAE}"/>
    <dgm:cxn modelId="{585D685F-97C7-4175-8589-125A3ED20166}" type="presOf" srcId="{9C4905B9-9086-4AB6-9535-FE8FBEE67CD9}" destId="{96E11B5B-DBF2-4653-AF85-854B4440A7BB}" srcOrd="0" destOrd="0" presId="urn:microsoft.com/office/officeart/2005/8/layout/hierarchy2"/>
    <dgm:cxn modelId="{41B14DEC-74EF-4087-B590-4AB5642AEA6E}" srcId="{C1BCD61B-D32C-4A2E-A550-5FD21D294BF1}" destId="{16B3D884-40F3-4C70-80EA-4BB28E3FB0CE}" srcOrd="1" destOrd="0" parTransId="{88C72AA2-A68E-4CD6-9021-D74BFD76DF59}" sibTransId="{CE2C7996-5A76-49E3-8DE7-25581CFF6654}"/>
    <dgm:cxn modelId="{B5F0E04A-6C66-4174-8DB3-61001B0AE722}" type="presOf" srcId="{09ABE1A2-0F51-4689-92BB-877B61BBAA5C}" destId="{BD40E91A-6788-4D85-88B5-27CE42785645}" srcOrd="0" destOrd="0" presId="urn:microsoft.com/office/officeart/2005/8/layout/hierarchy2"/>
    <dgm:cxn modelId="{25837E70-B069-4614-AA12-BB5E7C8FFAD8}" type="presOf" srcId="{88C72AA2-A68E-4CD6-9021-D74BFD76DF59}" destId="{A82FEE35-AB11-4527-8864-942B5A0D82F4}" srcOrd="1" destOrd="0" presId="urn:microsoft.com/office/officeart/2005/8/layout/hierarchy2"/>
    <dgm:cxn modelId="{DF0A97CC-4123-4C2F-B8AC-3D5702EB7E74}" type="presOf" srcId="{FB13B8A3-A6DD-44F2-B528-33E86204DDAE}" destId="{4FC36B8F-3FD6-4B0F-85DE-F986AE56009A}" srcOrd="0" destOrd="0" presId="urn:microsoft.com/office/officeart/2005/8/layout/hierarchy2"/>
    <dgm:cxn modelId="{48FA204A-CAFD-4D61-9DCC-D4F191AC3201}" srcId="{C1BCD61B-D32C-4A2E-A550-5FD21D294BF1}" destId="{67859156-0E3C-4848-9203-C6926ACB125A}" srcOrd="0" destOrd="0" parTransId="{9C4905B9-9086-4AB6-9535-FE8FBEE67CD9}" sibTransId="{262ECB89-F091-49A3-A8B4-CA8D31F2313F}"/>
    <dgm:cxn modelId="{618C49FD-B2EA-4915-B0F2-E89534E95A8B}" type="presOf" srcId="{0C502908-9B05-4D37-A613-16D45F2FC44F}" destId="{13491673-CE3E-4BFF-AB4A-C239891F2770}" srcOrd="0" destOrd="0" presId="urn:microsoft.com/office/officeart/2005/8/layout/hierarchy2"/>
    <dgm:cxn modelId="{0B75DD43-60D3-4F48-A2C3-80FD6E7D6CB9}" srcId="{C1BCD61B-D32C-4A2E-A550-5FD21D294BF1}" destId="{09ABE1A2-0F51-4689-92BB-877B61BBAA5C}" srcOrd="2" destOrd="0" parTransId="{2C8E9517-69CC-4F6D-BC56-C8388451FC25}" sibTransId="{52904DD4-4657-4059-8367-3D34E698DB4C}"/>
    <dgm:cxn modelId="{28ABE543-BBB3-461B-B0EB-78E8FCD2E31A}" type="presOf" srcId="{9C4905B9-9086-4AB6-9535-FE8FBEE67CD9}" destId="{41F7AFD5-3602-450A-BE8A-2C39374E450C}" srcOrd="1" destOrd="0" presId="urn:microsoft.com/office/officeart/2005/8/layout/hierarchy2"/>
    <dgm:cxn modelId="{D5FAFAE1-D6E3-4818-AF36-A66B41E0230A}" type="presOf" srcId="{2C8E9517-69CC-4F6D-BC56-C8388451FC25}" destId="{715DDEF7-99ED-47D0-B471-86990BB2D48A}" srcOrd="0" destOrd="0" presId="urn:microsoft.com/office/officeart/2005/8/layout/hierarchy2"/>
    <dgm:cxn modelId="{D85F9CE0-26AE-4F7A-BE53-E0042AA04D66}" srcId="{67859156-0E3C-4848-9203-C6926ACB125A}" destId="{0C502908-9B05-4D37-A613-16D45F2FC44F}" srcOrd="1" destOrd="0" parTransId="{062BCCBF-990F-483F-8DCD-B56699CDCE06}" sibTransId="{9F3D9297-AFFB-4DB9-9086-530FE94D7574}"/>
    <dgm:cxn modelId="{E0CE9BAC-FE2A-4115-A0C3-E38468F8C890}" type="presOf" srcId="{EDEC6131-005C-4DB3-B6F8-42A0D4AD9937}" destId="{0AAEED7C-0D1A-4753-87AA-4ACFD21A0134}" srcOrd="0" destOrd="0" presId="urn:microsoft.com/office/officeart/2005/8/layout/hierarchy2"/>
    <dgm:cxn modelId="{6505FA19-1AB1-4AD3-A77A-E7D17643E2C9}" type="presOf" srcId="{B1761F4D-3A49-4F78-8EC8-BFCC21A64407}" destId="{507C4E17-49D5-4060-A025-97B5A83213BB}" srcOrd="0" destOrd="0" presId="urn:microsoft.com/office/officeart/2005/8/layout/hierarchy2"/>
    <dgm:cxn modelId="{04A0004E-AA8D-4A85-8547-03A268AEF979}" type="presParOf" srcId="{507C4E17-49D5-4060-A025-97B5A83213BB}" destId="{30549DA7-DBF2-4600-B585-7601E061B53E}" srcOrd="0" destOrd="0" presId="urn:microsoft.com/office/officeart/2005/8/layout/hierarchy2"/>
    <dgm:cxn modelId="{B2E70D59-0ADE-4031-85FB-D34A0F86FC35}" type="presParOf" srcId="{30549DA7-DBF2-4600-B585-7601E061B53E}" destId="{AD9F3243-F8A4-4F78-B5B2-2EC4A349091A}" srcOrd="0" destOrd="0" presId="urn:microsoft.com/office/officeart/2005/8/layout/hierarchy2"/>
    <dgm:cxn modelId="{82AA0292-0916-4B59-9EF7-0E582F56B883}" type="presParOf" srcId="{30549DA7-DBF2-4600-B585-7601E061B53E}" destId="{23832059-4F21-4790-BE6D-17419055149D}" srcOrd="1" destOrd="0" presId="urn:microsoft.com/office/officeart/2005/8/layout/hierarchy2"/>
    <dgm:cxn modelId="{8CB862D0-58FC-4B74-A09E-F64EE104A015}" type="presParOf" srcId="{23832059-4F21-4790-BE6D-17419055149D}" destId="{96E11B5B-DBF2-4653-AF85-854B4440A7BB}" srcOrd="0" destOrd="0" presId="urn:microsoft.com/office/officeart/2005/8/layout/hierarchy2"/>
    <dgm:cxn modelId="{4184675C-4A9D-4A97-9854-3D97B39885E9}" type="presParOf" srcId="{96E11B5B-DBF2-4653-AF85-854B4440A7BB}" destId="{41F7AFD5-3602-450A-BE8A-2C39374E450C}" srcOrd="0" destOrd="0" presId="urn:microsoft.com/office/officeart/2005/8/layout/hierarchy2"/>
    <dgm:cxn modelId="{DE4E760A-18D4-4C18-A64B-3D418AF63348}" type="presParOf" srcId="{23832059-4F21-4790-BE6D-17419055149D}" destId="{BC7BE79F-D1FC-4215-A982-12BA8DADEA91}" srcOrd="1" destOrd="0" presId="urn:microsoft.com/office/officeart/2005/8/layout/hierarchy2"/>
    <dgm:cxn modelId="{1E7D8E32-6A09-4AA9-A7FB-C9C146DF8959}" type="presParOf" srcId="{BC7BE79F-D1FC-4215-A982-12BA8DADEA91}" destId="{C993238B-A4D7-48EE-AB15-CAE086E54210}" srcOrd="0" destOrd="0" presId="urn:microsoft.com/office/officeart/2005/8/layout/hierarchy2"/>
    <dgm:cxn modelId="{A75ACB40-5BD6-4E76-849D-06BFB5B78B02}" type="presParOf" srcId="{BC7BE79F-D1FC-4215-A982-12BA8DADEA91}" destId="{F136D381-F758-409B-A848-717A68D50278}" srcOrd="1" destOrd="0" presId="urn:microsoft.com/office/officeart/2005/8/layout/hierarchy2"/>
    <dgm:cxn modelId="{6722CAE0-BE29-4A47-9F86-BA4F5470AF6A}" type="presParOf" srcId="{F136D381-F758-409B-A848-717A68D50278}" destId="{0AAEED7C-0D1A-4753-87AA-4ACFD21A0134}" srcOrd="0" destOrd="0" presId="urn:microsoft.com/office/officeart/2005/8/layout/hierarchy2"/>
    <dgm:cxn modelId="{7623C671-7C46-4F11-B1E8-AFE8F07F556E}" type="presParOf" srcId="{0AAEED7C-0D1A-4753-87AA-4ACFD21A0134}" destId="{B8B5E93A-18E7-4F7B-A447-63C2D3112C29}" srcOrd="0" destOrd="0" presId="urn:microsoft.com/office/officeart/2005/8/layout/hierarchy2"/>
    <dgm:cxn modelId="{294BC50E-9820-484F-A6E9-50864F28D9FB}" type="presParOf" srcId="{F136D381-F758-409B-A848-717A68D50278}" destId="{E917269B-7F93-40EB-B280-B7E6B26E46E2}" srcOrd="1" destOrd="0" presId="urn:microsoft.com/office/officeart/2005/8/layout/hierarchy2"/>
    <dgm:cxn modelId="{5E621408-3C96-43C7-B523-1718E0D890AD}" type="presParOf" srcId="{E917269B-7F93-40EB-B280-B7E6B26E46E2}" destId="{4FC36B8F-3FD6-4B0F-85DE-F986AE56009A}" srcOrd="0" destOrd="0" presId="urn:microsoft.com/office/officeart/2005/8/layout/hierarchy2"/>
    <dgm:cxn modelId="{DA231E41-38C2-44C5-A274-D3318A17F3F5}" type="presParOf" srcId="{E917269B-7F93-40EB-B280-B7E6B26E46E2}" destId="{2D64D693-9AF6-4938-A816-0BCC704BAB2A}" srcOrd="1" destOrd="0" presId="urn:microsoft.com/office/officeart/2005/8/layout/hierarchy2"/>
    <dgm:cxn modelId="{037099AA-18BE-40A3-9C4A-002ABD4CA66C}" type="presParOf" srcId="{F136D381-F758-409B-A848-717A68D50278}" destId="{446826F0-B746-41E5-BCDC-C09954071005}" srcOrd="2" destOrd="0" presId="urn:microsoft.com/office/officeart/2005/8/layout/hierarchy2"/>
    <dgm:cxn modelId="{2924D7D1-1C72-46B5-BF31-4136528745CA}" type="presParOf" srcId="{446826F0-B746-41E5-BCDC-C09954071005}" destId="{302CB674-389D-421A-A1CD-C59BB540D59B}" srcOrd="0" destOrd="0" presId="urn:microsoft.com/office/officeart/2005/8/layout/hierarchy2"/>
    <dgm:cxn modelId="{D071AAE4-4560-47F1-B8A9-241C988FB545}" type="presParOf" srcId="{F136D381-F758-409B-A848-717A68D50278}" destId="{C5459105-25FE-481C-BA04-6BE79E570CE1}" srcOrd="3" destOrd="0" presId="urn:microsoft.com/office/officeart/2005/8/layout/hierarchy2"/>
    <dgm:cxn modelId="{C3E7E447-22ED-4931-852A-9F47133BC16E}" type="presParOf" srcId="{C5459105-25FE-481C-BA04-6BE79E570CE1}" destId="{13491673-CE3E-4BFF-AB4A-C239891F2770}" srcOrd="0" destOrd="0" presId="urn:microsoft.com/office/officeart/2005/8/layout/hierarchy2"/>
    <dgm:cxn modelId="{7679A547-24EA-45C8-8737-EEBC06E24609}" type="presParOf" srcId="{C5459105-25FE-481C-BA04-6BE79E570CE1}" destId="{F9D4C078-321F-49AC-B911-43B6C4456F19}" srcOrd="1" destOrd="0" presId="urn:microsoft.com/office/officeart/2005/8/layout/hierarchy2"/>
    <dgm:cxn modelId="{8C689D6F-106D-4691-A8B0-68034D2D5B03}" type="presParOf" srcId="{23832059-4F21-4790-BE6D-17419055149D}" destId="{6787B3A1-155B-4434-8A98-A3426E6D311D}" srcOrd="2" destOrd="0" presId="urn:microsoft.com/office/officeart/2005/8/layout/hierarchy2"/>
    <dgm:cxn modelId="{4F4D9C76-C112-4F68-8784-71DE53555815}" type="presParOf" srcId="{6787B3A1-155B-4434-8A98-A3426E6D311D}" destId="{A82FEE35-AB11-4527-8864-942B5A0D82F4}" srcOrd="0" destOrd="0" presId="urn:microsoft.com/office/officeart/2005/8/layout/hierarchy2"/>
    <dgm:cxn modelId="{B044D591-2793-43D0-A6A1-AF94A5968BA9}" type="presParOf" srcId="{23832059-4F21-4790-BE6D-17419055149D}" destId="{7B79F50D-24AF-4381-8151-1FFB5AD2410F}" srcOrd="3" destOrd="0" presId="urn:microsoft.com/office/officeart/2005/8/layout/hierarchy2"/>
    <dgm:cxn modelId="{D35D57C1-6D02-43B8-9097-9E871CC302A9}" type="presParOf" srcId="{7B79F50D-24AF-4381-8151-1FFB5AD2410F}" destId="{60C4647A-373C-4DE4-9037-9350C5FD6788}" srcOrd="0" destOrd="0" presId="urn:microsoft.com/office/officeart/2005/8/layout/hierarchy2"/>
    <dgm:cxn modelId="{3A8037AD-D788-424F-976F-80D9F230A34C}" type="presParOf" srcId="{7B79F50D-24AF-4381-8151-1FFB5AD2410F}" destId="{917C9E4A-205A-41C3-A481-48971DBDD7AD}" srcOrd="1" destOrd="0" presId="urn:microsoft.com/office/officeart/2005/8/layout/hierarchy2"/>
    <dgm:cxn modelId="{707C84DE-A9E0-43D4-9030-7A9961383311}" type="presParOf" srcId="{23832059-4F21-4790-BE6D-17419055149D}" destId="{715DDEF7-99ED-47D0-B471-86990BB2D48A}" srcOrd="4" destOrd="0" presId="urn:microsoft.com/office/officeart/2005/8/layout/hierarchy2"/>
    <dgm:cxn modelId="{DA80EEAF-DD2C-402D-8289-5FC3EC6E5967}" type="presParOf" srcId="{715DDEF7-99ED-47D0-B471-86990BB2D48A}" destId="{4B1A08B0-3D99-4EB0-A539-08805E515B7A}" srcOrd="0" destOrd="0" presId="urn:microsoft.com/office/officeart/2005/8/layout/hierarchy2"/>
    <dgm:cxn modelId="{BDDDBC3C-EE24-4A37-BDAD-AFAE961030B1}" type="presParOf" srcId="{23832059-4F21-4790-BE6D-17419055149D}" destId="{FF9B31AE-FBAF-452B-A9D6-5DF5DDC74D89}" srcOrd="5" destOrd="0" presId="urn:microsoft.com/office/officeart/2005/8/layout/hierarchy2"/>
    <dgm:cxn modelId="{7EC63563-2F50-438C-AFEA-7F525AEA7169}" type="presParOf" srcId="{FF9B31AE-FBAF-452B-A9D6-5DF5DDC74D89}" destId="{BD40E91A-6788-4D85-88B5-27CE42785645}" srcOrd="0" destOrd="0" presId="urn:microsoft.com/office/officeart/2005/8/layout/hierarchy2"/>
    <dgm:cxn modelId="{C1D5D9FC-0571-4F5F-A64C-2AA8D59BFAD2}" type="presParOf" srcId="{FF9B31AE-FBAF-452B-A9D6-5DF5DDC74D89}" destId="{B019D45C-506D-430F-B63A-4E63E9CEDE34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F5F94-F724-4EA3-9E8F-DEA63F95C75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F4D06-8C50-40EC-A71E-D0B218C45CD5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Calibri" pitchFamily="34" charset="0"/>
            </a:rPr>
            <a:t>Objektif</a:t>
          </a:r>
          <a:endParaRPr lang="en-US" dirty="0">
            <a:latin typeface="Calibri" pitchFamily="34" charset="0"/>
          </a:endParaRPr>
        </a:p>
      </dgm:t>
    </dgm:pt>
    <dgm:pt modelId="{47452426-9A47-4633-A4EB-137F0BB5FEEE}" type="parTrans" cxnId="{150439A6-50DA-4DD7-B489-34C11B6FA84C}">
      <dgm:prSet/>
      <dgm:spPr/>
      <dgm:t>
        <a:bodyPr/>
        <a:lstStyle/>
        <a:p>
          <a:endParaRPr lang="en-US"/>
        </a:p>
      </dgm:t>
    </dgm:pt>
    <dgm:pt modelId="{F38C2AA8-82F8-4EE4-91BB-B7D42682440D}" type="sibTrans" cxnId="{150439A6-50DA-4DD7-B489-34C11B6FA84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F106F29-44B4-486F-8719-D5252562E55E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Calibri" pitchFamily="34" charset="0"/>
            </a:rPr>
            <a:t>Relatif</a:t>
          </a:r>
          <a:endParaRPr lang="en-US" dirty="0">
            <a:latin typeface="Calibri" pitchFamily="34" charset="0"/>
          </a:endParaRPr>
        </a:p>
      </dgm:t>
    </dgm:pt>
    <dgm:pt modelId="{A718DB87-DCCC-4C82-BA49-72A66110059A}" type="parTrans" cxnId="{5C1E67AA-DAE8-4442-82EA-6F18DB1024C0}">
      <dgm:prSet/>
      <dgm:spPr/>
      <dgm:t>
        <a:bodyPr/>
        <a:lstStyle/>
        <a:p>
          <a:endParaRPr lang="en-US"/>
        </a:p>
      </dgm:t>
    </dgm:pt>
    <dgm:pt modelId="{196F61BB-63DE-4F43-B5AA-24AE34C733FB}" type="sibTrans" cxnId="{5C1E67AA-DAE8-4442-82EA-6F18DB1024C0}">
      <dgm:prSet/>
      <dgm:spPr/>
      <dgm:t>
        <a:bodyPr/>
        <a:lstStyle/>
        <a:p>
          <a:endParaRPr lang="en-US"/>
        </a:p>
      </dgm:t>
    </dgm:pt>
    <dgm:pt modelId="{39F60804-7E55-43C5-9D6A-AF89012FFDB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Calibri" pitchFamily="34" charset="0"/>
            </a:rPr>
            <a:t>Skeptis</a:t>
          </a:r>
          <a:endParaRPr lang="en-US" dirty="0">
            <a:latin typeface="Calibri" pitchFamily="34" charset="0"/>
          </a:endParaRPr>
        </a:p>
      </dgm:t>
    </dgm:pt>
    <dgm:pt modelId="{A9487CF2-6B84-48FB-AC7E-566037C7C80F}" type="parTrans" cxnId="{B6DB4D44-578F-4CE2-82D3-A28125C3C988}">
      <dgm:prSet/>
      <dgm:spPr/>
      <dgm:t>
        <a:bodyPr/>
        <a:lstStyle/>
        <a:p>
          <a:endParaRPr lang="en-US"/>
        </a:p>
      </dgm:t>
    </dgm:pt>
    <dgm:pt modelId="{031B4A37-4FA5-4230-9707-2123399BFBF1}" type="sibTrans" cxnId="{B6DB4D44-578F-4CE2-82D3-A28125C3C988}">
      <dgm:prSet/>
      <dgm:spPr/>
      <dgm:t>
        <a:bodyPr/>
        <a:lstStyle/>
        <a:p>
          <a:endParaRPr lang="en-US"/>
        </a:p>
      </dgm:t>
    </dgm:pt>
    <dgm:pt modelId="{44F318A3-40DA-4477-BE96-FCC79DE2CDD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Calibri" pitchFamily="34" charset="0"/>
            </a:rPr>
            <a:t>Netral</a:t>
          </a:r>
          <a:endParaRPr lang="en-US" dirty="0">
            <a:latin typeface="Calibri" pitchFamily="34" charset="0"/>
          </a:endParaRPr>
        </a:p>
      </dgm:t>
    </dgm:pt>
    <dgm:pt modelId="{10884A2D-90AF-421E-BB13-FCC2652638C4}" type="parTrans" cxnId="{47AF1393-A2D0-4790-9105-E296C48A3374}">
      <dgm:prSet/>
      <dgm:spPr/>
      <dgm:t>
        <a:bodyPr/>
        <a:lstStyle/>
        <a:p>
          <a:endParaRPr lang="en-US"/>
        </a:p>
      </dgm:t>
    </dgm:pt>
    <dgm:pt modelId="{9E584559-2258-4B34-9F8B-9CBF187D37AD}" type="sibTrans" cxnId="{47AF1393-A2D0-4790-9105-E296C48A3374}">
      <dgm:prSet/>
      <dgm:spPr/>
      <dgm:t>
        <a:bodyPr/>
        <a:lstStyle/>
        <a:p>
          <a:endParaRPr lang="en-US"/>
        </a:p>
      </dgm:t>
    </dgm:pt>
    <dgm:pt modelId="{5DBBD4FD-5C57-451A-9B0C-11FAEE8E8B3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Calibri" pitchFamily="34" charset="0"/>
            </a:rPr>
            <a:t>Sederhana</a:t>
          </a:r>
          <a:endParaRPr lang="en-US" dirty="0">
            <a:latin typeface="Calibri" pitchFamily="34" charset="0"/>
          </a:endParaRPr>
        </a:p>
      </dgm:t>
    </dgm:pt>
    <dgm:pt modelId="{2377A221-5E06-4B6B-9F04-FD76DA025D69}" type="parTrans" cxnId="{74DB0326-9724-418A-8847-528111F5DC80}">
      <dgm:prSet/>
      <dgm:spPr/>
      <dgm:t>
        <a:bodyPr/>
        <a:lstStyle/>
        <a:p>
          <a:endParaRPr lang="en-US"/>
        </a:p>
      </dgm:t>
    </dgm:pt>
    <dgm:pt modelId="{9DF7237F-900C-429E-B9E3-F2B729CBE68E}" type="sibTrans" cxnId="{74DB0326-9724-418A-8847-528111F5DC80}">
      <dgm:prSet/>
      <dgm:spPr/>
      <dgm:t>
        <a:bodyPr/>
        <a:lstStyle/>
        <a:p>
          <a:endParaRPr lang="en-US"/>
        </a:p>
      </dgm:t>
    </dgm:pt>
    <dgm:pt modelId="{3F9E7020-C2E7-4D94-854B-2EC14164E704}" type="pres">
      <dgm:prSet presAssocID="{346F5F94-F724-4EA3-9E8F-DEA63F95C7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AE12C6-7E1C-40B2-BEFB-79997438BFE6}" type="pres">
      <dgm:prSet presAssocID="{346F5F94-F724-4EA3-9E8F-DEA63F95C75A}" presName="cycle" presStyleCnt="0"/>
      <dgm:spPr/>
    </dgm:pt>
    <dgm:pt modelId="{D54AC9C2-FADB-4738-AAF4-D42339173E9D}" type="pres">
      <dgm:prSet presAssocID="{D2EF4D06-8C50-40EC-A71E-D0B218C45CD5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444AF-B0FD-4565-9232-FD551AAD4B0E}" type="pres">
      <dgm:prSet presAssocID="{F38C2AA8-82F8-4EE4-91BB-B7D42682440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FC3EDF8D-BA6E-4CE9-A821-45197415D56E}" type="pres">
      <dgm:prSet presAssocID="{DF106F29-44B4-486F-8719-D5252562E55E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45CC0-2DDA-4F2E-9D50-18B046ABF50C}" type="pres">
      <dgm:prSet presAssocID="{39F60804-7E55-43C5-9D6A-AF89012FFDBB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C2ECB-F4F0-4217-A7B0-42273FFC6164}" type="pres">
      <dgm:prSet presAssocID="{44F318A3-40DA-4477-BE96-FCC79DE2CDD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01DB5-1E44-431C-BFA4-CF1628E5757F}" type="pres">
      <dgm:prSet presAssocID="{5DBBD4FD-5C57-451A-9B0C-11FAEE8E8B3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C011B6-55C9-4046-83DC-69370EDA4D0F}" type="presOf" srcId="{DF106F29-44B4-486F-8719-D5252562E55E}" destId="{FC3EDF8D-BA6E-4CE9-A821-45197415D56E}" srcOrd="0" destOrd="0" presId="urn:microsoft.com/office/officeart/2005/8/layout/cycle3"/>
    <dgm:cxn modelId="{619AF195-EDC0-488E-994B-198DAD2D0AC3}" type="presOf" srcId="{5DBBD4FD-5C57-451A-9B0C-11FAEE8E8B39}" destId="{D4001DB5-1E44-431C-BFA4-CF1628E5757F}" srcOrd="0" destOrd="0" presId="urn:microsoft.com/office/officeart/2005/8/layout/cycle3"/>
    <dgm:cxn modelId="{F16892F2-047A-4A27-85AB-FAA4ECFB67C2}" type="presOf" srcId="{F38C2AA8-82F8-4EE4-91BB-B7D42682440D}" destId="{2A1444AF-B0FD-4565-9232-FD551AAD4B0E}" srcOrd="0" destOrd="0" presId="urn:microsoft.com/office/officeart/2005/8/layout/cycle3"/>
    <dgm:cxn modelId="{E61B705F-2E8B-4A95-82C2-48C546A025D5}" type="presOf" srcId="{D2EF4D06-8C50-40EC-A71E-D0B218C45CD5}" destId="{D54AC9C2-FADB-4738-AAF4-D42339173E9D}" srcOrd="0" destOrd="0" presId="urn:microsoft.com/office/officeart/2005/8/layout/cycle3"/>
    <dgm:cxn modelId="{B6DB4D44-578F-4CE2-82D3-A28125C3C988}" srcId="{346F5F94-F724-4EA3-9E8F-DEA63F95C75A}" destId="{39F60804-7E55-43C5-9D6A-AF89012FFDBB}" srcOrd="2" destOrd="0" parTransId="{A9487CF2-6B84-48FB-AC7E-566037C7C80F}" sibTransId="{031B4A37-4FA5-4230-9707-2123399BFBF1}"/>
    <dgm:cxn modelId="{20EE89CE-5172-4268-AB01-3AF3226FDF27}" type="presOf" srcId="{39F60804-7E55-43C5-9D6A-AF89012FFDBB}" destId="{8FE45CC0-2DDA-4F2E-9D50-18B046ABF50C}" srcOrd="0" destOrd="0" presId="urn:microsoft.com/office/officeart/2005/8/layout/cycle3"/>
    <dgm:cxn modelId="{5C1E67AA-DAE8-4442-82EA-6F18DB1024C0}" srcId="{346F5F94-F724-4EA3-9E8F-DEA63F95C75A}" destId="{DF106F29-44B4-486F-8719-D5252562E55E}" srcOrd="1" destOrd="0" parTransId="{A718DB87-DCCC-4C82-BA49-72A66110059A}" sibTransId="{196F61BB-63DE-4F43-B5AA-24AE34C733FB}"/>
    <dgm:cxn modelId="{96FF7048-615E-4EAB-A959-A7260D166B06}" type="presOf" srcId="{44F318A3-40DA-4477-BE96-FCC79DE2CDD9}" destId="{71DC2ECB-F4F0-4217-A7B0-42273FFC6164}" srcOrd="0" destOrd="0" presId="urn:microsoft.com/office/officeart/2005/8/layout/cycle3"/>
    <dgm:cxn modelId="{47AF1393-A2D0-4790-9105-E296C48A3374}" srcId="{346F5F94-F724-4EA3-9E8F-DEA63F95C75A}" destId="{44F318A3-40DA-4477-BE96-FCC79DE2CDD9}" srcOrd="3" destOrd="0" parTransId="{10884A2D-90AF-421E-BB13-FCC2652638C4}" sibTransId="{9E584559-2258-4B34-9F8B-9CBF187D37AD}"/>
    <dgm:cxn modelId="{150439A6-50DA-4DD7-B489-34C11B6FA84C}" srcId="{346F5F94-F724-4EA3-9E8F-DEA63F95C75A}" destId="{D2EF4D06-8C50-40EC-A71E-D0B218C45CD5}" srcOrd="0" destOrd="0" parTransId="{47452426-9A47-4633-A4EB-137F0BB5FEEE}" sibTransId="{F38C2AA8-82F8-4EE4-91BB-B7D42682440D}"/>
    <dgm:cxn modelId="{74DB0326-9724-418A-8847-528111F5DC80}" srcId="{346F5F94-F724-4EA3-9E8F-DEA63F95C75A}" destId="{5DBBD4FD-5C57-451A-9B0C-11FAEE8E8B39}" srcOrd="4" destOrd="0" parTransId="{2377A221-5E06-4B6B-9F04-FD76DA025D69}" sibTransId="{9DF7237F-900C-429E-B9E3-F2B729CBE68E}"/>
    <dgm:cxn modelId="{846D77E2-A73C-43BC-A4F8-E72DC8B113DB}" type="presOf" srcId="{346F5F94-F724-4EA3-9E8F-DEA63F95C75A}" destId="{3F9E7020-C2E7-4D94-854B-2EC14164E704}" srcOrd="0" destOrd="0" presId="urn:microsoft.com/office/officeart/2005/8/layout/cycle3"/>
    <dgm:cxn modelId="{3DAA2D88-C231-47A5-9CE0-D5725BF383FF}" type="presParOf" srcId="{3F9E7020-C2E7-4D94-854B-2EC14164E704}" destId="{E6AE12C6-7E1C-40B2-BEFB-79997438BFE6}" srcOrd="0" destOrd="0" presId="urn:microsoft.com/office/officeart/2005/8/layout/cycle3"/>
    <dgm:cxn modelId="{3ABB3809-F422-45CA-9D18-1ECE3999FFC4}" type="presParOf" srcId="{E6AE12C6-7E1C-40B2-BEFB-79997438BFE6}" destId="{D54AC9C2-FADB-4738-AAF4-D42339173E9D}" srcOrd="0" destOrd="0" presId="urn:microsoft.com/office/officeart/2005/8/layout/cycle3"/>
    <dgm:cxn modelId="{1C620F57-F3E1-4245-9A95-4CBD6B763A84}" type="presParOf" srcId="{E6AE12C6-7E1C-40B2-BEFB-79997438BFE6}" destId="{2A1444AF-B0FD-4565-9232-FD551AAD4B0E}" srcOrd="1" destOrd="0" presId="urn:microsoft.com/office/officeart/2005/8/layout/cycle3"/>
    <dgm:cxn modelId="{BB7B4807-B4F3-44EF-94B5-DF1F2D048182}" type="presParOf" srcId="{E6AE12C6-7E1C-40B2-BEFB-79997438BFE6}" destId="{FC3EDF8D-BA6E-4CE9-A821-45197415D56E}" srcOrd="2" destOrd="0" presId="urn:microsoft.com/office/officeart/2005/8/layout/cycle3"/>
    <dgm:cxn modelId="{1666EA86-C933-4877-BB92-F5CB563715DA}" type="presParOf" srcId="{E6AE12C6-7E1C-40B2-BEFB-79997438BFE6}" destId="{8FE45CC0-2DDA-4F2E-9D50-18B046ABF50C}" srcOrd="3" destOrd="0" presId="urn:microsoft.com/office/officeart/2005/8/layout/cycle3"/>
    <dgm:cxn modelId="{897B8ACA-ED3E-4500-8FB3-1959FC789E1C}" type="presParOf" srcId="{E6AE12C6-7E1C-40B2-BEFB-79997438BFE6}" destId="{71DC2ECB-F4F0-4217-A7B0-42273FFC6164}" srcOrd="4" destOrd="0" presId="urn:microsoft.com/office/officeart/2005/8/layout/cycle3"/>
    <dgm:cxn modelId="{AA81A107-536B-40DB-9B39-58E85D2525FD}" type="presParOf" srcId="{E6AE12C6-7E1C-40B2-BEFB-79997438BFE6}" destId="{D4001DB5-1E44-431C-BFA4-CF1628E5757F}" srcOrd="5" destOrd="0" presId="urn:microsoft.com/office/officeart/2005/8/layout/cycle3"/>
  </dgm:cxnLst>
  <dgm:bg>
    <a:effectLst>
      <a:outerShdw blurRad="50800" dist="50800" dir="5400000" algn="ctr" rotWithShape="0">
        <a:srgbClr val="92D050"/>
      </a:outerShdw>
    </a:effectLst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A2916-7B68-459D-B965-59ACED543D9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43769F-D937-4BC4-830C-83398F45B93D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alibri" pitchFamily="34" charset="0"/>
            </a:rPr>
            <a:t>Basic Research</a:t>
          </a:r>
          <a:endParaRPr lang="en-US" dirty="0">
            <a:latin typeface="Calibri" pitchFamily="34" charset="0"/>
          </a:endParaRPr>
        </a:p>
      </dgm:t>
    </dgm:pt>
    <dgm:pt modelId="{A4056880-70AB-4A83-9B71-364300BC5EC3}" type="parTrans" cxnId="{ADDAC9BF-0A81-4512-8E29-6DD6F823817D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C14E4C0-4B60-4DA9-A2E6-59297422F0E8}" type="sibTrans" cxnId="{ADDAC9BF-0A81-4512-8E29-6DD6F823817D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48BB25C-1EE1-42CB-A7F6-FB250724078B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Riset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konseptual</a:t>
          </a:r>
          <a:r>
            <a:rPr lang="en-US" sz="1800" dirty="0" smtClean="0">
              <a:latin typeface="Calibri" pitchFamily="34" charset="0"/>
            </a:rPr>
            <a:t> (</a:t>
          </a:r>
          <a:r>
            <a:rPr lang="en-US" sz="1800" dirty="0" err="1" smtClean="0">
              <a:latin typeface="Calibri" pitchFamily="34" charset="0"/>
            </a:rPr>
            <a:t>abstrak</a:t>
          </a:r>
          <a:r>
            <a:rPr lang="en-US" sz="1800" dirty="0" smtClean="0">
              <a:latin typeface="Calibri" pitchFamily="34" charset="0"/>
            </a:rPr>
            <a:t>)</a:t>
          </a:r>
          <a:endParaRPr lang="en-US" sz="1800" dirty="0">
            <a:latin typeface="Calibri" pitchFamily="34" charset="0"/>
          </a:endParaRPr>
        </a:p>
      </dgm:t>
    </dgm:pt>
    <dgm:pt modelId="{3D2F5B36-1293-4C65-858F-3880B03D4F6B}" type="parTrans" cxnId="{9F3D1C60-32B9-4F91-9346-55F551EBD04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20DCA96-C883-4F91-9F74-8B7715EA3DBE}" type="sibTrans" cxnId="{9F3D1C60-32B9-4F91-9346-55F551EBD04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4C1A9E8-8215-442E-A9C0-996F26EEE30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Terbagi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dua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jenis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penelitian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deduktif</a:t>
          </a:r>
          <a:r>
            <a:rPr lang="en-US" sz="1800" dirty="0" smtClean="0">
              <a:latin typeface="Calibri" pitchFamily="34" charset="0"/>
            </a:rPr>
            <a:t>  </a:t>
          </a:r>
          <a:r>
            <a:rPr lang="en-US" sz="1800" dirty="0" err="1" smtClean="0">
              <a:latin typeface="Calibri" pitchFamily="34" charset="0"/>
            </a:rPr>
            <a:t>dan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penelitian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induktif</a:t>
          </a:r>
          <a:endParaRPr lang="en-US" sz="1800" dirty="0">
            <a:latin typeface="Calibri" pitchFamily="34" charset="0"/>
          </a:endParaRPr>
        </a:p>
      </dgm:t>
    </dgm:pt>
    <dgm:pt modelId="{91AB6BE4-B697-46AA-AD93-C1DCA27430BD}" type="parTrans" cxnId="{6140ABCA-30BE-430A-A767-2EDCCD3CD8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DB4DB11-A075-4009-B525-4AAAF88F2E54}" type="sibTrans" cxnId="{6140ABCA-30BE-430A-A767-2EDCCD3CD8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5B5EDDB4-1694-4AC8-B813-79971AD26739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alibri" pitchFamily="34" charset="0"/>
            </a:rPr>
            <a:t>Practical Research</a:t>
          </a:r>
          <a:endParaRPr lang="en-US" dirty="0">
            <a:latin typeface="Calibri" pitchFamily="34" charset="0"/>
          </a:endParaRPr>
        </a:p>
      </dgm:t>
    </dgm:pt>
    <dgm:pt modelId="{4B8992E6-4E61-4662-B8BD-5A05E170849B}" type="parTrans" cxnId="{99EFA6A3-9195-4850-8653-8AF2758694C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6CF111E-3676-404B-A1EE-82D1C5A533B6}" type="sibTrans" cxnId="{99EFA6A3-9195-4850-8653-8AF2758694C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6654A8EA-C88D-4A7E-A1F1-D6DF037DB31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Riset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terapan</a:t>
          </a:r>
          <a:r>
            <a:rPr lang="en-US" sz="1800" dirty="0" smtClean="0">
              <a:latin typeface="Calibri" pitchFamily="34" charset="0"/>
            </a:rPr>
            <a:t>, </a:t>
          </a:r>
          <a:r>
            <a:rPr lang="en-US" sz="1800" dirty="0" err="1" smtClean="0">
              <a:latin typeface="Calibri" pitchFamily="34" charset="0"/>
            </a:rPr>
            <a:t>dapat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dimanfaatkan</a:t>
          </a:r>
          <a:endParaRPr lang="en-US" sz="1800" dirty="0">
            <a:latin typeface="Calibri" pitchFamily="34" charset="0"/>
          </a:endParaRPr>
        </a:p>
      </dgm:t>
    </dgm:pt>
    <dgm:pt modelId="{8BAA457B-CBBB-4076-801D-0B922C0FFBFD}" type="parTrans" cxnId="{77E81216-5F96-4D1E-B7A6-036593072919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8007B98-4CCD-458B-AA1C-3BB2FAA34769}" type="sibTrans" cxnId="{77E81216-5F96-4D1E-B7A6-036593072919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676236A3-F903-4BE6-9B82-98A9D8F7AD1F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Terbagi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menjadi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tiga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jenis</a:t>
          </a:r>
          <a:r>
            <a:rPr lang="en-US" sz="1800" dirty="0" smtClean="0">
              <a:latin typeface="Calibri" pitchFamily="34" charset="0"/>
            </a:rPr>
            <a:t> : </a:t>
          </a:r>
          <a:r>
            <a:rPr lang="en-US" sz="1800" i="1" dirty="0" smtClean="0">
              <a:latin typeface="Calibri" pitchFamily="34" charset="0"/>
            </a:rPr>
            <a:t>evaluation research, research &amp; development, strategy research</a:t>
          </a:r>
          <a:endParaRPr lang="en-US" sz="1800" dirty="0">
            <a:latin typeface="Calibri" pitchFamily="34" charset="0"/>
          </a:endParaRPr>
        </a:p>
      </dgm:t>
    </dgm:pt>
    <dgm:pt modelId="{35376663-2F9C-4ABE-9655-1F97EBCAAA6A}" type="parTrans" cxnId="{14545F6B-1E19-4C86-9E94-1F606D2D82C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E86759E7-E226-41BA-AE9D-4F4290D9E079}" type="sibTrans" cxnId="{14545F6B-1E19-4C86-9E94-1F606D2D82C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B8FB530D-5259-4493-A81A-CC8E9E6B5B0B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Penelitian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pengembangan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ilmu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pengetahuan</a:t>
          </a:r>
          <a:r>
            <a:rPr lang="en-US" sz="1800" dirty="0" smtClean="0">
              <a:latin typeface="Calibri" pitchFamily="34" charset="0"/>
            </a:rPr>
            <a:t> (</a:t>
          </a:r>
          <a:r>
            <a:rPr lang="en-US" sz="1800" dirty="0" err="1" smtClean="0">
              <a:latin typeface="Calibri" pitchFamily="34" charset="0"/>
            </a:rPr>
            <a:t>teori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ilmiah</a:t>
          </a:r>
          <a:r>
            <a:rPr lang="en-US" sz="1800" dirty="0" smtClean="0">
              <a:latin typeface="Calibri" pitchFamily="34" charset="0"/>
            </a:rPr>
            <a:t>)</a:t>
          </a:r>
          <a:endParaRPr lang="en-US" sz="1800" dirty="0">
            <a:latin typeface="Calibri" pitchFamily="34" charset="0"/>
          </a:endParaRPr>
        </a:p>
      </dgm:t>
    </dgm:pt>
    <dgm:pt modelId="{1FA3A0F8-313E-4887-AB05-87C7473FB0F5}" type="parTrans" cxnId="{CFAB243F-45E1-468D-B34B-9A8EE2F828BD}">
      <dgm:prSet/>
      <dgm:spPr/>
      <dgm:t>
        <a:bodyPr/>
        <a:lstStyle/>
        <a:p>
          <a:endParaRPr lang="en-US"/>
        </a:p>
      </dgm:t>
    </dgm:pt>
    <dgm:pt modelId="{A1A41C3B-3672-4D13-87BE-2ED6035E32DC}" type="sibTrans" cxnId="{CFAB243F-45E1-468D-B34B-9A8EE2F828BD}">
      <dgm:prSet/>
      <dgm:spPr/>
      <dgm:t>
        <a:bodyPr/>
        <a:lstStyle/>
        <a:p>
          <a:endParaRPr lang="en-US"/>
        </a:p>
      </dgm:t>
    </dgm:pt>
    <dgm:pt modelId="{FB0D8092-97DE-4E51-8241-9093D7E093EF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Calibri" pitchFamily="34" charset="0"/>
            </a:rPr>
            <a:t>Masalah</a:t>
          </a:r>
          <a:r>
            <a:rPr lang="en-US" sz="1800" dirty="0" smtClean="0">
              <a:latin typeface="Calibri" pitchFamily="34" charset="0"/>
            </a:rPr>
            <a:t> yang </a:t>
          </a:r>
          <a:r>
            <a:rPr lang="en-US" sz="1800" dirty="0" err="1" smtClean="0">
              <a:latin typeface="Calibri" pitchFamily="34" charset="0"/>
            </a:rPr>
            <a:t>diteliti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kegiatan</a:t>
          </a:r>
          <a:r>
            <a:rPr lang="en-US" sz="1800" dirty="0" smtClean="0">
              <a:latin typeface="Calibri" pitchFamily="34" charset="0"/>
            </a:rPr>
            <a:t> </a:t>
          </a:r>
          <a:r>
            <a:rPr lang="en-US" sz="1800" dirty="0" err="1" smtClean="0">
              <a:latin typeface="Calibri" pitchFamily="34" charset="0"/>
            </a:rPr>
            <a:t>sehari-hari</a:t>
          </a:r>
          <a:endParaRPr lang="en-US" sz="1800" dirty="0">
            <a:latin typeface="Calibri" pitchFamily="34" charset="0"/>
          </a:endParaRPr>
        </a:p>
      </dgm:t>
    </dgm:pt>
    <dgm:pt modelId="{A3379696-0015-4441-9519-FA9FEAB95125}" type="parTrans" cxnId="{59392A50-63A0-493E-9FAD-1578BDC60C26}">
      <dgm:prSet/>
      <dgm:spPr/>
      <dgm:t>
        <a:bodyPr/>
        <a:lstStyle/>
        <a:p>
          <a:endParaRPr lang="en-US"/>
        </a:p>
      </dgm:t>
    </dgm:pt>
    <dgm:pt modelId="{24B5DB8E-4D3C-4A2F-B919-E7EDE4C5E8CF}" type="sibTrans" cxnId="{59392A50-63A0-493E-9FAD-1578BDC60C26}">
      <dgm:prSet/>
      <dgm:spPr/>
      <dgm:t>
        <a:bodyPr/>
        <a:lstStyle/>
        <a:p>
          <a:endParaRPr lang="en-US"/>
        </a:p>
      </dgm:t>
    </dgm:pt>
    <dgm:pt modelId="{90DC29E9-2D79-44E9-8563-1895946E6B98}" type="pres">
      <dgm:prSet presAssocID="{40EA2916-7B68-459D-B965-59ACED543D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B7A8C04-311C-45FD-8797-B1378115EF68}" type="pres">
      <dgm:prSet presAssocID="{D343769F-D937-4BC4-830C-83398F45B93D}" presName="linNode" presStyleCnt="0"/>
      <dgm:spPr/>
    </dgm:pt>
    <dgm:pt modelId="{F574DEA5-9E14-4425-87AE-6FE9A4B3AC87}" type="pres">
      <dgm:prSet presAssocID="{D343769F-D937-4BC4-830C-83398F45B93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50A2E-3BA9-4354-B2A0-BED2CF439915}" type="pres">
      <dgm:prSet presAssocID="{D343769F-D937-4BC4-830C-83398F45B93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F03ED-9232-4E0B-8F60-9E7295CB875B}" type="pres">
      <dgm:prSet presAssocID="{2C14E4C0-4B60-4DA9-A2E6-59297422F0E8}" presName="spacing" presStyleCnt="0"/>
      <dgm:spPr/>
    </dgm:pt>
    <dgm:pt modelId="{E9954BB3-3759-419D-874F-9EB7D02BFFBE}" type="pres">
      <dgm:prSet presAssocID="{5B5EDDB4-1694-4AC8-B813-79971AD26739}" presName="linNode" presStyleCnt="0"/>
      <dgm:spPr/>
    </dgm:pt>
    <dgm:pt modelId="{0A25AA7E-EED4-4D2E-9634-A79ACE99E27A}" type="pres">
      <dgm:prSet presAssocID="{5B5EDDB4-1694-4AC8-B813-79971AD2673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BF5E8-2A29-498C-BBB4-B4B4996792A1}" type="pres">
      <dgm:prSet presAssocID="{5B5EDDB4-1694-4AC8-B813-79971AD2673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40ABCA-30BE-430A-A767-2EDCCD3CD8E1}" srcId="{D343769F-D937-4BC4-830C-83398F45B93D}" destId="{D4C1A9E8-8215-442E-A9C0-996F26EEE305}" srcOrd="2" destOrd="0" parTransId="{91AB6BE4-B697-46AA-AD93-C1DCA27430BD}" sibTransId="{8DB4DB11-A075-4009-B525-4AAAF88F2E54}"/>
    <dgm:cxn modelId="{E2C63B98-3F25-49A3-B776-DB107BC62431}" type="presOf" srcId="{B8FB530D-5259-4493-A81A-CC8E9E6B5B0B}" destId="{FAF50A2E-3BA9-4354-B2A0-BED2CF439915}" srcOrd="0" destOrd="1" presId="urn:microsoft.com/office/officeart/2005/8/layout/vList6"/>
    <dgm:cxn modelId="{A0C2DB13-BBEA-4EC8-8187-04BFB22FF858}" type="presOf" srcId="{6654A8EA-C88D-4A7E-A1F1-D6DF037DB313}" destId="{909BF5E8-2A29-498C-BBB4-B4B4996792A1}" srcOrd="0" destOrd="0" presId="urn:microsoft.com/office/officeart/2005/8/layout/vList6"/>
    <dgm:cxn modelId="{C0EF7DE7-1A01-4822-93AE-88A13C108DF1}" type="presOf" srcId="{A48BB25C-1EE1-42CB-A7F6-FB250724078B}" destId="{FAF50A2E-3BA9-4354-B2A0-BED2CF439915}" srcOrd="0" destOrd="0" presId="urn:microsoft.com/office/officeart/2005/8/layout/vList6"/>
    <dgm:cxn modelId="{7DA91D26-A094-4106-A51D-EFB2DABFD16F}" type="presOf" srcId="{676236A3-F903-4BE6-9B82-98A9D8F7AD1F}" destId="{909BF5E8-2A29-498C-BBB4-B4B4996792A1}" srcOrd="0" destOrd="1" presId="urn:microsoft.com/office/officeart/2005/8/layout/vList6"/>
    <dgm:cxn modelId="{9BD1DE98-FBC7-48DC-B412-885CECA61F8B}" type="presOf" srcId="{40EA2916-7B68-459D-B965-59ACED543D9E}" destId="{90DC29E9-2D79-44E9-8563-1895946E6B98}" srcOrd="0" destOrd="0" presId="urn:microsoft.com/office/officeart/2005/8/layout/vList6"/>
    <dgm:cxn modelId="{CFAB243F-45E1-468D-B34B-9A8EE2F828BD}" srcId="{D343769F-D937-4BC4-830C-83398F45B93D}" destId="{B8FB530D-5259-4493-A81A-CC8E9E6B5B0B}" srcOrd="1" destOrd="0" parTransId="{1FA3A0F8-313E-4887-AB05-87C7473FB0F5}" sibTransId="{A1A41C3B-3672-4D13-87BE-2ED6035E32DC}"/>
    <dgm:cxn modelId="{9F3D1C60-32B9-4F91-9346-55F551EBD046}" srcId="{D343769F-D937-4BC4-830C-83398F45B93D}" destId="{A48BB25C-1EE1-42CB-A7F6-FB250724078B}" srcOrd="0" destOrd="0" parTransId="{3D2F5B36-1293-4C65-858F-3880B03D4F6B}" sibTransId="{D20DCA96-C883-4F91-9F74-8B7715EA3DBE}"/>
    <dgm:cxn modelId="{6D7E4997-292E-4929-8D66-9B1457179E39}" type="presOf" srcId="{D343769F-D937-4BC4-830C-83398F45B93D}" destId="{F574DEA5-9E14-4425-87AE-6FE9A4B3AC87}" srcOrd="0" destOrd="0" presId="urn:microsoft.com/office/officeart/2005/8/layout/vList6"/>
    <dgm:cxn modelId="{14545F6B-1E19-4C86-9E94-1F606D2D82C4}" srcId="{5B5EDDB4-1694-4AC8-B813-79971AD26739}" destId="{676236A3-F903-4BE6-9B82-98A9D8F7AD1F}" srcOrd="1" destOrd="0" parTransId="{35376663-2F9C-4ABE-9655-1F97EBCAAA6A}" sibTransId="{E86759E7-E226-41BA-AE9D-4F4290D9E079}"/>
    <dgm:cxn modelId="{59392A50-63A0-493E-9FAD-1578BDC60C26}" srcId="{5B5EDDB4-1694-4AC8-B813-79971AD26739}" destId="{FB0D8092-97DE-4E51-8241-9093D7E093EF}" srcOrd="2" destOrd="0" parTransId="{A3379696-0015-4441-9519-FA9FEAB95125}" sibTransId="{24B5DB8E-4D3C-4A2F-B919-E7EDE4C5E8CF}"/>
    <dgm:cxn modelId="{C9DBA9A2-186D-4506-8110-A671E3EF845A}" type="presOf" srcId="{D4C1A9E8-8215-442E-A9C0-996F26EEE305}" destId="{FAF50A2E-3BA9-4354-B2A0-BED2CF439915}" srcOrd="0" destOrd="2" presId="urn:microsoft.com/office/officeart/2005/8/layout/vList6"/>
    <dgm:cxn modelId="{77E81216-5F96-4D1E-B7A6-036593072919}" srcId="{5B5EDDB4-1694-4AC8-B813-79971AD26739}" destId="{6654A8EA-C88D-4A7E-A1F1-D6DF037DB313}" srcOrd="0" destOrd="0" parTransId="{8BAA457B-CBBB-4076-801D-0B922C0FFBFD}" sibTransId="{88007B98-4CCD-458B-AA1C-3BB2FAA34769}"/>
    <dgm:cxn modelId="{99EFA6A3-9195-4850-8653-8AF2758694C3}" srcId="{40EA2916-7B68-459D-B965-59ACED543D9E}" destId="{5B5EDDB4-1694-4AC8-B813-79971AD26739}" srcOrd="1" destOrd="0" parTransId="{4B8992E6-4E61-4662-B8BD-5A05E170849B}" sibTransId="{A6CF111E-3676-404B-A1EE-82D1C5A533B6}"/>
    <dgm:cxn modelId="{ADDAC9BF-0A81-4512-8E29-6DD6F823817D}" srcId="{40EA2916-7B68-459D-B965-59ACED543D9E}" destId="{D343769F-D937-4BC4-830C-83398F45B93D}" srcOrd="0" destOrd="0" parTransId="{A4056880-70AB-4A83-9B71-364300BC5EC3}" sibTransId="{2C14E4C0-4B60-4DA9-A2E6-59297422F0E8}"/>
    <dgm:cxn modelId="{ABB4D475-6AFD-4B4B-B77D-79FF42B9E815}" type="presOf" srcId="{FB0D8092-97DE-4E51-8241-9093D7E093EF}" destId="{909BF5E8-2A29-498C-BBB4-B4B4996792A1}" srcOrd="0" destOrd="2" presId="urn:microsoft.com/office/officeart/2005/8/layout/vList6"/>
    <dgm:cxn modelId="{91D62491-1B55-470A-984C-72443F0AE927}" type="presOf" srcId="{5B5EDDB4-1694-4AC8-B813-79971AD26739}" destId="{0A25AA7E-EED4-4D2E-9634-A79ACE99E27A}" srcOrd="0" destOrd="0" presId="urn:microsoft.com/office/officeart/2005/8/layout/vList6"/>
    <dgm:cxn modelId="{16E1BC6F-826F-420F-81C0-DD3B5C9F4C6D}" type="presParOf" srcId="{90DC29E9-2D79-44E9-8563-1895946E6B98}" destId="{5B7A8C04-311C-45FD-8797-B1378115EF68}" srcOrd="0" destOrd="0" presId="urn:microsoft.com/office/officeart/2005/8/layout/vList6"/>
    <dgm:cxn modelId="{C4DC14D2-01AC-4787-AFFD-0A8FB7C9A4FD}" type="presParOf" srcId="{5B7A8C04-311C-45FD-8797-B1378115EF68}" destId="{F574DEA5-9E14-4425-87AE-6FE9A4B3AC87}" srcOrd="0" destOrd="0" presId="urn:microsoft.com/office/officeart/2005/8/layout/vList6"/>
    <dgm:cxn modelId="{01561A5F-DCDE-4DF6-8DE5-7E28DDFDFF8E}" type="presParOf" srcId="{5B7A8C04-311C-45FD-8797-B1378115EF68}" destId="{FAF50A2E-3BA9-4354-B2A0-BED2CF439915}" srcOrd="1" destOrd="0" presId="urn:microsoft.com/office/officeart/2005/8/layout/vList6"/>
    <dgm:cxn modelId="{813990B7-DE3F-4881-ADCC-6B5EA0A2A8C6}" type="presParOf" srcId="{90DC29E9-2D79-44E9-8563-1895946E6B98}" destId="{9C7F03ED-9232-4E0B-8F60-9E7295CB875B}" srcOrd="1" destOrd="0" presId="urn:microsoft.com/office/officeart/2005/8/layout/vList6"/>
    <dgm:cxn modelId="{4E825F0F-3031-4116-83D6-5C7E2304911E}" type="presParOf" srcId="{90DC29E9-2D79-44E9-8563-1895946E6B98}" destId="{E9954BB3-3759-419D-874F-9EB7D02BFFBE}" srcOrd="2" destOrd="0" presId="urn:microsoft.com/office/officeart/2005/8/layout/vList6"/>
    <dgm:cxn modelId="{4B1DF502-3AEF-4EBB-9221-9FB17D5A7997}" type="presParOf" srcId="{E9954BB3-3759-419D-874F-9EB7D02BFFBE}" destId="{0A25AA7E-EED4-4D2E-9634-A79ACE99E27A}" srcOrd="0" destOrd="0" presId="urn:microsoft.com/office/officeart/2005/8/layout/vList6"/>
    <dgm:cxn modelId="{A31C1106-8964-40FE-9498-56D139E2B8C2}" type="presParOf" srcId="{E9954BB3-3759-419D-874F-9EB7D02BFFBE}" destId="{909BF5E8-2A29-498C-BBB4-B4B4996792A1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1F7277-AE9A-4AE5-8D79-8686152003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7D29D8-D9B0-4167-8ACA-578A6C8628D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Calibri" pitchFamily="34" charset="0"/>
            </a:rPr>
            <a:t>Data </a:t>
          </a:r>
          <a:r>
            <a:rPr lang="en-US" sz="2800" dirty="0" err="1" smtClean="0">
              <a:latin typeface="Calibri" pitchFamily="34" charset="0"/>
            </a:rPr>
            <a:t>Kualitatif</a:t>
          </a:r>
          <a:endParaRPr lang="en-US" sz="2800" dirty="0">
            <a:latin typeface="Calibri" pitchFamily="34" charset="0"/>
          </a:endParaRPr>
        </a:p>
      </dgm:t>
    </dgm:pt>
    <dgm:pt modelId="{7F9AE9DE-98DA-459C-A5BD-A9E68364EA71}" type="parTrans" cxnId="{9818CD53-5FDC-4DEA-8AF1-8304A4836A4D}">
      <dgm:prSet/>
      <dgm:spPr/>
      <dgm:t>
        <a:bodyPr/>
        <a:lstStyle/>
        <a:p>
          <a:endParaRPr lang="en-US"/>
        </a:p>
      </dgm:t>
    </dgm:pt>
    <dgm:pt modelId="{29DF6692-D075-465B-9BC1-D1037D07EC7E}" type="sibTrans" cxnId="{9818CD53-5FDC-4DEA-8AF1-8304A4836A4D}">
      <dgm:prSet/>
      <dgm:spPr/>
      <dgm:t>
        <a:bodyPr/>
        <a:lstStyle/>
        <a:p>
          <a:endParaRPr lang="en-US"/>
        </a:p>
      </dgm:t>
    </dgm:pt>
    <dgm:pt modelId="{5CFB51A4-F595-4D57-B7BE-2EB53CEAC152}">
      <dgm:prSet phldrT="[Text]" custT="1"/>
      <dgm:spPr/>
      <dgm:t>
        <a:bodyPr/>
        <a:lstStyle/>
        <a:p>
          <a:r>
            <a:rPr lang="en-US" sz="2800" dirty="0" smtClean="0">
              <a:latin typeface="Calibri" pitchFamily="34" charset="0"/>
            </a:rPr>
            <a:t>Data yang </a:t>
          </a:r>
          <a:r>
            <a:rPr lang="en-US" sz="2800" dirty="0" err="1" smtClean="0">
              <a:latin typeface="Calibri" pitchFamily="34" charset="0"/>
            </a:rPr>
            <a:t>abstrak</a:t>
          </a:r>
          <a:r>
            <a:rPr lang="en-US" sz="2800" dirty="0" smtClean="0">
              <a:latin typeface="Calibri" pitchFamily="34" charset="0"/>
            </a:rPr>
            <a:t> </a:t>
          </a:r>
          <a:r>
            <a:rPr lang="en-US" sz="2800" i="1" dirty="0" smtClean="0">
              <a:latin typeface="Calibri" pitchFamily="34" charset="0"/>
            </a:rPr>
            <a:t>(intangible)</a:t>
          </a:r>
          <a:r>
            <a:rPr lang="en-US" sz="2800" i="0" dirty="0" smtClean="0">
              <a:latin typeface="Calibri" pitchFamily="34" charset="0"/>
            </a:rPr>
            <a:t> </a:t>
          </a:r>
          <a:r>
            <a:rPr lang="en-US" sz="2800" i="0" dirty="0" err="1" smtClean="0">
              <a:latin typeface="Calibri" pitchFamily="34" charset="0"/>
            </a:rPr>
            <a:t>atau</a:t>
          </a:r>
          <a:r>
            <a:rPr lang="en-US" sz="2800" i="0" dirty="0" smtClean="0">
              <a:latin typeface="Calibri" pitchFamily="34" charset="0"/>
            </a:rPr>
            <a:t> </a:t>
          </a:r>
          <a:r>
            <a:rPr lang="en-US" sz="2800" i="0" dirty="0" err="1" smtClean="0">
              <a:latin typeface="Calibri" pitchFamily="34" charset="0"/>
            </a:rPr>
            <a:t>tidak</a:t>
          </a:r>
          <a:r>
            <a:rPr lang="en-US" sz="2800" i="0" dirty="0" smtClean="0">
              <a:latin typeface="Calibri" pitchFamily="34" charset="0"/>
            </a:rPr>
            <a:t> </a:t>
          </a:r>
          <a:r>
            <a:rPr lang="en-US" sz="2800" i="0" dirty="0" err="1" smtClean="0">
              <a:latin typeface="Calibri" pitchFamily="34" charset="0"/>
            </a:rPr>
            <a:t>diukur</a:t>
          </a:r>
          <a:r>
            <a:rPr lang="en-US" sz="2800" i="0" dirty="0" smtClean="0">
              <a:latin typeface="Calibri" pitchFamily="34" charset="0"/>
            </a:rPr>
            <a:t>.</a:t>
          </a:r>
          <a:endParaRPr lang="en-US" sz="2800" dirty="0">
            <a:latin typeface="Calibri" pitchFamily="34" charset="0"/>
          </a:endParaRPr>
        </a:p>
      </dgm:t>
    </dgm:pt>
    <dgm:pt modelId="{E6C0CEE1-AB13-4E6B-B532-150FAFDFDF11}" type="parTrans" cxnId="{7AE56FC3-33C5-439C-BC92-2932B718A066}">
      <dgm:prSet/>
      <dgm:spPr/>
      <dgm:t>
        <a:bodyPr/>
        <a:lstStyle/>
        <a:p>
          <a:endParaRPr lang="en-US"/>
        </a:p>
      </dgm:t>
    </dgm:pt>
    <dgm:pt modelId="{D7E18A4A-1CDF-459D-8138-A86345213288}" type="sibTrans" cxnId="{7AE56FC3-33C5-439C-BC92-2932B718A066}">
      <dgm:prSet/>
      <dgm:spPr/>
      <dgm:t>
        <a:bodyPr/>
        <a:lstStyle/>
        <a:p>
          <a:endParaRPr lang="en-US"/>
        </a:p>
      </dgm:t>
    </dgm:pt>
    <dgm:pt modelId="{9638BB64-C0DA-4746-938B-97F4DDD93191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Calibri" pitchFamily="34" charset="0"/>
            </a:rPr>
            <a:t>Data </a:t>
          </a:r>
          <a:r>
            <a:rPr lang="en-US" sz="2800" dirty="0" err="1" smtClean="0">
              <a:latin typeface="Calibri" pitchFamily="34" charset="0"/>
            </a:rPr>
            <a:t>Kuantitatif</a:t>
          </a:r>
          <a:endParaRPr lang="en-US" sz="2800" dirty="0">
            <a:latin typeface="Calibri" pitchFamily="34" charset="0"/>
          </a:endParaRPr>
        </a:p>
      </dgm:t>
    </dgm:pt>
    <dgm:pt modelId="{E1C5F6F9-2E22-4595-873B-5D0062B0D04E}" type="parTrans" cxnId="{70DC2CE0-19D2-4617-A7CD-483486668076}">
      <dgm:prSet/>
      <dgm:spPr/>
      <dgm:t>
        <a:bodyPr/>
        <a:lstStyle/>
        <a:p>
          <a:endParaRPr lang="en-US"/>
        </a:p>
      </dgm:t>
    </dgm:pt>
    <dgm:pt modelId="{C2BF8221-4842-4AF0-A551-23E2B9772AB4}" type="sibTrans" cxnId="{70DC2CE0-19D2-4617-A7CD-483486668076}">
      <dgm:prSet/>
      <dgm:spPr/>
      <dgm:t>
        <a:bodyPr/>
        <a:lstStyle/>
        <a:p>
          <a:endParaRPr lang="en-US"/>
        </a:p>
      </dgm:t>
    </dgm:pt>
    <dgm:pt modelId="{818245BD-9E43-416D-A2C3-6EFD2D28D67E}">
      <dgm:prSet phldrT="[Text]" custT="1"/>
      <dgm:spPr/>
      <dgm:t>
        <a:bodyPr/>
        <a:lstStyle/>
        <a:p>
          <a:r>
            <a:rPr lang="en-US" sz="2800" dirty="0" smtClean="0">
              <a:latin typeface="Calibri" pitchFamily="34" charset="0"/>
            </a:rPr>
            <a:t>Data yang </a:t>
          </a:r>
          <a:r>
            <a:rPr lang="en-US" sz="2800" dirty="0" err="1" smtClean="0">
              <a:latin typeface="Calibri" pitchFamily="34" charset="0"/>
            </a:rPr>
            <a:t>konkret</a:t>
          </a:r>
          <a:r>
            <a:rPr lang="en-US" sz="2800" dirty="0" smtClean="0">
              <a:latin typeface="Calibri" pitchFamily="34" charset="0"/>
            </a:rPr>
            <a:t> </a:t>
          </a:r>
          <a:r>
            <a:rPr lang="en-US" sz="2800" i="1" dirty="0" smtClean="0">
              <a:latin typeface="Calibri" pitchFamily="34" charset="0"/>
            </a:rPr>
            <a:t>(tangible)</a:t>
          </a:r>
          <a:r>
            <a:rPr lang="en-US" sz="2800" i="0" dirty="0" smtClean="0">
              <a:latin typeface="Calibri" pitchFamily="34" charset="0"/>
            </a:rPr>
            <a:t> </a:t>
          </a:r>
          <a:r>
            <a:rPr lang="en-US" sz="2800" i="0" dirty="0" err="1" smtClean="0">
              <a:latin typeface="Calibri" pitchFamily="34" charset="0"/>
            </a:rPr>
            <a:t>dan</a:t>
          </a:r>
          <a:r>
            <a:rPr lang="en-US" sz="2800" i="0" dirty="0" smtClean="0">
              <a:latin typeface="Calibri" pitchFamily="34" charset="0"/>
            </a:rPr>
            <a:t> </a:t>
          </a:r>
          <a:r>
            <a:rPr lang="en-US" sz="2800" i="0" dirty="0" err="1" smtClean="0">
              <a:latin typeface="Calibri" pitchFamily="34" charset="0"/>
            </a:rPr>
            <a:t>terukur</a:t>
          </a:r>
          <a:r>
            <a:rPr lang="en-US" sz="2800" i="0" dirty="0" smtClean="0">
              <a:latin typeface="Calibri" pitchFamily="34" charset="0"/>
            </a:rPr>
            <a:t>.</a:t>
          </a:r>
          <a:endParaRPr lang="en-US" sz="2800" dirty="0">
            <a:latin typeface="Calibri" pitchFamily="34" charset="0"/>
          </a:endParaRPr>
        </a:p>
      </dgm:t>
    </dgm:pt>
    <dgm:pt modelId="{1A5DA34D-B692-43AB-B523-61E2BA80738D}" type="parTrans" cxnId="{D35417E4-2E5B-4F27-84CD-122EF91E00F2}">
      <dgm:prSet/>
      <dgm:spPr/>
      <dgm:t>
        <a:bodyPr/>
        <a:lstStyle/>
        <a:p>
          <a:endParaRPr lang="en-US"/>
        </a:p>
      </dgm:t>
    </dgm:pt>
    <dgm:pt modelId="{6A81E664-2BB4-4348-A219-5DD0B40390E7}" type="sibTrans" cxnId="{D35417E4-2E5B-4F27-84CD-122EF91E00F2}">
      <dgm:prSet/>
      <dgm:spPr/>
      <dgm:t>
        <a:bodyPr/>
        <a:lstStyle/>
        <a:p>
          <a:endParaRPr lang="en-US"/>
        </a:p>
      </dgm:t>
    </dgm:pt>
    <dgm:pt modelId="{99DD1272-B26C-4045-83A4-AC06AEE06677}" type="pres">
      <dgm:prSet presAssocID="{F21F7277-AE9A-4AE5-8D79-8686152003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73E4AD-9A5E-422C-AD8B-6017970BC2EF}" type="pres">
      <dgm:prSet presAssocID="{587D29D8-D9B0-4167-8ACA-578A6C8628D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EC1B9-B1C4-4D5F-8D25-90F4941FCF5F}" type="pres">
      <dgm:prSet presAssocID="{587D29D8-D9B0-4167-8ACA-578A6C8628D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94200-B2CA-41A2-BF41-9F191B21A74B}" type="pres">
      <dgm:prSet presAssocID="{9638BB64-C0DA-4746-938B-97F4DDD9319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1B4D6-FE8A-4B82-A029-6B0931DAE2AD}" type="pres">
      <dgm:prSet presAssocID="{9638BB64-C0DA-4746-938B-97F4DDD9319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C2CE0-19D2-4617-A7CD-483486668076}" srcId="{F21F7277-AE9A-4AE5-8D79-8686152003A6}" destId="{9638BB64-C0DA-4746-938B-97F4DDD93191}" srcOrd="1" destOrd="0" parTransId="{E1C5F6F9-2E22-4595-873B-5D0062B0D04E}" sibTransId="{C2BF8221-4842-4AF0-A551-23E2B9772AB4}"/>
    <dgm:cxn modelId="{F7B385B1-985C-47C1-AD3B-E62A284FFC1E}" type="presOf" srcId="{5CFB51A4-F595-4D57-B7BE-2EB53CEAC152}" destId="{56FEC1B9-B1C4-4D5F-8D25-90F4941FCF5F}" srcOrd="0" destOrd="0" presId="urn:microsoft.com/office/officeart/2005/8/layout/vList2"/>
    <dgm:cxn modelId="{001E0768-6ADD-47F3-8A73-2ACC23A88974}" type="presOf" srcId="{9638BB64-C0DA-4746-938B-97F4DDD93191}" destId="{5CB94200-B2CA-41A2-BF41-9F191B21A74B}" srcOrd="0" destOrd="0" presId="urn:microsoft.com/office/officeart/2005/8/layout/vList2"/>
    <dgm:cxn modelId="{9818CD53-5FDC-4DEA-8AF1-8304A4836A4D}" srcId="{F21F7277-AE9A-4AE5-8D79-8686152003A6}" destId="{587D29D8-D9B0-4167-8ACA-578A6C8628D5}" srcOrd="0" destOrd="0" parTransId="{7F9AE9DE-98DA-459C-A5BD-A9E68364EA71}" sibTransId="{29DF6692-D075-465B-9BC1-D1037D07EC7E}"/>
    <dgm:cxn modelId="{D35417E4-2E5B-4F27-84CD-122EF91E00F2}" srcId="{9638BB64-C0DA-4746-938B-97F4DDD93191}" destId="{818245BD-9E43-416D-A2C3-6EFD2D28D67E}" srcOrd="0" destOrd="0" parTransId="{1A5DA34D-B692-43AB-B523-61E2BA80738D}" sibTransId="{6A81E664-2BB4-4348-A219-5DD0B40390E7}"/>
    <dgm:cxn modelId="{0857C53C-0FD1-4538-BD5D-F217C3E96C73}" type="presOf" srcId="{587D29D8-D9B0-4167-8ACA-578A6C8628D5}" destId="{3D73E4AD-9A5E-422C-AD8B-6017970BC2EF}" srcOrd="0" destOrd="0" presId="urn:microsoft.com/office/officeart/2005/8/layout/vList2"/>
    <dgm:cxn modelId="{7AE56FC3-33C5-439C-BC92-2932B718A066}" srcId="{587D29D8-D9B0-4167-8ACA-578A6C8628D5}" destId="{5CFB51A4-F595-4D57-B7BE-2EB53CEAC152}" srcOrd="0" destOrd="0" parTransId="{E6C0CEE1-AB13-4E6B-B532-150FAFDFDF11}" sibTransId="{D7E18A4A-1CDF-459D-8138-A86345213288}"/>
    <dgm:cxn modelId="{B59B39D5-1C57-45EB-92D0-6F48C86690B9}" type="presOf" srcId="{818245BD-9E43-416D-A2C3-6EFD2D28D67E}" destId="{8481B4D6-FE8A-4B82-A029-6B0931DAE2AD}" srcOrd="0" destOrd="0" presId="urn:microsoft.com/office/officeart/2005/8/layout/vList2"/>
    <dgm:cxn modelId="{91C1A133-C91D-44EA-95CB-83F8A3F3B33D}" type="presOf" srcId="{F21F7277-AE9A-4AE5-8D79-8686152003A6}" destId="{99DD1272-B26C-4045-83A4-AC06AEE06677}" srcOrd="0" destOrd="0" presId="urn:microsoft.com/office/officeart/2005/8/layout/vList2"/>
    <dgm:cxn modelId="{DFAF67CF-87F7-4AE4-AF4A-DD37E19B12D0}" type="presParOf" srcId="{99DD1272-B26C-4045-83A4-AC06AEE06677}" destId="{3D73E4AD-9A5E-422C-AD8B-6017970BC2EF}" srcOrd="0" destOrd="0" presId="urn:microsoft.com/office/officeart/2005/8/layout/vList2"/>
    <dgm:cxn modelId="{DE1855E7-C01F-42E8-8A79-CCF03F25F07F}" type="presParOf" srcId="{99DD1272-B26C-4045-83A4-AC06AEE06677}" destId="{56FEC1B9-B1C4-4D5F-8D25-90F4941FCF5F}" srcOrd="1" destOrd="0" presId="urn:microsoft.com/office/officeart/2005/8/layout/vList2"/>
    <dgm:cxn modelId="{032D1079-CC0D-4AF5-AD75-A2BEAD9997CF}" type="presParOf" srcId="{99DD1272-B26C-4045-83A4-AC06AEE06677}" destId="{5CB94200-B2CA-41A2-BF41-9F191B21A74B}" srcOrd="2" destOrd="0" presId="urn:microsoft.com/office/officeart/2005/8/layout/vList2"/>
    <dgm:cxn modelId="{A9C9944F-6817-45BA-9A43-EB1EAA1F08B4}" type="presParOf" srcId="{99DD1272-B26C-4045-83A4-AC06AEE06677}" destId="{8481B4D6-FE8A-4B82-A029-6B0931DAE2AD}" srcOrd="3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1DFA3C-A272-4E0B-9D32-1439A9932F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D6B752-4617-447A-94D3-76D838C77C2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>
              <a:latin typeface="Calibri" pitchFamily="34" charset="0"/>
            </a:rPr>
            <a:t>Data Internal</a:t>
          </a:r>
          <a:endParaRPr lang="en-US" sz="3200" dirty="0">
            <a:latin typeface="Calibri" pitchFamily="34" charset="0"/>
          </a:endParaRPr>
        </a:p>
      </dgm:t>
    </dgm:pt>
    <dgm:pt modelId="{727A21C9-C944-49E2-8DB2-BB58FEB4AC00}" type="parTrans" cxnId="{A22EDC6A-9CC0-49CC-BC9E-177C1B4CE053}">
      <dgm:prSet/>
      <dgm:spPr/>
      <dgm:t>
        <a:bodyPr/>
        <a:lstStyle/>
        <a:p>
          <a:endParaRPr lang="en-US"/>
        </a:p>
      </dgm:t>
    </dgm:pt>
    <dgm:pt modelId="{30D57028-53A6-4CBC-B836-DC5769887F0A}" type="sibTrans" cxnId="{A22EDC6A-9CC0-49CC-BC9E-177C1B4CE053}">
      <dgm:prSet/>
      <dgm:spPr/>
      <dgm:t>
        <a:bodyPr/>
        <a:lstStyle/>
        <a:p>
          <a:endParaRPr lang="en-US"/>
        </a:p>
      </dgm:t>
    </dgm:pt>
    <dgm:pt modelId="{169074DF-933A-4984-AA69-AA76F3BE955A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</a:rPr>
            <a:t>Diperoleh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atau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bersumber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dari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dalam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perusahaan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bersangkutan</a:t>
          </a:r>
          <a:r>
            <a:rPr lang="en-US" sz="2400" dirty="0" smtClean="0">
              <a:latin typeface="Calibri" pitchFamily="34" charset="0"/>
            </a:rPr>
            <a:t>.</a:t>
          </a:r>
          <a:endParaRPr lang="en-US" sz="2400" dirty="0">
            <a:latin typeface="Calibri" pitchFamily="34" charset="0"/>
          </a:endParaRPr>
        </a:p>
      </dgm:t>
    </dgm:pt>
    <dgm:pt modelId="{51AE2070-D6AF-493C-AA47-8150211C6034}" type="parTrans" cxnId="{3D140CEE-15D5-4414-BABB-F50B3974069F}">
      <dgm:prSet/>
      <dgm:spPr/>
      <dgm:t>
        <a:bodyPr/>
        <a:lstStyle/>
        <a:p>
          <a:endParaRPr lang="en-US"/>
        </a:p>
      </dgm:t>
    </dgm:pt>
    <dgm:pt modelId="{FBDC2ACA-2214-4F13-8740-B574937780DE}" type="sibTrans" cxnId="{3D140CEE-15D5-4414-BABB-F50B3974069F}">
      <dgm:prSet/>
      <dgm:spPr/>
      <dgm:t>
        <a:bodyPr/>
        <a:lstStyle/>
        <a:p>
          <a:endParaRPr lang="en-US"/>
        </a:p>
      </dgm:t>
    </dgm:pt>
    <dgm:pt modelId="{77E2CEB3-3E59-44B3-A249-2B68A49E86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smtClean="0">
              <a:latin typeface="Calibri" pitchFamily="34" charset="0"/>
            </a:rPr>
            <a:t>Data </a:t>
          </a:r>
          <a:r>
            <a:rPr lang="en-US" sz="3200" dirty="0" err="1" smtClean="0">
              <a:latin typeface="Calibri" pitchFamily="34" charset="0"/>
            </a:rPr>
            <a:t>Eksternal</a:t>
          </a:r>
          <a:endParaRPr lang="en-US" sz="3200" dirty="0">
            <a:latin typeface="Calibri" pitchFamily="34" charset="0"/>
          </a:endParaRPr>
        </a:p>
      </dgm:t>
    </dgm:pt>
    <dgm:pt modelId="{E8C55CE3-BACF-42A0-AE52-AF36647C946A}" type="parTrans" cxnId="{99A36E98-F119-406E-985C-046BD9B19522}">
      <dgm:prSet/>
      <dgm:spPr/>
      <dgm:t>
        <a:bodyPr/>
        <a:lstStyle/>
        <a:p>
          <a:endParaRPr lang="en-US"/>
        </a:p>
      </dgm:t>
    </dgm:pt>
    <dgm:pt modelId="{6D998DD3-68F9-4EA1-8EF2-5ADA21B3160C}" type="sibTrans" cxnId="{99A36E98-F119-406E-985C-046BD9B19522}">
      <dgm:prSet/>
      <dgm:spPr/>
      <dgm:t>
        <a:bodyPr/>
        <a:lstStyle/>
        <a:p>
          <a:endParaRPr lang="en-US"/>
        </a:p>
      </dgm:t>
    </dgm:pt>
    <dgm:pt modelId="{11E3EC4A-1BF2-4CAA-B19E-E5B09B0B7817}">
      <dgm:prSet phldrT="[Text]" custT="1"/>
      <dgm:spPr/>
      <dgm:t>
        <a:bodyPr/>
        <a:lstStyle/>
        <a:p>
          <a:r>
            <a:rPr lang="en-US" sz="2400" dirty="0" err="1" smtClean="0">
              <a:latin typeface="Calibri" pitchFamily="34" charset="0"/>
            </a:rPr>
            <a:t>Bersumber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dari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luar</a:t>
          </a:r>
          <a:r>
            <a:rPr lang="en-US" sz="2400" dirty="0" smtClean="0">
              <a:latin typeface="Calibri" pitchFamily="34" charset="0"/>
            </a:rPr>
            <a:t> </a:t>
          </a:r>
          <a:r>
            <a:rPr lang="en-US" sz="2400" dirty="0" err="1" smtClean="0">
              <a:latin typeface="Calibri" pitchFamily="34" charset="0"/>
            </a:rPr>
            <a:t>perusahaan</a:t>
          </a:r>
          <a:r>
            <a:rPr lang="en-US" sz="2400" dirty="0" smtClean="0">
              <a:latin typeface="Calibri" pitchFamily="34" charset="0"/>
            </a:rPr>
            <a:t>.</a:t>
          </a:r>
          <a:endParaRPr lang="en-US" sz="2400" dirty="0">
            <a:latin typeface="Calibri" pitchFamily="34" charset="0"/>
          </a:endParaRPr>
        </a:p>
      </dgm:t>
    </dgm:pt>
    <dgm:pt modelId="{D93BF164-5943-4E32-8EFE-162BAB9649C2}" type="parTrans" cxnId="{9E911BDF-5B7F-46FF-A2D0-7D8D885496D2}">
      <dgm:prSet/>
      <dgm:spPr/>
      <dgm:t>
        <a:bodyPr/>
        <a:lstStyle/>
        <a:p>
          <a:endParaRPr lang="en-US"/>
        </a:p>
      </dgm:t>
    </dgm:pt>
    <dgm:pt modelId="{A8F8B471-4FD2-4BEB-8A2F-4A28305A892F}" type="sibTrans" cxnId="{9E911BDF-5B7F-46FF-A2D0-7D8D885496D2}">
      <dgm:prSet/>
      <dgm:spPr/>
      <dgm:t>
        <a:bodyPr/>
        <a:lstStyle/>
        <a:p>
          <a:endParaRPr lang="en-US"/>
        </a:p>
      </dgm:t>
    </dgm:pt>
    <dgm:pt modelId="{4107C575-B1ED-4906-A0C0-0A3B91BC0784}" type="pres">
      <dgm:prSet presAssocID="{4B1DFA3C-A272-4E0B-9D32-1439A9932F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CCD3CC-8888-4AF8-A47F-AA464562AB11}" type="pres">
      <dgm:prSet presAssocID="{99D6B752-4617-447A-94D3-76D838C77C2B}" presName="parentText" presStyleLbl="node1" presStyleIdx="0" presStyleCnt="2" custScaleY="707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6CD5E-04E6-4232-8C10-6A4E0922F559}" type="pres">
      <dgm:prSet presAssocID="{99D6B752-4617-447A-94D3-76D838C77C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B1F69-8889-42D3-9E13-A1CC496FCAE4}" type="pres">
      <dgm:prSet presAssocID="{77E2CEB3-3E59-44B3-A249-2B68A49E8629}" presName="parentText" presStyleLbl="node1" presStyleIdx="1" presStyleCnt="2" custScaleY="707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E4683-4913-493C-8F7F-1E9192EA75CE}" type="pres">
      <dgm:prSet presAssocID="{77E2CEB3-3E59-44B3-A249-2B68A49E862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13764B-75BE-451A-B13F-6B1A7EEF6EFA}" type="presOf" srcId="{169074DF-933A-4984-AA69-AA76F3BE955A}" destId="{9EB6CD5E-04E6-4232-8C10-6A4E0922F559}" srcOrd="0" destOrd="0" presId="urn:microsoft.com/office/officeart/2005/8/layout/vList2"/>
    <dgm:cxn modelId="{3ED7A330-31DD-4F0F-B53B-E38A8D920BC5}" type="presOf" srcId="{99D6B752-4617-447A-94D3-76D838C77C2B}" destId="{C1CCD3CC-8888-4AF8-A47F-AA464562AB11}" srcOrd="0" destOrd="0" presId="urn:microsoft.com/office/officeart/2005/8/layout/vList2"/>
    <dgm:cxn modelId="{99A36E98-F119-406E-985C-046BD9B19522}" srcId="{4B1DFA3C-A272-4E0B-9D32-1439A9932F16}" destId="{77E2CEB3-3E59-44B3-A249-2B68A49E8629}" srcOrd="1" destOrd="0" parTransId="{E8C55CE3-BACF-42A0-AE52-AF36647C946A}" sibTransId="{6D998DD3-68F9-4EA1-8EF2-5ADA21B3160C}"/>
    <dgm:cxn modelId="{3D140CEE-15D5-4414-BABB-F50B3974069F}" srcId="{99D6B752-4617-447A-94D3-76D838C77C2B}" destId="{169074DF-933A-4984-AA69-AA76F3BE955A}" srcOrd="0" destOrd="0" parTransId="{51AE2070-D6AF-493C-AA47-8150211C6034}" sibTransId="{FBDC2ACA-2214-4F13-8740-B574937780DE}"/>
    <dgm:cxn modelId="{9E911BDF-5B7F-46FF-A2D0-7D8D885496D2}" srcId="{77E2CEB3-3E59-44B3-A249-2B68A49E8629}" destId="{11E3EC4A-1BF2-4CAA-B19E-E5B09B0B7817}" srcOrd="0" destOrd="0" parTransId="{D93BF164-5943-4E32-8EFE-162BAB9649C2}" sibTransId="{A8F8B471-4FD2-4BEB-8A2F-4A28305A892F}"/>
    <dgm:cxn modelId="{68256891-5303-4950-8353-DCEB1345105D}" type="presOf" srcId="{77E2CEB3-3E59-44B3-A249-2B68A49E8629}" destId="{2FCB1F69-8889-42D3-9E13-A1CC496FCAE4}" srcOrd="0" destOrd="0" presId="urn:microsoft.com/office/officeart/2005/8/layout/vList2"/>
    <dgm:cxn modelId="{A22EDC6A-9CC0-49CC-BC9E-177C1B4CE053}" srcId="{4B1DFA3C-A272-4E0B-9D32-1439A9932F16}" destId="{99D6B752-4617-447A-94D3-76D838C77C2B}" srcOrd="0" destOrd="0" parTransId="{727A21C9-C944-49E2-8DB2-BB58FEB4AC00}" sibTransId="{30D57028-53A6-4CBC-B836-DC5769887F0A}"/>
    <dgm:cxn modelId="{A4C6EDF7-FEB8-4096-AD3A-73A0351C394A}" type="presOf" srcId="{4B1DFA3C-A272-4E0B-9D32-1439A9932F16}" destId="{4107C575-B1ED-4906-A0C0-0A3B91BC0784}" srcOrd="0" destOrd="0" presId="urn:microsoft.com/office/officeart/2005/8/layout/vList2"/>
    <dgm:cxn modelId="{61ACE400-64F9-455F-BF24-6BCBF7B0393D}" type="presOf" srcId="{11E3EC4A-1BF2-4CAA-B19E-E5B09B0B7817}" destId="{964E4683-4913-493C-8F7F-1E9192EA75CE}" srcOrd="0" destOrd="0" presId="urn:microsoft.com/office/officeart/2005/8/layout/vList2"/>
    <dgm:cxn modelId="{F86F2E43-E44E-44E2-B042-10B07C1747A9}" type="presParOf" srcId="{4107C575-B1ED-4906-A0C0-0A3B91BC0784}" destId="{C1CCD3CC-8888-4AF8-A47F-AA464562AB11}" srcOrd="0" destOrd="0" presId="urn:microsoft.com/office/officeart/2005/8/layout/vList2"/>
    <dgm:cxn modelId="{53617A7E-7ABF-476B-9B5D-A09682A1FB17}" type="presParOf" srcId="{4107C575-B1ED-4906-A0C0-0A3B91BC0784}" destId="{9EB6CD5E-04E6-4232-8C10-6A4E0922F559}" srcOrd="1" destOrd="0" presId="urn:microsoft.com/office/officeart/2005/8/layout/vList2"/>
    <dgm:cxn modelId="{6AB0EDA1-222F-4CA5-A29E-90CCFE77C942}" type="presParOf" srcId="{4107C575-B1ED-4906-A0C0-0A3B91BC0784}" destId="{2FCB1F69-8889-42D3-9E13-A1CC496FCAE4}" srcOrd="2" destOrd="0" presId="urn:microsoft.com/office/officeart/2005/8/layout/vList2"/>
    <dgm:cxn modelId="{3CCFA02C-7C97-4ED4-9609-6A0FCE9F7654}" type="presParOf" srcId="{4107C575-B1ED-4906-A0C0-0A3B91BC0784}" destId="{964E4683-4913-493C-8F7F-1E9192EA75CE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6BB59E-7D49-4D29-B9A3-73577CC447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21D1E6-03A0-4B09-B6D5-CF26A76AE20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Calibri" pitchFamily="34" charset="0"/>
            </a:rPr>
            <a:t>Data Primer </a:t>
          </a:r>
          <a:r>
            <a:rPr lang="en-US" sz="3600" i="1" dirty="0" smtClean="0">
              <a:latin typeface="Calibri" pitchFamily="34" charset="0"/>
            </a:rPr>
            <a:t>(primary data)</a:t>
          </a:r>
          <a:endParaRPr lang="en-US" sz="3600" dirty="0">
            <a:latin typeface="Calibri" pitchFamily="34" charset="0"/>
          </a:endParaRPr>
        </a:p>
      </dgm:t>
    </dgm:pt>
    <dgm:pt modelId="{8222BB5E-6D69-41A1-9A7A-04584BE7AE11}" type="parTrans" cxnId="{D1937F43-7744-44BF-9C91-670A4295996C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D50396E-B275-4BC7-A75C-3F08B2935D37}" type="sibTrans" cxnId="{D1937F43-7744-44BF-9C91-670A4295996C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855B659-F4BD-41B4-869E-B168846FA1C7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</a:rPr>
            <a:t>Data yang </a:t>
          </a:r>
          <a:r>
            <a:rPr lang="en-US" sz="2000" dirty="0" err="1" smtClean="0">
              <a:latin typeface="Calibri" pitchFamily="34" charset="0"/>
            </a:rPr>
            <a:t>diperoleh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secara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langsung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dari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objek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penelitian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perorangan</a:t>
          </a:r>
          <a:r>
            <a:rPr lang="en-US" sz="2000" dirty="0" smtClean="0">
              <a:latin typeface="Calibri" pitchFamily="34" charset="0"/>
            </a:rPr>
            <a:t>, </a:t>
          </a:r>
          <a:r>
            <a:rPr lang="en-US" sz="2000" dirty="0" err="1" smtClean="0">
              <a:latin typeface="Calibri" pitchFamily="34" charset="0"/>
            </a:rPr>
            <a:t>kelompok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organisasi</a:t>
          </a:r>
          <a:r>
            <a:rPr lang="en-US" sz="2000" dirty="0" smtClean="0">
              <a:latin typeface="Calibri" pitchFamily="34" charset="0"/>
            </a:rPr>
            <a:t>. </a:t>
          </a:r>
          <a:endParaRPr lang="en-US" sz="2000" dirty="0">
            <a:latin typeface="Calibri" pitchFamily="34" charset="0"/>
          </a:endParaRPr>
        </a:p>
      </dgm:t>
    </dgm:pt>
    <dgm:pt modelId="{D91D8518-6E47-4E22-BC3A-C5123337B09B}" type="parTrans" cxnId="{BBC02936-1512-4468-81B3-747256CACC2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3C84F025-218D-4F91-A0DC-E853D64588F1}" type="sibTrans" cxnId="{BBC02936-1512-4468-81B3-747256CACC2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D49F042-731D-418E-8E05-C87E544A69B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Calibri" pitchFamily="34" charset="0"/>
            </a:rPr>
            <a:t>Data </a:t>
          </a:r>
          <a:r>
            <a:rPr lang="en-US" sz="3600" dirty="0" err="1" smtClean="0">
              <a:latin typeface="Calibri" pitchFamily="34" charset="0"/>
            </a:rPr>
            <a:t>Sekunder</a:t>
          </a:r>
          <a:r>
            <a:rPr lang="en-US" sz="3600" dirty="0" smtClean="0">
              <a:latin typeface="Calibri" pitchFamily="34" charset="0"/>
            </a:rPr>
            <a:t> </a:t>
          </a:r>
          <a:r>
            <a:rPr lang="en-US" sz="3600" i="1" dirty="0" smtClean="0">
              <a:latin typeface="Calibri" pitchFamily="34" charset="0"/>
            </a:rPr>
            <a:t>(secondary data)</a:t>
          </a:r>
          <a:endParaRPr lang="en-US" sz="3600" dirty="0">
            <a:latin typeface="Calibri" pitchFamily="34" charset="0"/>
          </a:endParaRPr>
        </a:p>
      </dgm:t>
    </dgm:pt>
    <dgm:pt modelId="{25D53E81-40C8-4FED-A3CF-D738BB597D11}" type="parTrans" cxnId="{9C4FBC86-2F6D-45A2-8F4B-53C3CA47E940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9F0111A-1B1E-4B54-B3D2-E9E0566BC9A7}" type="sibTrans" cxnId="{9C4FBC86-2F6D-45A2-8F4B-53C3CA47E940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C2B721E-6823-4A3C-941C-FF2C990CDBBA}">
      <dgm:prSet phldrT="[Text]" custT="1"/>
      <dgm:spPr/>
      <dgm:t>
        <a:bodyPr/>
        <a:lstStyle/>
        <a:p>
          <a:r>
            <a:rPr lang="en-US" sz="2000" dirty="0" err="1" smtClean="0">
              <a:latin typeface="Calibri" pitchFamily="34" charset="0"/>
            </a:rPr>
            <a:t>Memperoleh</a:t>
          </a:r>
          <a:r>
            <a:rPr lang="en-US" sz="2000" dirty="0" smtClean="0">
              <a:latin typeface="Calibri" pitchFamily="34" charset="0"/>
            </a:rPr>
            <a:t> data </a:t>
          </a:r>
          <a:r>
            <a:rPr lang="en-US" sz="2000" dirty="0" err="1" smtClean="0">
              <a:latin typeface="Calibri" pitchFamily="34" charset="0"/>
            </a:rPr>
            <a:t>dalam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bentuk</a:t>
          </a:r>
          <a:r>
            <a:rPr lang="en-US" sz="2000" dirty="0" smtClean="0">
              <a:latin typeface="Calibri" pitchFamily="34" charset="0"/>
            </a:rPr>
            <a:t> yang </a:t>
          </a:r>
          <a:r>
            <a:rPr lang="en-US" sz="2000" dirty="0" err="1" smtClean="0">
              <a:latin typeface="Calibri" pitchFamily="34" charset="0"/>
            </a:rPr>
            <a:t>sudah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jadi</a:t>
          </a:r>
          <a:r>
            <a:rPr lang="en-US" sz="2000" dirty="0" smtClean="0">
              <a:latin typeface="Calibri" pitchFamily="34" charset="0"/>
            </a:rPr>
            <a:t> (</a:t>
          </a:r>
          <a:r>
            <a:rPr lang="en-US" sz="2000" dirty="0" err="1" smtClean="0">
              <a:latin typeface="Calibri" pitchFamily="34" charset="0"/>
            </a:rPr>
            <a:t>tersedia</a:t>
          </a:r>
          <a:r>
            <a:rPr lang="en-US" sz="2000" dirty="0" smtClean="0">
              <a:latin typeface="Calibri" pitchFamily="34" charset="0"/>
            </a:rPr>
            <a:t>) </a:t>
          </a:r>
          <a:r>
            <a:rPr lang="en-US" sz="2000" dirty="0" err="1" smtClean="0">
              <a:latin typeface="Calibri" pitchFamily="34" charset="0"/>
            </a:rPr>
            <a:t>melalui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publikasi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informasi</a:t>
          </a:r>
          <a:r>
            <a:rPr lang="en-US" sz="2000" dirty="0" smtClean="0">
              <a:latin typeface="Calibri" pitchFamily="34" charset="0"/>
            </a:rPr>
            <a:t> yang </a:t>
          </a:r>
          <a:r>
            <a:rPr lang="en-US" sz="2000" dirty="0" err="1" smtClean="0">
              <a:latin typeface="Calibri" pitchFamily="34" charset="0"/>
            </a:rPr>
            <a:t>dikeluarkan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berbagai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organisasi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atau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perusahaan</a:t>
          </a:r>
          <a:r>
            <a:rPr lang="en-US" sz="2000" dirty="0" smtClean="0">
              <a:latin typeface="Calibri" pitchFamily="34" charset="0"/>
            </a:rPr>
            <a:t>, </a:t>
          </a:r>
          <a:r>
            <a:rPr lang="en-US" sz="2000" dirty="0" err="1" smtClean="0">
              <a:latin typeface="Calibri" pitchFamily="34" charset="0"/>
            </a:rPr>
            <a:t>termasuk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majalah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jurnal</a:t>
          </a:r>
          <a:r>
            <a:rPr lang="en-US" sz="2000" dirty="0" smtClean="0">
              <a:latin typeface="Calibri" pitchFamily="34" charset="0"/>
            </a:rPr>
            <a:t>, </a:t>
          </a:r>
          <a:r>
            <a:rPr lang="en-US" sz="2000" dirty="0" err="1" smtClean="0">
              <a:latin typeface="Calibri" pitchFamily="34" charset="0"/>
            </a:rPr>
            <a:t>khusus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pasar</a:t>
          </a:r>
          <a:r>
            <a:rPr lang="en-US" sz="2000" dirty="0" smtClean="0">
              <a:latin typeface="Calibri" pitchFamily="34" charset="0"/>
            </a:rPr>
            <a:t> modal, </a:t>
          </a:r>
          <a:r>
            <a:rPr lang="en-US" sz="2000" dirty="0" err="1" smtClean="0">
              <a:latin typeface="Calibri" pitchFamily="34" charset="0"/>
            </a:rPr>
            <a:t>perbankan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keuangan</a:t>
          </a:r>
          <a:r>
            <a:rPr lang="en-US" sz="2000" dirty="0" smtClean="0">
              <a:latin typeface="Calibri" pitchFamily="34" charset="0"/>
            </a:rPr>
            <a:t>.</a:t>
          </a:r>
          <a:endParaRPr lang="en-US" sz="2000" dirty="0">
            <a:latin typeface="Calibri" pitchFamily="34" charset="0"/>
          </a:endParaRPr>
        </a:p>
      </dgm:t>
    </dgm:pt>
    <dgm:pt modelId="{352E0CD1-E1FD-4B1B-9A70-325FAA2802D8}" type="parTrans" cxnId="{A85E3388-3202-4E92-BAB2-B59D0BB38D0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1546B23D-CADF-4B9D-B7F2-86D55E8731B4}" type="sibTrans" cxnId="{A85E3388-3202-4E92-BAB2-B59D0BB38D0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967F673F-D938-4F6E-8AB1-A3AB205C9950}" type="pres">
      <dgm:prSet presAssocID="{A76BB59E-7D49-4D29-B9A3-73577CC447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A8A8C-B97A-4B23-8E7F-B1A74BB2866F}" type="pres">
      <dgm:prSet presAssocID="{5621D1E6-03A0-4B09-B6D5-CF26A76AE200}" presName="parentText" presStyleLbl="node1" presStyleIdx="0" presStyleCnt="2" custScaleY="742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EB1CA-3C10-4D4A-8EF5-7066ED35E2CD}" type="pres">
      <dgm:prSet presAssocID="{5621D1E6-03A0-4B09-B6D5-CF26A76AE20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FAE81-1FEA-4460-9AB1-C6706A6EA9DF}" type="pres">
      <dgm:prSet presAssocID="{4D49F042-731D-418E-8E05-C87E544A69BE}" presName="parentText" presStyleLbl="node1" presStyleIdx="1" presStyleCnt="2" custScaleY="742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9F313-0465-4AF4-B698-257B6F06A7C6}" type="pres">
      <dgm:prSet presAssocID="{4D49F042-731D-418E-8E05-C87E544A69B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C47FD8-9F0A-4883-A9FD-B43772C2EEEC}" type="presOf" srcId="{2C2B721E-6823-4A3C-941C-FF2C990CDBBA}" destId="{DD69F313-0465-4AF4-B698-257B6F06A7C6}" srcOrd="0" destOrd="0" presId="urn:microsoft.com/office/officeart/2005/8/layout/vList2"/>
    <dgm:cxn modelId="{D1937F43-7744-44BF-9C91-670A4295996C}" srcId="{A76BB59E-7D49-4D29-B9A3-73577CC447F8}" destId="{5621D1E6-03A0-4B09-B6D5-CF26A76AE200}" srcOrd="0" destOrd="0" parTransId="{8222BB5E-6D69-41A1-9A7A-04584BE7AE11}" sibTransId="{4D50396E-B275-4BC7-A75C-3F08B2935D37}"/>
    <dgm:cxn modelId="{BBC02936-1512-4468-81B3-747256CACC22}" srcId="{5621D1E6-03A0-4B09-B6D5-CF26A76AE200}" destId="{2855B659-F4BD-41B4-869E-B168846FA1C7}" srcOrd="0" destOrd="0" parTransId="{D91D8518-6E47-4E22-BC3A-C5123337B09B}" sibTransId="{3C84F025-218D-4F91-A0DC-E853D64588F1}"/>
    <dgm:cxn modelId="{9C4FBC86-2F6D-45A2-8F4B-53C3CA47E940}" srcId="{A76BB59E-7D49-4D29-B9A3-73577CC447F8}" destId="{4D49F042-731D-418E-8E05-C87E544A69BE}" srcOrd="1" destOrd="0" parTransId="{25D53E81-40C8-4FED-A3CF-D738BB597D11}" sibTransId="{F9F0111A-1B1E-4B54-B3D2-E9E0566BC9A7}"/>
    <dgm:cxn modelId="{F5BCC2B9-D601-4ED4-AE3C-C789F2EFD48C}" type="presOf" srcId="{4D49F042-731D-418E-8E05-C87E544A69BE}" destId="{B1AFAE81-1FEA-4460-9AB1-C6706A6EA9DF}" srcOrd="0" destOrd="0" presId="urn:microsoft.com/office/officeart/2005/8/layout/vList2"/>
    <dgm:cxn modelId="{F0AB8AE3-8E56-4578-B48D-B090ABE50888}" type="presOf" srcId="{2855B659-F4BD-41B4-869E-B168846FA1C7}" destId="{433EB1CA-3C10-4D4A-8EF5-7066ED35E2CD}" srcOrd="0" destOrd="0" presId="urn:microsoft.com/office/officeart/2005/8/layout/vList2"/>
    <dgm:cxn modelId="{A85E3388-3202-4E92-BAB2-B59D0BB38D06}" srcId="{4D49F042-731D-418E-8E05-C87E544A69BE}" destId="{2C2B721E-6823-4A3C-941C-FF2C990CDBBA}" srcOrd="0" destOrd="0" parTransId="{352E0CD1-E1FD-4B1B-9A70-325FAA2802D8}" sibTransId="{1546B23D-CADF-4B9D-B7F2-86D55E8731B4}"/>
    <dgm:cxn modelId="{C9396CBE-110D-42B4-BA7B-AB7C55215FF7}" type="presOf" srcId="{A76BB59E-7D49-4D29-B9A3-73577CC447F8}" destId="{967F673F-D938-4F6E-8AB1-A3AB205C9950}" srcOrd="0" destOrd="0" presId="urn:microsoft.com/office/officeart/2005/8/layout/vList2"/>
    <dgm:cxn modelId="{95B29FB0-6E1B-420A-BC00-CDC1DC438843}" type="presOf" srcId="{5621D1E6-03A0-4B09-B6D5-CF26A76AE200}" destId="{D2DA8A8C-B97A-4B23-8E7F-B1A74BB2866F}" srcOrd="0" destOrd="0" presId="urn:microsoft.com/office/officeart/2005/8/layout/vList2"/>
    <dgm:cxn modelId="{98DCAF05-1792-402E-B0E9-38E2EA0C32BA}" type="presParOf" srcId="{967F673F-D938-4F6E-8AB1-A3AB205C9950}" destId="{D2DA8A8C-B97A-4B23-8E7F-B1A74BB2866F}" srcOrd="0" destOrd="0" presId="urn:microsoft.com/office/officeart/2005/8/layout/vList2"/>
    <dgm:cxn modelId="{22EA2946-AFB5-445B-9A97-C30E3109ABC1}" type="presParOf" srcId="{967F673F-D938-4F6E-8AB1-A3AB205C9950}" destId="{433EB1CA-3C10-4D4A-8EF5-7066ED35E2CD}" srcOrd="1" destOrd="0" presId="urn:microsoft.com/office/officeart/2005/8/layout/vList2"/>
    <dgm:cxn modelId="{70DE2098-622C-4FAC-A7DA-B0802D8E630A}" type="presParOf" srcId="{967F673F-D938-4F6E-8AB1-A3AB205C9950}" destId="{B1AFAE81-1FEA-4460-9AB1-C6706A6EA9DF}" srcOrd="2" destOrd="0" presId="urn:microsoft.com/office/officeart/2005/8/layout/vList2"/>
    <dgm:cxn modelId="{AB4F715C-6888-4B3B-B0F1-3AD37C2BA857}" type="presParOf" srcId="{967F673F-D938-4F6E-8AB1-A3AB205C9950}" destId="{DD69F313-0465-4AF4-B698-257B6F06A7C6}" srcOrd="3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6BB59E-7D49-4D29-B9A3-73577CC447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21D1E6-03A0-4B09-B6D5-CF26A76AE20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Calibri" pitchFamily="34" charset="0"/>
            </a:rPr>
            <a:t>Data </a:t>
          </a:r>
          <a:r>
            <a:rPr lang="en-US" sz="3600" i="1" dirty="0" smtClean="0">
              <a:latin typeface="Calibri" pitchFamily="34" charset="0"/>
            </a:rPr>
            <a:t>Cross Section</a:t>
          </a:r>
          <a:endParaRPr lang="en-US" sz="3600" i="1" dirty="0">
            <a:latin typeface="Calibri" pitchFamily="34" charset="0"/>
          </a:endParaRPr>
        </a:p>
      </dgm:t>
    </dgm:pt>
    <dgm:pt modelId="{8222BB5E-6D69-41A1-9A7A-04584BE7AE11}" type="parTrans" cxnId="{D1937F43-7744-44BF-9C91-670A4295996C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D50396E-B275-4BC7-A75C-3F08B2935D37}" type="sibTrans" cxnId="{D1937F43-7744-44BF-9C91-670A4295996C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855B659-F4BD-41B4-869E-B168846FA1C7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</a:rPr>
            <a:t>Data yang </a:t>
          </a:r>
          <a:r>
            <a:rPr lang="en-US" sz="2000" dirty="0" err="1" smtClean="0">
              <a:latin typeface="Calibri" pitchFamily="34" charset="0"/>
            </a:rPr>
            <a:t>dihimpun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dari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waktu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ke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waktu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i="1" dirty="0" smtClean="0">
              <a:latin typeface="Calibri" pitchFamily="34" charset="0"/>
            </a:rPr>
            <a:t>(at a point of time)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sebagai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gambaran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situasi</a:t>
          </a:r>
          <a:r>
            <a:rPr lang="en-US" sz="2000" i="0" dirty="0" smtClean="0">
              <a:latin typeface="Calibri" pitchFamily="34" charset="0"/>
            </a:rPr>
            <a:t>, </a:t>
          </a:r>
          <a:r>
            <a:rPr lang="en-US" sz="2000" i="0" dirty="0" err="1" smtClean="0">
              <a:latin typeface="Calibri" pitchFamily="34" charset="0"/>
            </a:rPr>
            <a:t>keadaan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atau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kegiatan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pada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waktu-waktu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tertentu</a:t>
          </a:r>
          <a:r>
            <a:rPr lang="en-US" sz="2000" i="0" dirty="0" smtClean="0">
              <a:latin typeface="Calibri" pitchFamily="34" charset="0"/>
            </a:rPr>
            <a:t>.</a:t>
          </a:r>
          <a:endParaRPr lang="en-US" sz="2000" dirty="0">
            <a:latin typeface="Calibri" pitchFamily="34" charset="0"/>
          </a:endParaRPr>
        </a:p>
      </dgm:t>
    </dgm:pt>
    <dgm:pt modelId="{D91D8518-6E47-4E22-BC3A-C5123337B09B}" type="parTrans" cxnId="{BBC02936-1512-4468-81B3-747256CACC2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3C84F025-218D-4F91-A0DC-E853D64588F1}" type="sibTrans" cxnId="{BBC02936-1512-4468-81B3-747256CACC2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D49F042-731D-418E-8E05-C87E544A69B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Calibri" pitchFamily="34" charset="0"/>
            </a:rPr>
            <a:t>Data </a:t>
          </a:r>
          <a:r>
            <a:rPr lang="en-US" sz="3600" dirty="0" err="1" smtClean="0">
              <a:latin typeface="Calibri" pitchFamily="34" charset="0"/>
            </a:rPr>
            <a:t>Berkala</a:t>
          </a:r>
          <a:r>
            <a:rPr lang="en-US" sz="3600" dirty="0" smtClean="0">
              <a:latin typeface="Calibri" pitchFamily="34" charset="0"/>
            </a:rPr>
            <a:t> </a:t>
          </a:r>
          <a:r>
            <a:rPr lang="en-US" sz="3600" i="1" dirty="0" smtClean="0">
              <a:latin typeface="Calibri" pitchFamily="34" charset="0"/>
            </a:rPr>
            <a:t>(time series data)</a:t>
          </a:r>
          <a:endParaRPr lang="en-US" sz="3600" dirty="0">
            <a:latin typeface="Calibri" pitchFamily="34" charset="0"/>
          </a:endParaRPr>
        </a:p>
      </dgm:t>
    </dgm:pt>
    <dgm:pt modelId="{25D53E81-40C8-4FED-A3CF-D738BB597D11}" type="parTrans" cxnId="{9C4FBC86-2F6D-45A2-8F4B-53C3CA47E940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9F0111A-1B1E-4B54-B3D2-E9E0566BC9A7}" type="sibTrans" cxnId="{9C4FBC86-2F6D-45A2-8F4B-53C3CA47E940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C2B721E-6823-4A3C-941C-FF2C990CDBBA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</a:rPr>
            <a:t>Data </a:t>
          </a:r>
          <a:r>
            <a:rPr lang="en-US" sz="2000" dirty="0" err="1" smtClean="0">
              <a:latin typeface="Calibri" pitchFamily="34" charset="0"/>
            </a:rPr>
            <a:t>berkala</a:t>
          </a:r>
          <a:r>
            <a:rPr lang="en-US" sz="2000" dirty="0" smtClean="0">
              <a:latin typeface="Calibri" pitchFamily="34" charset="0"/>
            </a:rPr>
            <a:t> yang </a:t>
          </a:r>
          <a:r>
            <a:rPr lang="en-US" sz="2000" dirty="0" err="1" smtClean="0">
              <a:latin typeface="Calibri" pitchFamily="34" charset="0"/>
            </a:rPr>
            <a:t>dihimpun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dari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waktu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ke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waktu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untuk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melihat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gambaran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suatu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kejadian</a:t>
          </a:r>
          <a:r>
            <a:rPr lang="en-US" sz="2000" dirty="0" smtClean="0">
              <a:latin typeface="Calibri" pitchFamily="34" charset="0"/>
            </a:rPr>
            <a:t> (</a:t>
          </a:r>
          <a:r>
            <a:rPr lang="en-US" sz="2000" dirty="0" err="1" smtClean="0">
              <a:latin typeface="Calibri" pitchFamily="34" charset="0"/>
            </a:rPr>
            <a:t>peristiwa</a:t>
          </a:r>
          <a:r>
            <a:rPr lang="en-US" sz="2000" dirty="0" smtClean="0">
              <a:latin typeface="Calibri" pitchFamily="34" charset="0"/>
            </a:rPr>
            <a:t>) </a:t>
          </a:r>
          <a:r>
            <a:rPr lang="en-US" sz="2000" dirty="0" err="1" smtClean="0">
              <a:latin typeface="Calibri" pitchFamily="34" charset="0"/>
            </a:rPr>
            <a:t>selama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periode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tersebut</a:t>
          </a:r>
          <a:r>
            <a:rPr lang="en-US" sz="2000" dirty="0" smtClean="0">
              <a:latin typeface="Calibri" pitchFamily="34" charset="0"/>
            </a:rPr>
            <a:t>.</a:t>
          </a:r>
          <a:endParaRPr lang="en-US" sz="2000" dirty="0">
            <a:latin typeface="Calibri" pitchFamily="34" charset="0"/>
          </a:endParaRPr>
        </a:p>
      </dgm:t>
    </dgm:pt>
    <dgm:pt modelId="{352E0CD1-E1FD-4B1B-9A70-325FAA2802D8}" type="parTrans" cxnId="{A85E3388-3202-4E92-BAB2-B59D0BB38D0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1546B23D-CADF-4B9D-B7F2-86D55E8731B4}" type="sibTrans" cxnId="{A85E3388-3202-4E92-BAB2-B59D0BB38D06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C7212B90-6DD4-42AE-8864-AB0B93C018B5}">
      <dgm:prSet phldrT="[Text]" custT="1"/>
      <dgm:spPr/>
      <dgm:t>
        <a:bodyPr/>
        <a:lstStyle/>
        <a:p>
          <a:r>
            <a:rPr lang="en-US" sz="2000" dirty="0" err="1" smtClean="0">
              <a:latin typeface="Calibri" pitchFamily="34" charset="0"/>
            </a:rPr>
            <a:t>Analisis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berdasarkan</a:t>
          </a:r>
          <a:r>
            <a:rPr lang="en-US" sz="2000" dirty="0" smtClean="0">
              <a:latin typeface="Calibri" pitchFamily="34" charset="0"/>
            </a:rPr>
            <a:t> data </a:t>
          </a:r>
          <a:r>
            <a:rPr lang="en-US" sz="2000" i="1" dirty="0" smtClean="0">
              <a:latin typeface="Calibri" pitchFamily="34" charset="0"/>
            </a:rPr>
            <a:t>cross section</a:t>
          </a:r>
          <a:r>
            <a:rPr lang="en-US" sz="2000" i="0" dirty="0" smtClean="0">
              <a:latin typeface="Calibri" pitchFamily="34" charset="0"/>
            </a:rPr>
            <a:t>, </a:t>
          </a:r>
          <a:r>
            <a:rPr lang="en-US" sz="2000" i="0" dirty="0" err="1" smtClean="0">
              <a:latin typeface="Calibri" pitchFamily="34" charset="0"/>
            </a:rPr>
            <a:t>disebut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1" dirty="0" smtClean="0">
              <a:latin typeface="Calibri" pitchFamily="34" charset="0"/>
            </a:rPr>
            <a:t>cross sectional analysis</a:t>
          </a:r>
          <a:r>
            <a:rPr lang="en-US" sz="2000" i="0" dirty="0" smtClean="0">
              <a:latin typeface="Calibri" pitchFamily="34" charset="0"/>
            </a:rPr>
            <a:t> yang </a:t>
          </a:r>
          <a:r>
            <a:rPr lang="en-US" sz="2000" i="0" dirty="0" err="1" smtClean="0">
              <a:latin typeface="Calibri" pitchFamily="34" charset="0"/>
            </a:rPr>
            <a:t>sifatnya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statis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1" dirty="0" smtClean="0">
              <a:latin typeface="Calibri" pitchFamily="34" charset="0"/>
            </a:rPr>
            <a:t>(static analysis)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karena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tidak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mengalami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perubahan</a:t>
          </a:r>
          <a:r>
            <a:rPr lang="en-US" sz="2000" i="0" dirty="0" smtClean="0">
              <a:latin typeface="Calibri" pitchFamily="34" charset="0"/>
            </a:rPr>
            <a:t> yang </a:t>
          </a:r>
          <a:r>
            <a:rPr lang="en-US" sz="2000" i="0" dirty="0" err="1" smtClean="0">
              <a:latin typeface="Calibri" pitchFamily="34" charset="0"/>
            </a:rPr>
            <a:t>berarti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pada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waktu</a:t>
          </a:r>
          <a:r>
            <a:rPr lang="en-US" sz="2000" i="0" dirty="0" smtClean="0">
              <a:latin typeface="Calibri" pitchFamily="34" charset="0"/>
            </a:rPr>
            <a:t> </a:t>
          </a:r>
          <a:r>
            <a:rPr lang="en-US" sz="2000" i="0" dirty="0" err="1" smtClean="0">
              <a:latin typeface="Calibri" pitchFamily="34" charset="0"/>
            </a:rPr>
            <a:t>tertentu</a:t>
          </a:r>
          <a:r>
            <a:rPr lang="en-US" sz="2000" i="0" dirty="0" smtClean="0">
              <a:latin typeface="Calibri" pitchFamily="34" charset="0"/>
            </a:rPr>
            <a:t>.</a:t>
          </a:r>
          <a:r>
            <a:rPr lang="en-US" sz="2000" dirty="0" smtClean="0">
              <a:latin typeface="Calibri" pitchFamily="34" charset="0"/>
            </a:rPr>
            <a:t> </a:t>
          </a:r>
          <a:endParaRPr lang="en-US" sz="2000" dirty="0">
            <a:latin typeface="Calibri" pitchFamily="34" charset="0"/>
          </a:endParaRPr>
        </a:p>
      </dgm:t>
    </dgm:pt>
    <dgm:pt modelId="{0ABA71D1-23AA-4C03-B2C1-8CA1B732F439}" type="parTrans" cxnId="{1BDE8B42-4196-43F5-947B-0A7340C7EB89}">
      <dgm:prSet/>
      <dgm:spPr/>
      <dgm:t>
        <a:bodyPr/>
        <a:lstStyle/>
        <a:p>
          <a:endParaRPr lang="en-US"/>
        </a:p>
      </dgm:t>
    </dgm:pt>
    <dgm:pt modelId="{358724D5-CEBB-4EAD-91EC-0C7CB3A380C9}" type="sibTrans" cxnId="{1BDE8B42-4196-43F5-947B-0A7340C7EB89}">
      <dgm:prSet/>
      <dgm:spPr/>
      <dgm:t>
        <a:bodyPr/>
        <a:lstStyle/>
        <a:p>
          <a:endParaRPr lang="en-US"/>
        </a:p>
      </dgm:t>
    </dgm:pt>
    <dgm:pt modelId="{967F673F-D938-4F6E-8AB1-A3AB205C9950}" type="pres">
      <dgm:prSet presAssocID="{A76BB59E-7D49-4D29-B9A3-73577CC447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A8A8C-B97A-4B23-8E7F-B1A74BB2866F}" type="pres">
      <dgm:prSet presAssocID="{5621D1E6-03A0-4B09-B6D5-CF26A76AE200}" presName="parentText" presStyleLbl="node1" presStyleIdx="0" presStyleCnt="2" custScaleY="742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EB1CA-3C10-4D4A-8EF5-7066ED35E2CD}" type="pres">
      <dgm:prSet presAssocID="{5621D1E6-03A0-4B09-B6D5-CF26A76AE20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FAE81-1FEA-4460-9AB1-C6706A6EA9DF}" type="pres">
      <dgm:prSet presAssocID="{4D49F042-731D-418E-8E05-C87E544A69BE}" presName="parentText" presStyleLbl="node1" presStyleIdx="1" presStyleCnt="2" custScaleY="742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9F313-0465-4AF4-B698-257B6F06A7C6}" type="pres">
      <dgm:prSet presAssocID="{4D49F042-731D-418E-8E05-C87E544A69B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961E06-F0AE-48C9-B276-B00D868A9F7C}" type="presOf" srcId="{A76BB59E-7D49-4D29-B9A3-73577CC447F8}" destId="{967F673F-D938-4F6E-8AB1-A3AB205C9950}" srcOrd="0" destOrd="0" presId="urn:microsoft.com/office/officeart/2005/8/layout/vList2"/>
    <dgm:cxn modelId="{16B0CFC6-807A-460B-B378-F979C1B8D686}" type="presOf" srcId="{C7212B90-6DD4-42AE-8864-AB0B93C018B5}" destId="{433EB1CA-3C10-4D4A-8EF5-7066ED35E2CD}" srcOrd="0" destOrd="1" presId="urn:microsoft.com/office/officeart/2005/8/layout/vList2"/>
    <dgm:cxn modelId="{D1937F43-7744-44BF-9C91-670A4295996C}" srcId="{A76BB59E-7D49-4D29-B9A3-73577CC447F8}" destId="{5621D1E6-03A0-4B09-B6D5-CF26A76AE200}" srcOrd="0" destOrd="0" parTransId="{8222BB5E-6D69-41A1-9A7A-04584BE7AE11}" sibTransId="{4D50396E-B275-4BC7-A75C-3F08B2935D37}"/>
    <dgm:cxn modelId="{BBC02936-1512-4468-81B3-747256CACC22}" srcId="{5621D1E6-03A0-4B09-B6D5-CF26A76AE200}" destId="{2855B659-F4BD-41B4-869E-B168846FA1C7}" srcOrd="0" destOrd="0" parTransId="{D91D8518-6E47-4E22-BC3A-C5123337B09B}" sibTransId="{3C84F025-218D-4F91-A0DC-E853D64588F1}"/>
    <dgm:cxn modelId="{FC408B36-E683-44DC-91D1-077FF22AD302}" type="presOf" srcId="{2C2B721E-6823-4A3C-941C-FF2C990CDBBA}" destId="{DD69F313-0465-4AF4-B698-257B6F06A7C6}" srcOrd="0" destOrd="0" presId="urn:microsoft.com/office/officeart/2005/8/layout/vList2"/>
    <dgm:cxn modelId="{9C4FBC86-2F6D-45A2-8F4B-53C3CA47E940}" srcId="{A76BB59E-7D49-4D29-B9A3-73577CC447F8}" destId="{4D49F042-731D-418E-8E05-C87E544A69BE}" srcOrd="1" destOrd="0" parTransId="{25D53E81-40C8-4FED-A3CF-D738BB597D11}" sibTransId="{F9F0111A-1B1E-4B54-B3D2-E9E0566BC9A7}"/>
    <dgm:cxn modelId="{B0EEAB65-1E2C-41BD-8EAF-505845E73F90}" type="presOf" srcId="{4D49F042-731D-418E-8E05-C87E544A69BE}" destId="{B1AFAE81-1FEA-4460-9AB1-C6706A6EA9DF}" srcOrd="0" destOrd="0" presId="urn:microsoft.com/office/officeart/2005/8/layout/vList2"/>
    <dgm:cxn modelId="{F748B3A1-000D-4EFB-B782-992F558A9D3F}" type="presOf" srcId="{2855B659-F4BD-41B4-869E-B168846FA1C7}" destId="{433EB1CA-3C10-4D4A-8EF5-7066ED35E2CD}" srcOrd="0" destOrd="0" presId="urn:microsoft.com/office/officeart/2005/8/layout/vList2"/>
    <dgm:cxn modelId="{66E0C2CB-7FA1-4288-A98D-3E62A00E5967}" type="presOf" srcId="{5621D1E6-03A0-4B09-B6D5-CF26A76AE200}" destId="{D2DA8A8C-B97A-4B23-8E7F-B1A74BB2866F}" srcOrd="0" destOrd="0" presId="urn:microsoft.com/office/officeart/2005/8/layout/vList2"/>
    <dgm:cxn modelId="{A85E3388-3202-4E92-BAB2-B59D0BB38D06}" srcId="{4D49F042-731D-418E-8E05-C87E544A69BE}" destId="{2C2B721E-6823-4A3C-941C-FF2C990CDBBA}" srcOrd="0" destOrd="0" parTransId="{352E0CD1-E1FD-4B1B-9A70-325FAA2802D8}" sibTransId="{1546B23D-CADF-4B9D-B7F2-86D55E8731B4}"/>
    <dgm:cxn modelId="{1BDE8B42-4196-43F5-947B-0A7340C7EB89}" srcId="{5621D1E6-03A0-4B09-B6D5-CF26A76AE200}" destId="{C7212B90-6DD4-42AE-8864-AB0B93C018B5}" srcOrd="1" destOrd="0" parTransId="{0ABA71D1-23AA-4C03-B2C1-8CA1B732F439}" sibTransId="{358724D5-CEBB-4EAD-91EC-0C7CB3A380C9}"/>
    <dgm:cxn modelId="{FEE2D669-C842-488E-B679-94957C1EAB16}" type="presParOf" srcId="{967F673F-D938-4F6E-8AB1-A3AB205C9950}" destId="{D2DA8A8C-B97A-4B23-8E7F-B1A74BB2866F}" srcOrd="0" destOrd="0" presId="urn:microsoft.com/office/officeart/2005/8/layout/vList2"/>
    <dgm:cxn modelId="{F66A48A3-C2D9-4A58-8AAB-89EDA5E4589C}" type="presParOf" srcId="{967F673F-D938-4F6E-8AB1-A3AB205C9950}" destId="{433EB1CA-3C10-4D4A-8EF5-7066ED35E2CD}" srcOrd="1" destOrd="0" presId="urn:microsoft.com/office/officeart/2005/8/layout/vList2"/>
    <dgm:cxn modelId="{6EC084F3-FD0B-4047-BFC6-DD5C72F900CA}" type="presParOf" srcId="{967F673F-D938-4F6E-8AB1-A3AB205C9950}" destId="{B1AFAE81-1FEA-4460-9AB1-C6706A6EA9DF}" srcOrd="2" destOrd="0" presId="urn:microsoft.com/office/officeart/2005/8/layout/vList2"/>
    <dgm:cxn modelId="{1A17A98E-7251-413F-852F-7212F33DEA4C}" type="presParOf" srcId="{967F673F-D938-4F6E-8AB1-A3AB205C9950}" destId="{DD69F313-0465-4AF4-B698-257B6F06A7C6}" srcOrd="3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A074A2-6F7C-41EE-838E-1F8E8F570D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E27327-0381-4786-A629-202D6ECFFAA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Calibri" pitchFamily="34" charset="0"/>
            </a:rPr>
            <a:t>Tempat</a:t>
          </a:r>
          <a:r>
            <a:rPr lang="en-US" sz="2800" dirty="0" smtClean="0">
              <a:latin typeface="Calibri" pitchFamily="34" charset="0"/>
            </a:rPr>
            <a:t> </a:t>
          </a:r>
          <a:r>
            <a:rPr lang="en-US" sz="2800" dirty="0" err="1" smtClean="0">
              <a:latin typeface="Calibri" pitchFamily="34" charset="0"/>
            </a:rPr>
            <a:t>pencarian</a:t>
          </a:r>
          <a:r>
            <a:rPr lang="en-US" sz="2800" dirty="0" smtClean="0">
              <a:latin typeface="Calibri" pitchFamily="34" charset="0"/>
            </a:rPr>
            <a:t> data</a:t>
          </a:r>
          <a:endParaRPr lang="en-US" sz="2800" dirty="0">
            <a:latin typeface="Calibri" pitchFamily="34" charset="0"/>
          </a:endParaRPr>
        </a:p>
      </dgm:t>
    </dgm:pt>
    <dgm:pt modelId="{D7EE62FE-0469-453E-8D1D-9C38F10BBB8C}" type="parTrans" cxnId="{0A778D76-DBA6-41D3-98EB-A4843E2BBB50}">
      <dgm:prSet/>
      <dgm:spPr/>
      <dgm:t>
        <a:bodyPr/>
        <a:lstStyle/>
        <a:p>
          <a:endParaRPr lang="en-US"/>
        </a:p>
      </dgm:t>
    </dgm:pt>
    <dgm:pt modelId="{25AB37F0-F5AD-4ED6-B2DC-5547111C7E12}" type="sibTrans" cxnId="{0A778D76-DBA6-41D3-98EB-A4843E2BBB50}">
      <dgm:prSet/>
      <dgm:spPr/>
      <dgm:t>
        <a:bodyPr/>
        <a:lstStyle/>
        <a:p>
          <a:endParaRPr lang="en-US"/>
        </a:p>
      </dgm:t>
    </dgm:pt>
    <dgm:pt modelId="{41CDBC93-16B0-417E-A1F7-92794D3B5E4D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Library research</a:t>
          </a:r>
          <a:endParaRPr lang="en-US" sz="2000" i="1" dirty="0">
            <a:latin typeface="Calibri" pitchFamily="34" charset="0"/>
          </a:endParaRPr>
        </a:p>
      </dgm:t>
    </dgm:pt>
    <dgm:pt modelId="{DF87D3F4-A354-42A8-891B-BE3EE01AF27F}" type="parTrans" cxnId="{DF6289B7-5AE6-4E17-88C6-60E9CE28344E}">
      <dgm:prSet/>
      <dgm:spPr/>
      <dgm:t>
        <a:bodyPr/>
        <a:lstStyle/>
        <a:p>
          <a:endParaRPr lang="en-US"/>
        </a:p>
      </dgm:t>
    </dgm:pt>
    <dgm:pt modelId="{E1933300-EEDF-47C9-B583-6644986F4AB4}" type="sibTrans" cxnId="{DF6289B7-5AE6-4E17-88C6-60E9CE28344E}">
      <dgm:prSet/>
      <dgm:spPr/>
      <dgm:t>
        <a:bodyPr/>
        <a:lstStyle/>
        <a:p>
          <a:endParaRPr lang="en-US"/>
        </a:p>
      </dgm:t>
    </dgm:pt>
    <dgm:pt modelId="{5B3615E3-338E-4A28-8480-AD3492BB386C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Laboratory research</a:t>
          </a:r>
          <a:endParaRPr lang="en-US" sz="2000" i="1" dirty="0">
            <a:latin typeface="Calibri" pitchFamily="34" charset="0"/>
          </a:endParaRPr>
        </a:p>
      </dgm:t>
    </dgm:pt>
    <dgm:pt modelId="{88C6CA6F-54F1-48CD-B604-60CF45A99C39}" type="parTrans" cxnId="{077F1F53-F661-4BF6-A664-EFCB5D2C97C6}">
      <dgm:prSet/>
      <dgm:spPr/>
      <dgm:t>
        <a:bodyPr/>
        <a:lstStyle/>
        <a:p>
          <a:endParaRPr lang="en-US"/>
        </a:p>
      </dgm:t>
    </dgm:pt>
    <dgm:pt modelId="{24A198F8-8596-4936-A70A-A668970D80EF}" type="sibTrans" cxnId="{077F1F53-F661-4BF6-A664-EFCB5D2C97C6}">
      <dgm:prSet/>
      <dgm:spPr/>
      <dgm:t>
        <a:bodyPr/>
        <a:lstStyle/>
        <a:p>
          <a:endParaRPr lang="en-US"/>
        </a:p>
      </dgm:t>
    </dgm:pt>
    <dgm:pt modelId="{CF147B34-EC72-439D-A40E-F1F20313D62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Calibri" pitchFamily="34" charset="0"/>
            </a:rPr>
            <a:t>Metode</a:t>
          </a:r>
          <a:r>
            <a:rPr lang="en-US" sz="2800" dirty="0" smtClean="0">
              <a:latin typeface="Calibri" pitchFamily="34" charset="0"/>
            </a:rPr>
            <a:t> </a:t>
          </a:r>
          <a:r>
            <a:rPr lang="en-US" sz="2800" dirty="0" err="1" smtClean="0">
              <a:latin typeface="Calibri" pitchFamily="34" charset="0"/>
            </a:rPr>
            <a:t>pengumpulan</a:t>
          </a:r>
          <a:r>
            <a:rPr lang="en-US" sz="2800" dirty="0" smtClean="0">
              <a:latin typeface="Calibri" pitchFamily="34" charset="0"/>
            </a:rPr>
            <a:t> data</a:t>
          </a:r>
          <a:endParaRPr lang="en-US" sz="2800" dirty="0">
            <a:latin typeface="Calibri" pitchFamily="34" charset="0"/>
          </a:endParaRPr>
        </a:p>
      </dgm:t>
    </dgm:pt>
    <dgm:pt modelId="{1831B741-8673-4432-90FF-D951FA9F0622}" type="parTrans" cxnId="{E998A56E-733E-4587-A5A6-22A69BC0159B}">
      <dgm:prSet/>
      <dgm:spPr/>
      <dgm:t>
        <a:bodyPr/>
        <a:lstStyle/>
        <a:p>
          <a:endParaRPr lang="en-US"/>
        </a:p>
      </dgm:t>
    </dgm:pt>
    <dgm:pt modelId="{285A1D18-B2FC-492C-B267-67BFF2C179A9}" type="sibTrans" cxnId="{E998A56E-733E-4587-A5A6-22A69BC0159B}">
      <dgm:prSet/>
      <dgm:spPr/>
      <dgm:t>
        <a:bodyPr/>
        <a:lstStyle/>
        <a:p>
          <a:endParaRPr lang="en-US"/>
        </a:p>
      </dgm:t>
    </dgm:pt>
    <dgm:pt modelId="{40AA5593-66B4-4E18-8633-74B264EF868D}">
      <dgm:prSet phldrT="[Text]" custT="1"/>
      <dgm:spPr/>
      <dgm:t>
        <a:bodyPr/>
        <a:lstStyle/>
        <a:p>
          <a:r>
            <a:rPr lang="en-US" sz="2000" dirty="0" err="1" smtClean="0">
              <a:latin typeface="Calibri" pitchFamily="34" charset="0"/>
            </a:rPr>
            <a:t>Riset</a:t>
          </a:r>
          <a:r>
            <a:rPr lang="en-US" sz="2000" dirty="0" smtClean="0">
              <a:latin typeface="Calibri" pitchFamily="34" charset="0"/>
            </a:rPr>
            <a:t> survey</a:t>
          </a:r>
          <a:endParaRPr lang="en-US" sz="2000" dirty="0">
            <a:latin typeface="Calibri" pitchFamily="34" charset="0"/>
          </a:endParaRPr>
        </a:p>
      </dgm:t>
    </dgm:pt>
    <dgm:pt modelId="{F01F8C20-FE0D-40A5-9A74-C1AA4FBB63A1}" type="parTrans" cxnId="{F2716290-E7B7-4B60-8A9F-2AD9B189AEFC}">
      <dgm:prSet/>
      <dgm:spPr/>
      <dgm:t>
        <a:bodyPr/>
        <a:lstStyle/>
        <a:p>
          <a:endParaRPr lang="en-US"/>
        </a:p>
      </dgm:t>
    </dgm:pt>
    <dgm:pt modelId="{AFCA0371-8481-42BC-9ADF-2FB40E8D112A}" type="sibTrans" cxnId="{F2716290-E7B7-4B60-8A9F-2AD9B189AEFC}">
      <dgm:prSet/>
      <dgm:spPr/>
      <dgm:t>
        <a:bodyPr/>
        <a:lstStyle/>
        <a:p>
          <a:endParaRPr lang="en-US"/>
        </a:p>
      </dgm:t>
    </dgm:pt>
    <dgm:pt modelId="{7AB75CD0-3C12-492A-A87F-DFB4EAE23700}">
      <dgm:prSet phldrT="[Text]" custT="1"/>
      <dgm:spPr/>
      <dgm:t>
        <a:bodyPr/>
        <a:lstStyle/>
        <a:p>
          <a:r>
            <a:rPr lang="en-US" sz="2000" dirty="0" err="1" smtClean="0">
              <a:latin typeface="Calibri" pitchFamily="34" charset="0"/>
            </a:rPr>
            <a:t>Studi</a:t>
          </a:r>
          <a:r>
            <a:rPr lang="en-US" sz="2000" dirty="0" smtClean="0">
              <a:latin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</a:rPr>
            <a:t>Kasus</a:t>
          </a:r>
          <a:endParaRPr lang="en-US" sz="2000" dirty="0">
            <a:latin typeface="Calibri" pitchFamily="34" charset="0"/>
          </a:endParaRPr>
        </a:p>
      </dgm:t>
    </dgm:pt>
    <dgm:pt modelId="{10A8E3CD-EAAB-401A-9663-33397D587EF2}" type="parTrans" cxnId="{BC170E55-7797-439D-83B4-29B85210DDFE}">
      <dgm:prSet/>
      <dgm:spPr/>
      <dgm:t>
        <a:bodyPr/>
        <a:lstStyle/>
        <a:p>
          <a:endParaRPr lang="en-US"/>
        </a:p>
      </dgm:t>
    </dgm:pt>
    <dgm:pt modelId="{E950441E-92B2-4FC6-8920-915F78C316AB}" type="sibTrans" cxnId="{BC170E55-7797-439D-83B4-29B85210DDFE}">
      <dgm:prSet/>
      <dgm:spPr/>
      <dgm:t>
        <a:bodyPr/>
        <a:lstStyle/>
        <a:p>
          <a:endParaRPr lang="en-US"/>
        </a:p>
      </dgm:t>
    </dgm:pt>
    <dgm:pt modelId="{AF14A769-78E0-4C65-93D9-1DC2D1A87E5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Calibri" pitchFamily="34" charset="0"/>
            </a:rPr>
            <a:t>Teknik</a:t>
          </a:r>
          <a:r>
            <a:rPr lang="en-US" sz="2800" dirty="0" smtClean="0">
              <a:latin typeface="Calibri" pitchFamily="34" charset="0"/>
            </a:rPr>
            <a:t> </a:t>
          </a:r>
          <a:r>
            <a:rPr lang="en-US" sz="2800" dirty="0" err="1" smtClean="0">
              <a:latin typeface="Calibri" pitchFamily="34" charset="0"/>
            </a:rPr>
            <a:t>pengumpulan</a:t>
          </a:r>
          <a:r>
            <a:rPr lang="en-US" sz="2800" dirty="0" smtClean="0">
              <a:latin typeface="Calibri" pitchFamily="34" charset="0"/>
            </a:rPr>
            <a:t> data</a:t>
          </a:r>
          <a:endParaRPr lang="en-US" sz="2800" dirty="0">
            <a:latin typeface="Calibri" pitchFamily="34" charset="0"/>
          </a:endParaRPr>
        </a:p>
      </dgm:t>
    </dgm:pt>
    <dgm:pt modelId="{5E8C204E-4897-4070-BCAA-B7F437C5E6E9}" type="parTrans" cxnId="{08B668EA-6549-4B30-A233-6B2D29D2E4C8}">
      <dgm:prSet/>
      <dgm:spPr/>
      <dgm:t>
        <a:bodyPr/>
        <a:lstStyle/>
        <a:p>
          <a:endParaRPr lang="en-US"/>
        </a:p>
      </dgm:t>
    </dgm:pt>
    <dgm:pt modelId="{E4AF070A-209B-40AE-A1AC-9B39956C2C39}" type="sibTrans" cxnId="{08B668EA-6549-4B30-A233-6B2D29D2E4C8}">
      <dgm:prSet/>
      <dgm:spPr/>
      <dgm:t>
        <a:bodyPr/>
        <a:lstStyle/>
        <a:p>
          <a:endParaRPr lang="en-US"/>
        </a:p>
      </dgm:t>
    </dgm:pt>
    <dgm:pt modelId="{24BABB2B-030E-434B-8A0F-EBBC44E960FB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Survey technique</a:t>
          </a:r>
          <a:endParaRPr lang="en-US" sz="2000" i="1" dirty="0">
            <a:latin typeface="Calibri" pitchFamily="34" charset="0"/>
          </a:endParaRPr>
        </a:p>
      </dgm:t>
    </dgm:pt>
    <dgm:pt modelId="{D03E2488-9EC3-4697-8E32-7265CEFFEF13}" type="parTrans" cxnId="{1C6B14A9-55EB-4549-92FB-8B3EED46636C}">
      <dgm:prSet/>
      <dgm:spPr/>
      <dgm:t>
        <a:bodyPr/>
        <a:lstStyle/>
        <a:p>
          <a:endParaRPr lang="en-US"/>
        </a:p>
      </dgm:t>
    </dgm:pt>
    <dgm:pt modelId="{732DB8F6-6108-478C-9101-54F44B9F8AEE}" type="sibTrans" cxnId="{1C6B14A9-55EB-4549-92FB-8B3EED46636C}">
      <dgm:prSet/>
      <dgm:spPr/>
      <dgm:t>
        <a:bodyPr/>
        <a:lstStyle/>
        <a:p>
          <a:endParaRPr lang="en-US"/>
        </a:p>
      </dgm:t>
    </dgm:pt>
    <dgm:pt modelId="{D55324E0-2DA3-4EE1-A72C-AC98350CC6F5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Experiment technique</a:t>
          </a:r>
          <a:endParaRPr lang="en-US" sz="2000" i="1" dirty="0">
            <a:latin typeface="Calibri" pitchFamily="34" charset="0"/>
          </a:endParaRPr>
        </a:p>
      </dgm:t>
    </dgm:pt>
    <dgm:pt modelId="{EE4D001A-9FBC-4AD8-8C92-C2892B329B9F}" type="parTrans" cxnId="{33A0DCEE-5EFC-4BC6-ACD4-DFE85BD035E9}">
      <dgm:prSet/>
      <dgm:spPr/>
      <dgm:t>
        <a:bodyPr/>
        <a:lstStyle/>
        <a:p>
          <a:endParaRPr lang="en-US"/>
        </a:p>
      </dgm:t>
    </dgm:pt>
    <dgm:pt modelId="{BD2DEDE8-2A23-49A6-AA35-89607382112B}" type="sibTrans" cxnId="{33A0DCEE-5EFC-4BC6-ACD4-DFE85BD035E9}">
      <dgm:prSet/>
      <dgm:spPr/>
      <dgm:t>
        <a:bodyPr/>
        <a:lstStyle/>
        <a:p>
          <a:endParaRPr lang="en-US"/>
        </a:p>
      </dgm:t>
    </dgm:pt>
    <dgm:pt modelId="{5B814028-F22D-4287-9283-19551B1C0D11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Field research</a:t>
          </a:r>
          <a:endParaRPr lang="en-US" sz="2000" i="1" dirty="0">
            <a:latin typeface="Calibri" pitchFamily="34" charset="0"/>
          </a:endParaRPr>
        </a:p>
      </dgm:t>
    </dgm:pt>
    <dgm:pt modelId="{997355F6-CCEE-456A-B3AC-5733C62FD8F0}" type="parTrans" cxnId="{A2ACD9F6-ADEA-4FE8-91B8-512B3C6314BF}">
      <dgm:prSet/>
      <dgm:spPr/>
      <dgm:t>
        <a:bodyPr/>
        <a:lstStyle/>
        <a:p>
          <a:endParaRPr lang="en-US"/>
        </a:p>
      </dgm:t>
    </dgm:pt>
    <dgm:pt modelId="{D24C0DEF-1581-435D-BA0E-2115355BE67A}" type="sibTrans" cxnId="{A2ACD9F6-ADEA-4FE8-91B8-512B3C6314BF}">
      <dgm:prSet/>
      <dgm:spPr/>
      <dgm:t>
        <a:bodyPr/>
        <a:lstStyle/>
        <a:p>
          <a:endParaRPr lang="en-US"/>
        </a:p>
      </dgm:t>
    </dgm:pt>
    <dgm:pt modelId="{D89DCFAA-AAA5-4C84-8BCF-ACE4581E0654}">
      <dgm:prSet phldrT="[Text]" custT="1"/>
      <dgm:spPr/>
      <dgm:t>
        <a:bodyPr/>
        <a:lstStyle/>
        <a:p>
          <a:r>
            <a:rPr lang="en-US" sz="2000" i="1" dirty="0" smtClean="0">
              <a:latin typeface="Calibri" pitchFamily="34" charset="0"/>
            </a:rPr>
            <a:t>Sampling</a:t>
          </a:r>
          <a:endParaRPr lang="en-US" sz="2000" i="1" dirty="0">
            <a:latin typeface="Calibri" pitchFamily="34" charset="0"/>
          </a:endParaRPr>
        </a:p>
      </dgm:t>
    </dgm:pt>
    <dgm:pt modelId="{06FEC50D-49C4-4DCD-B8E4-9A02E4D973A6}" type="parTrans" cxnId="{CD15E680-D93B-4CE4-A952-396C34D50814}">
      <dgm:prSet/>
      <dgm:spPr/>
      <dgm:t>
        <a:bodyPr/>
        <a:lstStyle/>
        <a:p>
          <a:endParaRPr lang="en-US"/>
        </a:p>
      </dgm:t>
    </dgm:pt>
    <dgm:pt modelId="{62056A6F-40FD-43E5-AE6F-B41D3423AF83}" type="sibTrans" cxnId="{CD15E680-D93B-4CE4-A952-396C34D50814}">
      <dgm:prSet/>
      <dgm:spPr/>
      <dgm:t>
        <a:bodyPr/>
        <a:lstStyle/>
        <a:p>
          <a:endParaRPr lang="en-US"/>
        </a:p>
      </dgm:t>
    </dgm:pt>
    <dgm:pt modelId="{A5EB973D-F777-444C-B6DB-180DCF0B563F}" type="pres">
      <dgm:prSet presAssocID="{D8A074A2-6F7C-41EE-838E-1F8E8F570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32061-BFCE-41EE-9EDF-6ACDCFB4FCF4}" type="pres">
      <dgm:prSet presAssocID="{3CE27327-0381-4786-A629-202D6ECFFAAA}" presName="linNode" presStyleCnt="0"/>
      <dgm:spPr/>
    </dgm:pt>
    <dgm:pt modelId="{713E488A-3FC7-42E6-A1C0-4EF79D170AF8}" type="pres">
      <dgm:prSet presAssocID="{3CE27327-0381-4786-A629-202D6ECFFAA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41527-F2BE-46A6-A868-A99A6FEF3B96}" type="pres">
      <dgm:prSet presAssocID="{3CE27327-0381-4786-A629-202D6ECFFAAA}" presName="descendantText" presStyleLbl="alignAccFollowNode1" presStyleIdx="0" presStyleCnt="3" custScaleX="75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0A474-D974-402D-A41A-E2F0B904642E}" type="pres">
      <dgm:prSet presAssocID="{25AB37F0-F5AD-4ED6-B2DC-5547111C7E12}" presName="sp" presStyleCnt="0"/>
      <dgm:spPr/>
    </dgm:pt>
    <dgm:pt modelId="{BA0398D0-7E7F-492B-B046-94CF789C69FF}" type="pres">
      <dgm:prSet presAssocID="{CF147B34-EC72-439D-A40E-F1F20313D624}" presName="linNode" presStyleCnt="0"/>
      <dgm:spPr/>
    </dgm:pt>
    <dgm:pt modelId="{FE8E1B04-C5E8-4429-9360-E9EBECC3D21B}" type="pres">
      <dgm:prSet presAssocID="{CF147B34-EC72-439D-A40E-F1F20313D6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0EF81-8327-430D-B459-BE5306313B1B}" type="pres">
      <dgm:prSet presAssocID="{CF147B34-EC72-439D-A40E-F1F20313D624}" presName="descendantText" presStyleLbl="alignAccFollowNode1" presStyleIdx="1" presStyleCnt="3" custScaleX="75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3C9FB-7C0A-4737-B040-6FBBAA9EB89B}" type="pres">
      <dgm:prSet presAssocID="{285A1D18-B2FC-492C-B267-67BFF2C179A9}" presName="sp" presStyleCnt="0"/>
      <dgm:spPr/>
    </dgm:pt>
    <dgm:pt modelId="{45EC499A-8F31-4CE8-AE12-0B52F1694B1D}" type="pres">
      <dgm:prSet presAssocID="{AF14A769-78E0-4C65-93D9-1DC2D1A87E55}" presName="linNode" presStyleCnt="0"/>
      <dgm:spPr/>
    </dgm:pt>
    <dgm:pt modelId="{4DE26773-9BE7-4178-BC56-675913F1CC59}" type="pres">
      <dgm:prSet presAssocID="{AF14A769-78E0-4C65-93D9-1DC2D1A87E5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FC2B6-B135-4E5A-B2A3-DBF78716287F}" type="pres">
      <dgm:prSet presAssocID="{AF14A769-78E0-4C65-93D9-1DC2D1A87E55}" presName="descendantText" presStyleLbl="alignAccFollowNode1" presStyleIdx="2" presStyleCnt="3" custScaleX="75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C277CB-DCA9-4754-8553-E00506A0C3F7}" type="presOf" srcId="{D55324E0-2DA3-4EE1-A72C-AC98350CC6F5}" destId="{C70FC2B6-B135-4E5A-B2A3-DBF78716287F}" srcOrd="0" destOrd="1" presId="urn:microsoft.com/office/officeart/2005/8/layout/vList5"/>
    <dgm:cxn modelId="{077F1F53-F661-4BF6-A664-EFCB5D2C97C6}" srcId="{3CE27327-0381-4786-A629-202D6ECFFAAA}" destId="{5B3615E3-338E-4A28-8480-AD3492BB386C}" srcOrd="1" destOrd="0" parTransId="{88C6CA6F-54F1-48CD-B604-60CF45A99C39}" sibTransId="{24A198F8-8596-4936-A70A-A668970D80EF}"/>
    <dgm:cxn modelId="{08B668EA-6549-4B30-A233-6B2D29D2E4C8}" srcId="{D8A074A2-6F7C-41EE-838E-1F8E8F570D02}" destId="{AF14A769-78E0-4C65-93D9-1DC2D1A87E55}" srcOrd="2" destOrd="0" parTransId="{5E8C204E-4897-4070-BCAA-B7F437C5E6E9}" sibTransId="{E4AF070A-209B-40AE-A1AC-9B39956C2C39}"/>
    <dgm:cxn modelId="{C4B60703-1F40-42ED-A8C7-370BAC9AC899}" type="presOf" srcId="{7AB75CD0-3C12-492A-A87F-DFB4EAE23700}" destId="{1260EF81-8327-430D-B459-BE5306313B1B}" srcOrd="0" destOrd="2" presId="urn:microsoft.com/office/officeart/2005/8/layout/vList5"/>
    <dgm:cxn modelId="{0BE35C26-104F-410C-BB78-92DC73ECE2B3}" type="presOf" srcId="{5B3615E3-338E-4A28-8480-AD3492BB386C}" destId="{03041527-F2BE-46A6-A868-A99A6FEF3B96}" srcOrd="0" destOrd="1" presId="urn:microsoft.com/office/officeart/2005/8/layout/vList5"/>
    <dgm:cxn modelId="{FB573A55-AA33-47D1-BF3A-14C4D0E585CE}" type="presOf" srcId="{D8A074A2-6F7C-41EE-838E-1F8E8F570D02}" destId="{A5EB973D-F777-444C-B6DB-180DCF0B563F}" srcOrd="0" destOrd="0" presId="urn:microsoft.com/office/officeart/2005/8/layout/vList5"/>
    <dgm:cxn modelId="{F01AAD57-9496-4DC3-9A14-83918FC43203}" type="presOf" srcId="{5B814028-F22D-4287-9283-19551B1C0D11}" destId="{03041527-F2BE-46A6-A868-A99A6FEF3B96}" srcOrd="0" destOrd="2" presId="urn:microsoft.com/office/officeart/2005/8/layout/vList5"/>
    <dgm:cxn modelId="{0A778D76-DBA6-41D3-98EB-A4843E2BBB50}" srcId="{D8A074A2-6F7C-41EE-838E-1F8E8F570D02}" destId="{3CE27327-0381-4786-A629-202D6ECFFAAA}" srcOrd="0" destOrd="0" parTransId="{D7EE62FE-0469-453E-8D1D-9C38F10BBB8C}" sibTransId="{25AB37F0-F5AD-4ED6-B2DC-5547111C7E12}"/>
    <dgm:cxn modelId="{CD15E680-D93B-4CE4-A952-396C34D50814}" srcId="{CF147B34-EC72-439D-A40E-F1F20313D624}" destId="{D89DCFAA-AAA5-4C84-8BCF-ACE4581E0654}" srcOrd="1" destOrd="0" parTransId="{06FEC50D-49C4-4DCD-B8E4-9A02E4D973A6}" sibTransId="{62056A6F-40FD-43E5-AE6F-B41D3423AF83}"/>
    <dgm:cxn modelId="{F2716290-E7B7-4B60-8A9F-2AD9B189AEFC}" srcId="{CF147B34-EC72-439D-A40E-F1F20313D624}" destId="{40AA5593-66B4-4E18-8633-74B264EF868D}" srcOrd="0" destOrd="0" parTransId="{F01F8C20-FE0D-40A5-9A74-C1AA4FBB63A1}" sibTransId="{AFCA0371-8481-42BC-9ADF-2FB40E8D112A}"/>
    <dgm:cxn modelId="{C9375395-1EF5-4FC3-8A75-CD5DC86CDE1A}" type="presOf" srcId="{24BABB2B-030E-434B-8A0F-EBBC44E960FB}" destId="{C70FC2B6-B135-4E5A-B2A3-DBF78716287F}" srcOrd="0" destOrd="0" presId="urn:microsoft.com/office/officeart/2005/8/layout/vList5"/>
    <dgm:cxn modelId="{6DBD29CE-F93C-49A7-8A39-5AF8B206A67E}" type="presOf" srcId="{AF14A769-78E0-4C65-93D9-1DC2D1A87E55}" destId="{4DE26773-9BE7-4178-BC56-675913F1CC59}" srcOrd="0" destOrd="0" presId="urn:microsoft.com/office/officeart/2005/8/layout/vList5"/>
    <dgm:cxn modelId="{9930DFB4-DC15-4CEE-936F-35E0116E68BC}" type="presOf" srcId="{3CE27327-0381-4786-A629-202D6ECFFAAA}" destId="{713E488A-3FC7-42E6-A1C0-4EF79D170AF8}" srcOrd="0" destOrd="0" presId="urn:microsoft.com/office/officeart/2005/8/layout/vList5"/>
    <dgm:cxn modelId="{E998A56E-733E-4587-A5A6-22A69BC0159B}" srcId="{D8A074A2-6F7C-41EE-838E-1F8E8F570D02}" destId="{CF147B34-EC72-439D-A40E-F1F20313D624}" srcOrd="1" destOrd="0" parTransId="{1831B741-8673-4432-90FF-D951FA9F0622}" sibTransId="{285A1D18-B2FC-492C-B267-67BFF2C179A9}"/>
    <dgm:cxn modelId="{33A0DCEE-5EFC-4BC6-ACD4-DFE85BD035E9}" srcId="{AF14A769-78E0-4C65-93D9-1DC2D1A87E55}" destId="{D55324E0-2DA3-4EE1-A72C-AC98350CC6F5}" srcOrd="1" destOrd="0" parTransId="{EE4D001A-9FBC-4AD8-8C92-C2892B329B9F}" sibTransId="{BD2DEDE8-2A23-49A6-AA35-89607382112B}"/>
    <dgm:cxn modelId="{4433B236-908E-4448-94B6-0349F54201C4}" type="presOf" srcId="{D89DCFAA-AAA5-4C84-8BCF-ACE4581E0654}" destId="{1260EF81-8327-430D-B459-BE5306313B1B}" srcOrd="0" destOrd="1" presId="urn:microsoft.com/office/officeart/2005/8/layout/vList5"/>
    <dgm:cxn modelId="{A2ACD9F6-ADEA-4FE8-91B8-512B3C6314BF}" srcId="{3CE27327-0381-4786-A629-202D6ECFFAAA}" destId="{5B814028-F22D-4287-9283-19551B1C0D11}" srcOrd="2" destOrd="0" parTransId="{997355F6-CCEE-456A-B3AC-5733C62FD8F0}" sibTransId="{D24C0DEF-1581-435D-BA0E-2115355BE67A}"/>
    <dgm:cxn modelId="{46BBE6D9-CE7D-455A-95EE-AD31889991F5}" type="presOf" srcId="{40AA5593-66B4-4E18-8633-74B264EF868D}" destId="{1260EF81-8327-430D-B459-BE5306313B1B}" srcOrd="0" destOrd="0" presId="urn:microsoft.com/office/officeart/2005/8/layout/vList5"/>
    <dgm:cxn modelId="{624092F0-CFDC-4C01-A408-840E37D4670A}" type="presOf" srcId="{41CDBC93-16B0-417E-A1F7-92794D3B5E4D}" destId="{03041527-F2BE-46A6-A868-A99A6FEF3B96}" srcOrd="0" destOrd="0" presId="urn:microsoft.com/office/officeart/2005/8/layout/vList5"/>
    <dgm:cxn modelId="{320FFDF7-82FD-4405-A16A-6D133DF408AC}" type="presOf" srcId="{CF147B34-EC72-439D-A40E-F1F20313D624}" destId="{FE8E1B04-C5E8-4429-9360-E9EBECC3D21B}" srcOrd="0" destOrd="0" presId="urn:microsoft.com/office/officeart/2005/8/layout/vList5"/>
    <dgm:cxn modelId="{1C6B14A9-55EB-4549-92FB-8B3EED46636C}" srcId="{AF14A769-78E0-4C65-93D9-1DC2D1A87E55}" destId="{24BABB2B-030E-434B-8A0F-EBBC44E960FB}" srcOrd="0" destOrd="0" parTransId="{D03E2488-9EC3-4697-8E32-7265CEFFEF13}" sibTransId="{732DB8F6-6108-478C-9101-54F44B9F8AEE}"/>
    <dgm:cxn modelId="{DF6289B7-5AE6-4E17-88C6-60E9CE28344E}" srcId="{3CE27327-0381-4786-A629-202D6ECFFAAA}" destId="{41CDBC93-16B0-417E-A1F7-92794D3B5E4D}" srcOrd="0" destOrd="0" parTransId="{DF87D3F4-A354-42A8-891B-BE3EE01AF27F}" sibTransId="{E1933300-EEDF-47C9-B583-6644986F4AB4}"/>
    <dgm:cxn modelId="{BC170E55-7797-439D-83B4-29B85210DDFE}" srcId="{CF147B34-EC72-439D-A40E-F1F20313D624}" destId="{7AB75CD0-3C12-492A-A87F-DFB4EAE23700}" srcOrd="2" destOrd="0" parTransId="{10A8E3CD-EAAB-401A-9663-33397D587EF2}" sibTransId="{E950441E-92B2-4FC6-8920-915F78C316AB}"/>
    <dgm:cxn modelId="{1C814526-3358-46B5-A5D1-D3158877910B}" type="presParOf" srcId="{A5EB973D-F777-444C-B6DB-180DCF0B563F}" destId="{6CE32061-BFCE-41EE-9EDF-6ACDCFB4FCF4}" srcOrd="0" destOrd="0" presId="urn:microsoft.com/office/officeart/2005/8/layout/vList5"/>
    <dgm:cxn modelId="{A70EB4BC-8968-4654-9889-29545E2F1550}" type="presParOf" srcId="{6CE32061-BFCE-41EE-9EDF-6ACDCFB4FCF4}" destId="{713E488A-3FC7-42E6-A1C0-4EF79D170AF8}" srcOrd="0" destOrd="0" presId="urn:microsoft.com/office/officeart/2005/8/layout/vList5"/>
    <dgm:cxn modelId="{9DD239A9-0BC3-4FCB-89D6-B33CCB858AF1}" type="presParOf" srcId="{6CE32061-BFCE-41EE-9EDF-6ACDCFB4FCF4}" destId="{03041527-F2BE-46A6-A868-A99A6FEF3B96}" srcOrd="1" destOrd="0" presId="urn:microsoft.com/office/officeart/2005/8/layout/vList5"/>
    <dgm:cxn modelId="{D77A4944-0CE7-4B3D-9AD7-F1E5405E0130}" type="presParOf" srcId="{A5EB973D-F777-444C-B6DB-180DCF0B563F}" destId="{9640A474-D974-402D-A41A-E2F0B904642E}" srcOrd="1" destOrd="0" presId="urn:microsoft.com/office/officeart/2005/8/layout/vList5"/>
    <dgm:cxn modelId="{A6B034D0-98A3-4DF7-8E01-D6E1A77F7FF6}" type="presParOf" srcId="{A5EB973D-F777-444C-B6DB-180DCF0B563F}" destId="{BA0398D0-7E7F-492B-B046-94CF789C69FF}" srcOrd="2" destOrd="0" presId="urn:microsoft.com/office/officeart/2005/8/layout/vList5"/>
    <dgm:cxn modelId="{8FD3E0F1-20F6-4041-B42B-684CE6DEAF28}" type="presParOf" srcId="{BA0398D0-7E7F-492B-B046-94CF789C69FF}" destId="{FE8E1B04-C5E8-4429-9360-E9EBECC3D21B}" srcOrd="0" destOrd="0" presId="urn:microsoft.com/office/officeart/2005/8/layout/vList5"/>
    <dgm:cxn modelId="{4BE1E5BF-2099-4D44-8D28-30C05152B2C0}" type="presParOf" srcId="{BA0398D0-7E7F-492B-B046-94CF789C69FF}" destId="{1260EF81-8327-430D-B459-BE5306313B1B}" srcOrd="1" destOrd="0" presId="urn:microsoft.com/office/officeart/2005/8/layout/vList5"/>
    <dgm:cxn modelId="{171DA596-DC36-4AD0-A830-B7AA7267E37F}" type="presParOf" srcId="{A5EB973D-F777-444C-B6DB-180DCF0B563F}" destId="{F5A3C9FB-7C0A-4737-B040-6FBBAA9EB89B}" srcOrd="3" destOrd="0" presId="urn:microsoft.com/office/officeart/2005/8/layout/vList5"/>
    <dgm:cxn modelId="{F7D0B36D-9DBA-4B71-8B9A-E879C274EA10}" type="presParOf" srcId="{A5EB973D-F777-444C-B6DB-180DCF0B563F}" destId="{45EC499A-8F31-4CE8-AE12-0B52F1694B1D}" srcOrd="4" destOrd="0" presId="urn:microsoft.com/office/officeart/2005/8/layout/vList5"/>
    <dgm:cxn modelId="{E8EC03CA-D4D7-4DA5-B8F3-BFD56AF3D519}" type="presParOf" srcId="{45EC499A-8F31-4CE8-AE12-0B52F1694B1D}" destId="{4DE26773-9BE7-4178-BC56-675913F1CC59}" srcOrd="0" destOrd="0" presId="urn:microsoft.com/office/officeart/2005/8/layout/vList5"/>
    <dgm:cxn modelId="{478C4DC9-2AB6-40C2-8354-1B614B14FFA6}" type="presParOf" srcId="{45EC499A-8F31-4CE8-AE12-0B52F1694B1D}" destId="{C70FC2B6-B135-4E5A-B2A3-DBF78716287F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B4D2B3-35F7-4A08-87BA-17CDD5E69A1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8E8C4EC-730D-4B62-A39D-79EF2691806A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Descriptive observation</a:t>
          </a:r>
          <a:endParaRPr lang="en-US" sz="1800" dirty="0">
            <a:latin typeface="Calibri" pitchFamily="34" charset="0"/>
          </a:endParaRPr>
        </a:p>
      </dgm:t>
    </dgm:pt>
    <dgm:pt modelId="{E1BAE90E-F8E9-4555-B29B-E9E727ABCC07}" type="parTrans" cxnId="{1C841276-AF82-4726-A44B-8BCD1E0B56FB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1D6420B5-4391-4271-B623-49233D105A71}" type="sibTrans" cxnId="{1C841276-AF82-4726-A44B-8BCD1E0B56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F1E90191-F19F-4179-8C81-BD1A18BE75B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Focused observation</a:t>
          </a:r>
          <a:endParaRPr lang="en-US" sz="1800" dirty="0">
            <a:latin typeface="Calibri" pitchFamily="34" charset="0"/>
          </a:endParaRPr>
        </a:p>
      </dgm:t>
    </dgm:pt>
    <dgm:pt modelId="{80A83C9E-3B86-4ED2-BAC0-1F01AF33D362}" type="parTrans" cxnId="{0314CA35-EB5B-46D6-B051-E86D8F4C6F29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12B936B4-F2DF-4797-A3AE-D562237FA05B}" type="sibTrans" cxnId="{0314CA35-EB5B-46D6-B051-E86D8F4C6F2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2C92A39F-FFAC-43E4-A96C-89D4028E9B42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Calibri" pitchFamily="34" charset="0"/>
            </a:rPr>
            <a:t>Selective observation</a:t>
          </a:r>
          <a:endParaRPr lang="en-US" sz="1800" dirty="0">
            <a:latin typeface="Calibri" pitchFamily="34" charset="0"/>
          </a:endParaRPr>
        </a:p>
      </dgm:t>
    </dgm:pt>
    <dgm:pt modelId="{219E44CF-EBB1-4795-BA28-4F43CBD3FDAE}" type="parTrans" cxnId="{6A50681A-C7D3-46C3-85C4-0594C4E5AE96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D51A5E79-626B-426B-91F7-A1D701DB7222}" type="sibTrans" cxnId="{6A50681A-C7D3-46C3-85C4-0594C4E5AE96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FC44CAC3-4EEE-4408-9E7F-68EEEFFA2145}" type="pres">
      <dgm:prSet presAssocID="{1BB4D2B3-35F7-4A08-87BA-17CDD5E69A1E}" presName="linearFlow" presStyleCnt="0">
        <dgm:presLayoutVars>
          <dgm:resizeHandles val="exact"/>
        </dgm:presLayoutVars>
      </dgm:prSet>
      <dgm:spPr/>
    </dgm:pt>
    <dgm:pt modelId="{607FB74B-51AE-4099-B820-C8B8B197DF3B}" type="pres">
      <dgm:prSet presAssocID="{88E8C4EC-730D-4B62-A39D-79EF269180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DB121-D852-44F3-A59B-DE8D4639E6B6}" type="pres">
      <dgm:prSet presAssocID="{1D6420B5-4391-4271-B623-49233D105A7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2459687-25B6-4A8C-964D-F1CEBAEA7573}" type="pres">
      <dgm:prSet presAssocID="{1D6420B5-4391-4271-B623-49233D105A7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6FACEF3-479E-44AA-BF38-1822A334FDF9}" type="pres">
      <dgm:prSet presAssocID="{F1E90191-F19F-4179-8C81-BD1A18BE75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1379A-79F0-4C20-B2D4-158556575619}" type="pres">
      <dgm:prSet presAssocID="{12B936B4-F2DF-4797-A3AE-D562237FA05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3FBA9C5-B37F-452F-89B9-26CFC1FAC9F8}" type="pres">
      <dgm:prSet presAssocID="{12B936B4-F2DF-4797-A3AE-D562237FA05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71EEFE2-3161-481A-B3B3-E096E87A60BF}" type="pres">
      <dgm:prSet presAssocID="{2C92A39F-FFAC-43E4-A96C-89D4028E9B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14CA35-EB5B-46D6-B051-E86D8F4C6F29}" srcId="{1BB4D2B3-35F7-4A08-87BA-17CDD5E69A1E}" destId="{F1E90191-F19F-4179-8C81-BD1A18BE75B7}" srcOrd="1" destOrd="0" parTransId="{80A83C9E-3B86-4ED2-BAC0-1F01AF33D362}" sibTransId="{12B936B4-F2DF-4797-A3AE-D562237FA05B}"/>
    <dgm:cxn modelId="{1C841276-AF82-4726-A44B-8BCD1E0B56FB}" srcId="{1BB4D2B3-35F7-4A08-87BA-17CDD5E69A1E}" destId="{88E8C4EC-730D-4B62-A39D-79EF2691806A}" srcOrd="0" destOrd="0" parTransId="{E1BAE90E-F8E9-4555-B29B-E9E727ABCC07}" sibTransId="{1D6420B5-4391-4271-B623-49233D105A71}"/>
    <dgm:cxn modelId="{94C22BB3-89A3-4DEB-A685-80DF5F793012}" type="presOf" srcId="{1D6420B5-4391-4271-B623-49233D105A71}" destId="{D2459687-25B6-4A8C-964D-F1CEBAEA7573}" srcOrd="1" destOrd="0" presId="urn:microsoft.com/office/officeart/2005/8/layout/process2"/>
    <dgm:cxn modelId="{F5BE7781-5B01-42EB-B8A3-435E8B3295EB}" type="presOf" srcId="{F1E90191-F19F-4179-8C81-BD1A18BE75B7}" destId="{56FACEF3-479E-44AA-BF38-1822A334FDF9}" srcOrd="0" destOrd="0" presId="urn:microsoft.com/office/officeart/2005/8/layout/process2"/>
    <dgm:cxn modelId="{72897B56-0D9D-419C-8756-24E04072FD96}" type="presOf" srcId="{2C92A39F-FFAC-43E4-A96C-89D4028E9B42}" destId="{371EEFE2-3161-481A-B3B3-E096E87A60BF}" srcOrd="0" destOrd="0" presId="urn:microsoft.com/office/officeart/2005/8/layout/process2"/>
    <dgm:cxn modelId="{FC2D09C6-8265-486A-A757-7DC301DB4349}" type="presOf" srcId="{12B936B4-F2DF-4797-A3AE-D562237FA05B}" destId="{59B1379A-79F0-4C20-B2D4-158556575619}" srcOrd="0" destOrd="0" presId="urn:microsoft.com/office/officeart/2005/8/layout/process2"/>
    <dgm:cxn modelId="{6A50681A-C7D3-46C3-85C4-0594C4E5AE96}" srcId="{1BB4D2B3-35F7-4A08-87BA-17CDD5E69A1E}" destId="{2C92A39F-FFAC-43E4-A96C-89D4028E9B42}" srcOrd="2" destOrd="0" parTransId="{219E44CF-EBB1-4795-BA28-4F43CBD3FDAE}" sibTransId="{D51A5E79-626B-426B-91F7-A1D701DB7222}"/>
    <dgm:cxn modelId="{E220384D-4F41-499C-BC16-EB64BBCD4A66}" type="presOf" srcId="{1D6420B5-4391-4271-B623-49233D105A71}" destId="{658DB121-D852-44F3-A59B-DE8D4639E6B6}" srcOrd="0" destOrd="0" presId="urn:microsoft.com/office/officeart/2005/8/layout/process2"/>
    <dgm:cxn modelId="{BA6ADF6A-E5BC-4BA6-B027-2F0149AEAEC1}" type="presOf" srcId="{88E8C4EC-730D-4B62-A39D-79EF2691806A}" destId="{607FB74B-51AE-4099-B820-C8B8B197DF3B}" srcOrd="0" destOrd="0" presId="urn:microsoft.com/office/officeart/2005/8/layout/process2"/>
    <dgm:cxn modelId="{ACE7DBB1-C6F9-453D-956C-14F3D17E6C85}" type="presOf" srcId="{12B936B4-F2DF-4797-A3AE-D562237FA05B}" destId="{93FBA9C5-B37F-452F-89B9-26CFC1FAC9F8}" srcOrd="1" destOrd="0" presId="urn:microsoft.com/office/officeart/2005/8/layout/process2"/>
    <dgm:cxn modelId="{2BA84801-D843-4801-946F-91C039902ACE}" type="presOf" srcId="{1BB4D2B3-35F7-4A08-87BA-17CDD5E69A1E}" destId="{FC44CAC3-4EEE-4408-9E7F-68EEEFFA2145}" srcOrd="0" destOrd="0" presId="urn:microsoft.com/office/officeart/2005/8/layout/process2"/>
    <dgm:cxn modelId="{2EE32059-AE3F-43C3-B7D7-58336F9D54DF}" type="presParOf" srcId="{FC44CAC3-4EEE-4408-9E7F-68EEEFFA2145}" destId="{607FB74B-51AE-4099-B820-C8B8B197DF3B}" srcOrd="0" destOrd="0" presId="urn:microsoft.com/office/officeart/2005/8/layout/process2"/>
    <dgm:cxn modelId="{C377CA97-5194-4CF2-ABE6-D4B6F2ABBAE8}" type="presParOf" srcId="{FC44CAC3-4EEE-4408-9E7F-68EEEFFA2145}" destId="{658DB121-D852-44F3-A59B-DE8D4639E6B6}" srcOrd="1" destOrd="0" presId="urn:microsoft.com/office/officeart/2005/8/layout/process2"/>
    <dgm:cxn modelId="{28BA20ED-8B95-4B3A-A20B-02647316C7AF}" type="presParOf" srcId="{658DB121-D852-44F3-A59B-DE8D4639E6B6}" destId="{D2459687-25B6-4A8C-964D-F1CEBAEA7573}" srcOrd="0" destOrd="0" presId="urn:microsoft.com/office/officeart/2005/8/layout/process2"/>
    <dgm:cxn modelId="{D3F01E44-F8CE-48CE-A5F8-E95634966186}" type="presParOf" srcId="{FC44CAC3-4EEE-4408-9E7F-68EEEFFA2145}" destId="{56FACEF3-479E-44AA-BF38-1822A334FDF9}" srcOrd="2" destOrd="0" presId="urn:microsoft.com/office/officeart/2005/8/layout/process2"/>
    <dgm:cxn modelId="{3258EB9A-587B-4652-A679-DCA8F6FE1955}" type="presParOf" srcId="{FC44CAC3-4EEE-4408-9E7F-68EEEFFA2145}" destId="{59B1379A-79F0-4C20-B2D4-158556575619}" srcOrd="3" destOrd="0" presId="urn:microsoft.com/office/officeart/2005/8/layout/process2"/>
    <dgm:cxn modelId="{D0CEFF3E-E581-4E9F-B92D-3054F27BD523}" type="presParOf" srcId="{59B1379A-79F0-4C20-B2D4-158556575619}" destId="{93FBA9C5-B37F-452F-89B9-26CFC1FAC9F8}" srcOrd="0" destOrd="0" presId="urn:microsoft.com/office/officeart/2005/8/layout/process2"/>
    <dgm:cxn modelId="{3F0C2CD3-268A-488B-9836-7F56930DAA8D}" type="presParOf" srcId="{FC44CAC3-4EEE-4408-9E7F-68EEEFFA2145}" destId="{371EEFE2-3161-481A-B3B3-E096E87A60BF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213" y="1476375"/>
            <a:ext cx="3683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613" y="1476375"/>
            <a:ext cx="36845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84150"/>
            <a:ext cx="1946275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84150"/>
            <a:ext cx="5689600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184150"/>
            <a:ext cx="77724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1476375"/>
            <a:ext cx="75199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944F6043-F1A6-4370-9315-5BB37B3809DA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28850C8-1295-493E-8501-9E5E4CAF1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 Public Relations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867400"/>
            <a:ext cx="4572000" cy="99060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Abscissa" pitchFamily="2" charset="0"/>
              </a:rPr>
              <a:t>Program </a:t>
            </a:r>
            <a:r>
              <a:rPr lang="en-US" dirty="0" err="1" smtClean="0">
                <a:solidFill>
                  <a:srgbClr val="FFFF00"/>
                </a:solidFill>
                <a:latin typeface="Abscissa" pitchFamily="2" charset="0"/>
              </a:rPr>
              <a:t>Studi</a:t>
            </a:r>
            <a:r>
              <a:rPr lang="en-US" dirty="0" smtClean="0">
                <a:solidFill>
                  <a:srgbClr val="FFFF0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bscissa" pitchFamily="2" charset="0"/>
              </a:rPr>
              <a:t>Ilmu</a:t>
            </a:r>
            <a:r>
              <a:rPr lang="en-US" dirty="0" smtClean="0">
                <a:solidFill>
                  <a:srgbClr val="FFFF0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bscissa" pitchFamily="2" charset="0"/>
              </a:rPr>
              <a:t>Komunikasi</a:t>
            </a:r>
            <a:endParaRPr lang="en-US" dirty="0" smtClean="0">
              <a:solidFill>
                <a:srgbClr val="FFFF00"/>
              </a:solidFill>
              <a:latin typeface="Abscissa" pitchFamily="2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n-US" dirty="0" err="1" smtClean="0">
                <a:solidFill>
                  <a:srgbClr val="FFFF00"/>
                </a:solidFill>
                <a:latin typeface="Abscissa" pitchFamily="2" charset="0"/>
              </a:rPr>
              <a:t>Universitas</a:t>
            </a:r>
            <a:r>
              <a:rPr lang="en-US" dirty="0" smtClean="0">
                <a:solidFill>
                  <a:srgbClr val="FFFF0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bscissa" pitchFamily="2" charset="0"/>
              </a:rPr>
              <a:t>Komputer</a:t>
            </a:r>
            <a:r>
              <a:rPr lang="en-US" dirty="0" smtClean="0">
                <a:solidFill>
                  <a:srgbClr val="FFFF00"/>
                </a:solidFill>
                <a:latin typeface="Abscissa" pitchFamily="2" charset="0"/>
              </a:rPr>
              <a:t> Indonesia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038600" y="33528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Purwanty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S.Sos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M.M.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C. </a:t>
            </a:r>
            <a:r>
              <a:rPr lang="en-US" dirty="0" err="1" smtClean="0">
                <a:solidFill>
                  <a:srgbClr val="92D050"/>
                </a:solidFill>
              </a:rPr>
              <a:t>Tujuan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Riset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5105400" cy="4848226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Murdic</a:t>
            </a:r>
            <a:r>
              <a:rPr lang="en-US" sz="2000" dirty="0" smtClean="0"/>
              <a:t>, R.F,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i="1" dirty="0" smtClean="0"/>
              <a:t>Business Research: Concept and Practice (1966)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:</a:t>
            </a:r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(</a:t>
            </a:r>
            <a:r>
              <a:rPr lang="en-US" sz="2000" dirty="0" err="1" smtClean="0"/>
              <a:t>terapan</a:t>
            </a:r>
            <a:r>
              <a:rPr lang="en-US" sz="2000" dirty="0" smtClean="0"/>
              <a:t>).</a:t>
            </a:r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menekankan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i="1" dirty="0" smtClean="0"/>
              <a:t>(practical </a:t>
            </a:r>
            <a:r>
              <a:rPr lang="en-US" sz="2000" i="1" dirty="0" err="1" smtClean="0"/>
              <a:t>aproach</a:t>
            </a:r>
            <a:r>
              <a:rPr lang="en-US" sz="2000" i="1" dirty="0" smtClean="0"/>
              <a:t>).</a:t>
            </a:r>
            <a:endParaRPr lang="en-US" sz="2000" dirty="0"/>
          </a:p>
        </p:txBody>
      </p:sp>
      <p:pic>
        <p:nvPicPr>
          <p:cNvPr id="7" name="Content Placeholder 6" descr="research_zon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2057400"/>
            <a:ext cx="3455987" cy="3657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Karakteristik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Riset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1999" cy="5257800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Bersifat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Publik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Tergantung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pada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informasi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tersedia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bebas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Riset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harus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menginformasikan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metode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risetnya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kepada</a:t>
            </a:r>
            <a:r>
              <a:rPr lang="en-US" sz="1600" dirty="0" smtClean="0">
                <a:latin typeface="Arial Narrow" pitchFamily="34" charset="0"/>
              </a:rPr>
              <a:t> yang lain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Terbuka </a:t>
            </a:r>
            <a:r>
              <a:rPr lang="en-US" sz="1600" dirty="0" err="1" smtClean="0">
                <a:latin typeface="Arial Narrow" pitchFamily="34" charset="0"/>
              </a:rPr>
              <a:t>terhadap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koreksi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verifikasi</a:t>
            </a:r>
            <a:endParaRPr lang="en-US" sz="1600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Objektif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Aturan-aturan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eksplisit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prosedur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mengikat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peneliti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Berhubungan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dengan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fakta-fakta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daripada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interpretasi</a:t>
            </a:r>
            <a:endParaRPr lang="en-US" sz="1600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Empirikal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Memperhatikan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dapat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diketahui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atau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dapat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diukur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Menolak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metafisikal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penjelasan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nonsensikal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Konsep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harud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didefinisikan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jelas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Framing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definisi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operasional</a:t>
            </a:r>
            <a:endParaRPr lang="en-US" sz="1600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Sistematik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kumulatif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Review </a:t>
            </a:r>
            <a:r>
              <a:rPr lang="en-US" sz="1600" dirty="0" err="1" smtClean="0">
                <a:latin typeface="Arial Narrow" pitchFamily="34" charset="0"/>
              </a:rPr>
              <a:t>literatur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ilmiah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Konsistensi</a:t>
            </a:r>
            <a:r>
              <a:rPr lang="en-US" sz="1600" dirty="0" smtClean="0">
                <a:latin typeface="Arial Narrow" pitchFamily="34" charset="0"/>
              </a:rPr>
              <a:t>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Prediktif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Memprediksi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perilaku</a:t>
            </a:r>
            <a:endParaRPr lang="en-US" sz="1600" dirty="0" smtClean="0">
              <a:latin typeface="Arial Narrow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sz="1600" dirty="0" err="1" smtClean="0">
                <a:latin typeface="Arial Narrow" pitchFamily="34" charset="0"/>
              </a:rPr>
              <a:t>Kemampuan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memprediksi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fenomena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atau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peristiwa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D.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Macam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-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macam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(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Riset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495800" cy="3400425"/>
          </a:xfrm>
        </p:spPr>
        <p:txBody>
          <a:bodyPr/>
          <a:lstStyle/>
          <a:p>
            <a:pPr marL="514350" indent="-514350"/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libri" pitchFamily="34" charset="0"/>
              </a:rPr>
              <a:t>E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ksploratoris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Survei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Literatur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Survei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Pengalaman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314450" lvl="2" indent="-514350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Studi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Kasus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/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Deskriptif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/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Eksplanatoris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/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Analisis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SWOT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TOWS</a:t>
            </a:r>
          </a:p>
          <a:p>
            <a:pPr marL="514350" indent="-514350"/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Content Placeholder 5" descr="research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524000"/>
            <a:ext cx="4065587" cy="4800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E.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Proses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4864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menurut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Indriantoro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Supomo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buku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Metodologi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Bisnis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(2008: 8),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yaitu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mengembangkan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pengetahuan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menjawab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memerlukan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persyaratan-persyaratan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yaitu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berikut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Merupakan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penyelidikan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sistematis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terhadap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tertentu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ilmiah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Menghimpun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bukti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cukup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representatif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dasar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menarik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kesimpulan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penalaran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logis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memihak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(bias)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menarik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kesimpulan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Terjadi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umum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yaitu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: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en-US" sz="2000" dirty="0" err="1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dentifikasi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pengajuan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pertanyaan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sistematis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57250" lvl="1" indent="-45720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Telaah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teorites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857250" lvl="1" indent="-45720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Pengujian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kesimpulan</a:t>
            </a: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Skema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Proses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Penelitian</a:t>
            </a:r>
            <a:endParaRPr lang="en-US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1524000"/>
            <a:ext cx="2514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Identifikasi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Masalah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Pertanyaan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Penelitian</a:t>
            </a:r>
            <a:r>
              <a:rPr lang="en-US" dirty="0" smtClean="0">
                <a:latin typeface="Calibri" pitchFamily="34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04248" y="2895600"/>
            <a:ext cx="1981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Telaah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Teoritis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3248" y="4191000"/>
            <a:ext cx="3124200" cy="1143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Pengujian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Fakta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Pemilihan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Pengumpulan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&amp;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Analisis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Data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2903560"/>
            <a:ext cx="19812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Hipotesis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24400" y="4267200"/>
            <a:ext cx="25146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Pengujian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48400" y="5791200"/>
            <a:ext cx="25146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KESIMPULAN !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1676400" y="2590800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705968" y="3809206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124200" y="32004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3810000" y="47244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5549746" y="387255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943600" y="3810000"/>
            <a:ext cx="1905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>
            <a:off x="6896894" y="4762500"/>
            <a:ext cx="19042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-1554879" y="4221879"/>
            <a:ext cx="3886200" cy="144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81000" y="6172200"/>
            <a:ext cx="5867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Identifikasi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Masalah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938587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Identifikasi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masalah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pertanyaan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Penemuan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masalah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(problem finding)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Pemecahan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itchFamily="34" charset="0"/>
              </a:rPr>
              <a:t>masalah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(problem solving)</a:t>
            </a:r>
            <a:endParaRPr 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6a00d8341c4e6153ef010534d277ff970b-800w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3613" y="1676400"/>
            <a:ext cx="3684587" cy="28107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Telaah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Teoritis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648200" cy="4295775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Telaah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teoritis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merupakan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kajian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kerangka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landasan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teoritis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adalah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tahapan-tahapan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proses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riset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).</a:t>
            </a:r>
          </a:p>
          <a:p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Bertujuan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penyusunan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kerangka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teoritis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sebagai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dasar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menjawab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permasalahan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endParaRPr lang="en-US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Mengembangkan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menguji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hipotesis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</a:rPr>
              <a:t>(hypothesis testing)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melalui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proses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pengujian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</a:rPr>
              <a:t>fakta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en-US" sz="24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1898" y="1295400"/>
            <a:ext cx="3469821" cy="4572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Pengujian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Fakta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Data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76374"/>
            <a:ext cx="4087813" cy="446722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Pengujian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melalui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proses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pemilihan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pengumpulan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analisis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membentuk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desain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tersebut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terkait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sedang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diteliti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Hasilnya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dasar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representatif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penyusunan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kesimpulan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innovat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76400"/>
            <a:ext cx="4068585" cy="38862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Kesimpulan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6375"/>
            <a:ext cx="4164013" cy="4114800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Hasil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memberikan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feed back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pada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pertanyaan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timbul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Kesimpulan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berbentuk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Dukungan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penolakan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terhadap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hipotesis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dikembangkan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telaah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Pengungkapan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dipergunakan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dasar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penyusunan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teori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hipotesis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tertentu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conclusion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3613" y="1676400"/>
            <a:ext cx="4064164" cy="4114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F.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Survei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5410200" cy="4876800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Kata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terdiri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“</a:t>
            </a:r>
            <a:r>
              <a:rPr lang="en-US" sz="2000" i="1" dirty="0" err="1" smtClean="0">
                <a:solidFill>
                  <a:srgbClr val="FF0000"/>
                </a:solidFill>
                <a:latin typeface="Calibri" pitchFamily="34" charset="0"/>
              </a:rPr>
              <a:t>sur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”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merupakan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turunan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kata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super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(Latin) 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berarti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diatas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melampaui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Sedangkan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“vey”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berasal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kata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kerja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(Latin) </a:t>
            </a:r>
            <a:r>
              <a:rPr lang="en-US" sz="2000" i="1" dirty="0" err="1" smtClean="0">
                <a:solidFill>
                  <a:srgbClr val="FF0000"/>
                </a:solidFill>
                <a:latin typeface="Calibri" pitchFamily="34" charset="0"/>
              </a:rPr>
              <a:t>videre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berarti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melihat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Pengertian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umum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kata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survey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melihat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di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atas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Calibri" pitchFamily="34" charset="0"/>
              </a:rPr>
              <a:t>melampaui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Jadi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  <a:latin typeface="Calibri" pitchFamily="34" charset="0"/>
              </a:rPr>
              <a:t>survey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pengamatan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penyelidikan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kritis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mendapatkan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keterangan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tepat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terhadap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persoalaan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objek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tertentu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komunitas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lokasi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tertentu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ditelaah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Menurut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Irawan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Soehartono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(2002:54),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survey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pengamatan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berskala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besar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pada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kelompok-kelompok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manusia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surveyResearc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0" y="2057400"/>
            <a:ext cx="3227387" cy="304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Chapter 1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13" y="1476374"/>
            <a:ext cx="7519987" cy="469582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Pengertian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Riset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Kriteria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Riset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Ilmiah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Tujuan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Penelitian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Macam-macam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Penelitian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</a:rPr>
              <a:t>Riset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Proses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Penelitian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Penelitian</a:t>
            </a:r>
            <a:r>
              <a:rPr lang="en-US" sz="2400" dirty="0" smtClean="0">
                <a:latin typeface="Calibri" pitchFamily="34" charset="0"/>
              </a:rPr>
              <a:t> Survey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Metodologi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Penelitian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Teknik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Metode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Pengumpulan</a:t>
            </a:r>
            <a:r>
              <a:rPr lang="en-US" sz="2400" dirty="0" smtClean="0">
                <a:latin typeface="Calibri" pitchFamily="34" charset="0"/>
              </a:rPr>
              <a:t>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 smtClean="0">
                <a:latin typeface="Calibri" pitchFamily="34" charset="0"/>
              </a:rPr>
              <a:t>Teknik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Observasi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1.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Tujuan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Survei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7244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Charles Booth (1974)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tujuan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survey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dilakukan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memberikan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gambaran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sesuatu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disebut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survey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deskriptif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Ciri-ciri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survey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deskriptif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Berkaitan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situasi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memerlukan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teknik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pengumpulan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informasi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melalui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wawancara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pengisian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angket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observasi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langsung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Populasi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harus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terpilih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selektif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Data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deskriptif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tersebut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mudah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mengalami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distorsi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akibat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terjadinya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bias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rancangan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(research design)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Walaupun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riset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deskriptif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berdasarkan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pada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teknik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pengumpulan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data, data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tersebut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harus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disusun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disajikan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akurat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benar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menghindari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yang bias.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Tujuan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lain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melakukan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analisis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disebut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metode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survey </a:t>
            </a:r>
            <a:r>
              <a:rPr lang="en-US" sz="2000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analitical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biasanya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analitik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merupakan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kuantitatif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pengujian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statistik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2.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Metode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Survei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76374"/>
            <a:ext cx="4876800" cy="484822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survei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observasi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sama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merupakan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pengumpulan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“data primer”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memperolehnya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langsung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sumber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lapangan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besar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deskriptif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berasal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subjek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menyatakan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opini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sikap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pandangan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pengalaman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penelitian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karakteristik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tertentu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individual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maupun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kelompok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Pengumpulan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informasi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lapangan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</a:rPr>
              <a:t>Kuesioner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</a:rPr>
              <a:t> (Questionnaire)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</a:rPr>
              <a:t>Wawancara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</a:rPr>
              <a:t> (Interview)</a:t>
            </a:r>
            <a:endParaRPr lang="en-US" sz="16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SurveyResearch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3800" y="1981200"/>
            <a:ext cx="3759200" cy="37338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G.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Metodologi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Dalam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5410200" cy="4953000"/>
          </a:xfrm>
        </p:spPr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Berasal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kata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methodos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n-US" sz="2000" dirty="0" err="1" smtClean="0">
                <a:latin typeface="Calibri" pitchFamily="34" charset="0"/>
              </a:rPr>
              <a:t>Yunani</a:t>
            </a:r>
            <a:r>
              <a:rPr lang="en-US" sz="2000" dirty="0" smtClean="0">
                <a:latin typeface="Calibri" pitchFamily="34" charset="0"/>
              </a:rPr>
              <a:t>) yang </a:t>
            </a:r>
            <a:r>
              <a:rPr lang="en-US" sz="2000" dirty="0" err="1" smtClean="0">
                <a:latin typeface="Calibri" pitchFamily="34" charset="0"/>
              </a:rPr>
              <a:t>berarti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menuju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jalan</a:t>
            </a:r>
            <a:r>
              <a:rPr lang="en-US" sz="2000" dirty="0" smtClean="0">
                <a:latin typeface="Calibri" pitchFamily="34" charset="0"/>
              </a:rPr>
              <a:t>. </a:t>
            </a:r>
          </a:p>
          <a:p>
            <a:r>
              <a:rPr lang="en-US" sz="2000" dirty="0" err="1" smtClean="0">
                <a:latin typeface="Calibri" pitchFamily="34" charset="0"/>
              </a:rPr>
              <a:t>Metode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merupakan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kegiatan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ilmiah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berkaitan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kerja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n-US" sz="2000" dirty="0" err="1" smtClean="0">
                <a:latin typeface="Calibri" pitchFamily="34" charset="0"/>
              </a:rPr>
              <a:t>sistematis</a:t>
            </a:r>
            <a:r>
              <a:rPr lang="en-US" sz="2000" dirty="0" smtClean="0">
                <a:latin typeface="Calibri" pitchFamily="34" charset="0"/>
              </a:rPr>
              <a:t>) </a:t>
            </a:r>
            <a:r>
              <a:rPr lang="en-US" sz="2000" dirty="0" err="1" smtClean="0">
                <a:latin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memahami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subjek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objek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penelitian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sebagai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upaya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menemukan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jawaban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dipertanggungjawabkan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ilmiah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keabsahannya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Penelitian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merupakan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kegiatan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ilmiah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berkaitan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metodologis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sistematis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konsisten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Metodologi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penelitian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menarik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kesimpulan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sistem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metode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dipergunakan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memperoleh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informasi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bahan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materi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pengetahuan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ilmiah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5" name="Content Placeholder 4" descr="mistake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0" y="1905000"/>
            <a:ext cx="3276600" cy="3684587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Ciri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Utama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Penelitian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38213" y="1476375"/>
          <a:ext cx="751998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92D050"/>
                </a:solidFill>
                <a:latin typeface="Calibri" pitchFamily="34" charset="0"/>
              </a:rPr>
              <a:t>Model </a:t>
            </a:r>
            <a:r>
              <a:rPr lang="en-US" sz="3600" dirty="0" err="1" smtClean="0">
                <a:solidFill>
                  <a:srgbClr val="92D050"/>
                </a:solidFill>
                <a:latin typeface="Calibri" pitchFamily="34" charset="0"/>
              </a:rPr>
              <a:t>Riset</a:t>
            </a:r>
            <a:r>
              <a:rPr lang="en-US" sz="3600" dirty="0" smtClean="0">
                <a:solidFill>
                  <a:srgbClr val="92D050"/>
                </a:solidFill>
                <a:latin typeface="Calibri" pitchFamily="34" charset="0"/>
              </a:rPr>
              <a:t>, </a:t>
            </a:r>
            <a:r>
              <a:rPr lang="en-US" sz="3600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sz="3600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Calibri" pitchFamily="34" charset="0"/>
              </a:rPr>
              <a:t>Sietel</a:t>
            </a:r>
            <a:r>
              <a:rPr lang="en-US" sz="3600" dirty="0" smtClean="0">
                <a:solidFill>
                  <a:srgbClr val="92D050"/>
                </a:solidFill>
                <a:latin typeface="Calibri" pitchFamily="34" charset="0"/>
              </a:rPr>
              <a:t> (1992:140)</a:t>
            </a:r>
            <a:endParaRPr lang="en-US" sz="3600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1" y="1476375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150"/>
            <a:ext cx="8153399" cy="788988"/>
          </a:xfrm>
        </p:spPr>
        <p:txBody>
          <a:bodyPr/>
          <a:lstStyle/>
          <a:p>
            <a:r>
              <a:rPr lang="en-US" sz="3800" b="1" dirty="0" smtClean="0">
                <a:solidFill>
                  <a:srgbClr val="92D050"/>
                </a:solidFill>
                <a:latin typeface="Calibri" pitchFamily="34" charset="0"/>
              </a:rPr>
              <a:t>H. </a:t>
            </a:r>
            <a:r>
              <a:rPr lang="en-US" sz="3800" b="1" dirty="0" err="1" smtClean="0">
                <a:solidFill>
                  <a:srgbClr val="92D050"/>
                </a:solidFill>
                <a:latin typeface="Calibri" pitchFamily="34" charset="0"/>
              </a:rPr>
              <a:t>Teknik</a:t>
            </a:r>
            <a:r>
              <a:rPr lang="en-US" sz="3800" b="1" dirty="0" smtClean="0">
                <a:solidFill>
                  <a:srgbClr val="92D050"/>
                </a:solidFill>
                <a:latin typeface="Calibri" pitchFamily="34" charset="0"/>
              </a:rPr>
              <a:t> &amp; </a:t>
            </a:r>
            <a:r>
              <a:rPr lang="en-US" sz="3800" b="1" dirty="0" err="1" smtClean="0">
                <a:solidFill>
                  <a:srgbClr val="92D050"/>
                </a:solidFill>
                <a:latin typeface="Calibri" pitchFamily="34" charset="0"/>
              </a:rPr>
              <a:t>Metode</a:t>
            </a:r>
            <a:r>
              <a:rPr lang="en-US" sz="38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800" b="1" dirty="0" err="1" smtClean="0">
                <a:solidFill>
                  <a:srgbClr val="92D050"/>
                </a:solidFill>
                <a:latin typeface="Calibri" pitchFamily="34" charset="0"/>
              </a:rPr>
              <a:t>Pengumpulan</a:t>
            </a:r>
            <a:r>
              <a:rPr lang="en-US" sz="3800" b="1" dirty="0" smtClean="0">
                <a:solidFill>
                  <a:srgbClr val="92D050"/>
                </a:solidFill>
                <a:latin typeface="Calibri" pitchFamily="34" charset="0"/>
              </a:rPr>
              <a:t> Data</a:t>
            </a:r>
            <a:endParaRPr lang="en-US" sz="38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76374"/>
            <a:ext cx="4240213" cy="4848225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merupakan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unsur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komponen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utama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melaksanakan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riset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J.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Supranto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(1998:47), data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alat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pengambil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keputusan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pemecah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harus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benar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Data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baik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adalah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data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dipercaya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kebenarannya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latin typeface="Calibri" pitchFamily="34" charset="0"/>
              </a:rPr>
              <a:t>reliabe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waktu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mencakupi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ruang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luas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serta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dapat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memberikan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gambaran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jelas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menyeluruh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sistematis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komprehensif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Content Placeholder 4" descr="Partner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3613" y="1752600"/>
            <a:ext cx="4141787" cy="35052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  <a:latin typeface="Calibri" pitchFamily="34" charset="0"/>
              </a:rPr>
              <a:t>Pengumpulan</a:t>
            </a:r>
            <a:r>
              <a:rPr lang="en-US" dirty="0" smtClean="0">
                <a:solidFill>
                  <a:srgbClr val="92D050"/>
                </a:solidFill>
                <a:latin typeface="Calibri" pitchFamily="34" charset="0"/>
              </a:rPr>
              <a:t> Data</a:t>
            </a:r>
            <a:endParaRPr lang="en-US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Upaya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mencari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data 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dipergunakan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mengetahui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gambaran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sedang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diteliti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dibahas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dianalisis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kemudian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ditarik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kesimpulan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melakukan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pengujian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hipotesis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mencari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pemecahan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Kegunaan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data 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Memperoleh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gambaran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Dasar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membuat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keputusan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Dasar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penyusunan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perencanaan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Alat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kontrol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dalam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perencanaan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</a:rPr>
              <a:t>Evaluasi</a:t>
            </a:r>
            <a:endParaRPr lang="en-US" sz="20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Data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sifatnya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…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8213" y="1476375"/>
          <a:ext cx="751998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Data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sumber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data…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38213" y="1476375"/>
          <a:ext cx="751998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Data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cara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perolehan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…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38213" y="1476374"/>
          <a:ext cx="7748587" cy="454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A.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Pengertian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Riset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In English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“to research for, to find”. 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Latin “re”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artinya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lagi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”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cercier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”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artinya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mencari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”.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umum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riset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berarti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mencari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informasi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tentang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”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(looking for information about something)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Atau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bisa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juga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diartikan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sebagai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sebuah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usaha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menemukan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sesuatu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alibri" pitchFamily="34" charset="0"/>
              </a:rPr>
              <a:t>(an attempt to discover something)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Data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waktu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pengumpulan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1" y="1295400"/>
          <a:ext cx="8077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Pembagian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alibri" pitchFamily="34" charset="0"/>
              </a:rPr>
              <a:t>Riset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</a:b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Menurut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J.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Supranto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(1998.48)</a:t>
            </a:r>
            <a:endParaRPr lang="en-US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7239000" cy="461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I. </a:t>
            </a:r>
            <a:r>
              <a:rPr lang="en-US" dirty="0" err="1" smtClean="0">
                <a:latin typeface="Calibri" pitchFamily="34" charset="0"/>
              </a:rPr>
              <a:t>Teknik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Observasi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13" y="1476374"/>
            <a:ext cx="7519987" cy="4695825"/>
          </a:xfrm>
        </p:spPr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Teknik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(observation technical) </a:t>
            </a:r>
            <a:r>
              <a:rPr lang="en-US" sz="2000" dirty="0" err="1" smtClean="0">
                <a:latin typeface="Calibri" pitchFamily="34" charset="0"/>
              </a:rPr>
              <a:t>awalnya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dipergunakan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dalam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etnografis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r>
              <a:rPr lang="en-US" sz="2000" dirty="0" err="1" smtClean="0">
                <a:latin typeface="Calibri" pitchFamily="34" charset="0"/>
              </a:rPr>
              <a:t>Spradley</a:t>
            </a:r>
            <a:r>
              <a:rPr lang="en-US" sz="2000" dirty="0" smtClean="0">
                <a:latin typeface="Calibri" pitchFamily="34" charset="0"/>
              </a:rPr>
              <a:t> (1980), </a:t>
            </a:r>
            <a:r>
              <a:rPr lang="en-US" sz="2000" dirty="0" err="1" smtClean="0">
                <a:latin typeface="Calibri" pitchFamily="34" charset="0"/>
              </a:rPr>
              <a:t>tiga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aspek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pengalaman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manusia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Cultural behavior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Cultural knowledge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Cultural artifacts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Lincoln and </a:t>
            </a:r>
            <a:r>
              <a:rPr lang="en-US" sz="2000" dirty="0" err="1" smtClean="0">
                <a:latin typeface="Calibri" pitchFamily="34" charset="0"/>
              </a:rPr>
              <a:t>Guba</a:t>
            </a:r>
            <a:r>
              <a:rPr lang="en-US" sz="2000" dirty="0" smtClean="0">
                <a:latin typeface="Calibri" pitchFamily="34" charset="0"/>
              </a:rPr>
              <a:t> (1985), </a:t>
            </a:r>
            <a:r>
              <a:rPr lang="en-US" sz="2000" dirty="0" err="1" smtClean="0">
                <a:latin typeface="Calibri" pitchFamily="34" charset="0"/>
              </a:rPr>
              <a:t>mengklasifikasikan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melalui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Pengamat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bertindak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sebagai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partisipan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nonpartisipan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terang-terangan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(overt observation)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melakukan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penyamaran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alibri" pitchFamily="34" charset="0"/>
              </a:rPr>
              <a:t>(covert observation)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alami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dirancang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melalui</a:t>
            </a:r>
            <a:r>
              <a:rPr lang="en-US" sz="2000" dirty="0" smtClean="0">
                <a:latin typeface="Calibri" pitchFamily="34" charset="0"/>
              </a:rPr>
              <a:t> analog </a:t>
            </a:r>
            <a:r>
              <a:rPr lang="en-US" sz="2000" dirty="0" err="1" smtClean="0">
                <a:latin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wawancara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terstruktur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tidak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terstruktur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Teknik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Observasi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…</a:t>
            </a:r>
            <a:b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</a:br>
            <a:r>
              <a:rPr lang="en-US" sz="2800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sz="28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  <a:latin typeface="Calibri" pitchFamily="34" charset="0"/>
              </a:rPr>
              <a:t>Indriantoro</a:t>
            </a:r>
            <a:r>
              <a:rPr lang="en-US" sz="28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  <a:latin typeface="Calibri" pitchFamily="34" charset="0"/>
              </a:rPr>
              <a:t>dan</a:t>
            </a:r>
            <a:r>
              <a:rPr lang="en-US" sz="28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  <a:latin typeface="Calibri" pitchFamily="34" charset="0"/>
              </a:rPr>
              <a:t>Supomo</a:t>
            </a:r>
            <a:r>
              <a:rPr lang="en-US" sz="2800" b="1" dirty="0" smtClean="0">
                <a:solidFill>
                  <a:srgbClr val="92D050"/>
                </a:solidFill>
                <a:latin typeface="Calibri" pitchFamily="34" charset="0"/>
              </a:rPr>
              <a:t> (2002: 158)</a:t>
            </a:r>
            <a:endParaRPr lang="en-US" sz="28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212" y="1476375"/>
            <a:ext cx="3938587" cy="4114800"/>
          </a:xfrm>
        </p:spPr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beberapa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jenis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objek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subjek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seperti</a:t>
            </a:r>
            <a:r>
              <a:rPr lang="en-US" sz="2000" dirty="0" smtClean="0">
                <a:latin typeface="Calibri" pitchFamily="34" charset="0"/>
              </a:rPr>
              <a:t> : </a:t>
            </a:r>
            <a:r>
              <a:rPr lang="en-US" sz="2000" dirty="0" err="1" smtClean="0">
                <a:latin typeface="Calibri" pitchFamily="34" charset="0"/>
              </a:rPr>
              <a:t>perilaku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fisik</a:t>
            </a:r>
            <a:r>
              <a:rPr lang="en-US" sz="2000" dirty="0" smtClean="0">
                <a:latin typeface="Calibri" pitchFamily="34" charset="0"/>
              </a:rPr>
              <a:t>, verbal, </a:t>
            </a:r>
            <a:r>
              <a:rPr lang="en-US" sz="2000" dirty="0" err="1" smtClean="0">
                <a:latin typeface="Calibri" pitchFamily="34" charset="0"/>
              </a:rPr>
              <a:t>ekspresif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benda-benda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fisik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rutin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temporal.</a:t>
            </a:r>
          </a:p>
          <a:p>
            <a:r>
              <a:rPr lang="en-US" sz="2000" dirty="0" err="1" smtClean="0">
                <a:latin typeface="Calibri" pitchFamily="34" charset="0"/>
              </a:rPr>
              <a:t>Teknik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Direct observation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Mechanical observation</a:t>
            </a:r>
            <a:endParaRPr lang="en-US" sz="2000" i="1" dirty="0">
              <a:latin typeface="Calibri" pitchFamily="34" charset="0"/>
            </a:endParaRPr>
          </a:p>
        </p:txBody>
      </p:sp>
      <p:pic>
        <p:nvPicPr>
          <p:cNvPr id="5" name="Content Placeholder 4" descr="corporate_main_righ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371600"/>
            <a:ext cx="3505200" cy="425972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Tingkat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Partisipasi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dalam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Observasi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76375"/>
            <a:ext cx="4240213" cy="4114800"/>
          </a:xfrm>
        </p:spPr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Menurut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Spradkey</a:t>
            </a:r>
            <a:r>
              <a:rPr lang="en-US" sz="2000" dirty="0" smtClean="0">
                <a:latin typeface="Calibri" pitchFamily="34" charset="0"/>
              </a:rPr>
              <a:t> (1980), </a:t>
            </a:r>
            <a:r>
              <a:rPr lang="en-US" sz="2000" dirty="0" err="1" smtClean="0">
                <a:latin typeface="Calibri" pitchFamily="34" charset="0"/>
              </a:rPr>
              <a:t>terdapat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tiga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tingkatan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keterlibatan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peneliti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melalui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Noninvolvement 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Low involvement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i="1" dirty="0" smtClean="0">
                <a:latin typeface="Calibri" pitchFamily="34" charset="0"/>
              </a:rPr>
              <a:t>High involvement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>
                <a:latin typeface="Calibri" pitchFamily="34" charset="0"/>
              </a:rPr>
              <a:t>Tujuan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untuk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memahami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perilaku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kejadian-kejadian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dalam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hal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ini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berbagai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variasi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mengenai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keterlibatan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dalam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observasi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tingkat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partisipasi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penelitian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Tingkat </a:t>
            </a:r>
            <a:r>
              <a:rPr lang="en-US" sz="2000" dirty="0" err="1" smtClean="0">
                <a:latin typeface="Calibri" pitchFamily="34" charset="0"/>
              </a:rPr>
              <a:t>keterlibatan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partisipasi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Participant observation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Non participant observation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Passive observation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Active participant observation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Calibri" pitchFamily="34" charset="0"/>
              </a:rPr>
              <a:t>Moderate observation</a:t>
            </a:r>
            <a:endParaRPr lang="en-US" sz="2000" i="1" dirty="0">
              <a:latin typeface="Calibri" pitchFamily="34" charset="0"/>
            </a:endParaRPr>
          </a:p>
        </p:txBody>
      </p:sp>
      <p:pic>
        <p:nvPicPr>
          <p:cNvPr id="5" name="Picture 4" descr="97_make_a_wish_lo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191000"/>
            <a:ext cx="3429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150"/>
            <a:ext cx="8305801" cy="788988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Observasi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Deskriptif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,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Terfokus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dan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Selektif</a:t>
            </a:r>
            <a:endParaRPr lang="en-US" sz="36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Menurut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Spradley</a:t>
            </a:r>
            <a:r>
              <a:rPr lang="en-US" sz="2000" dirty="0" smtClean="0">
                <a:latin typeface="Calibri" pitchFamily="34" charset="0"/>
              </a:rPr>
              <a:t> (1980) yang </a:t>
            </a:r>
            <a:r>
              <a:rPr lang="en-US" sz="2000" dirty="0" err="1" smtClean="0">
                <a:latin typeface="Calibri" pitchFamily="34" charset="0"/>
              </a:rPr>
              <a:t>dikutip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oleh</a:t>
            </a:r>
            <a:r>
              <a:rPr lang="en-US" sz="2000" dirty="0" smtClean="0">
                <a:latin typeface="Calibri" pitchFamily="34" charset="0"/>
              </a:rPr>
              <a:t> Ahmad </a:t>
            </a:r>
            <a:r>
              <a:rPr lang="en-US" sz="2000" dirty="0" err="1" smtClean="0">
                <a:latin typeface="Calibri" pitchFamily="34" charset="0"/>
              </a:rPr>
              <a:t>Sonhadji</a:t>
            </a:r>
            <a:r>
              <a:rPr lang="en-US" sz="2000" dirty="0" smtClean="0">
                <a:latin typeface="Calibri" pitchFamily="34" charset="0"/>
              </a:rPr>
              <a:t> (1996:76), </a:t>
            </a:r>
            <a:r>
              <a:rPr lang="en-US" sz="2000" dirty="0" err="1" smtClean="0">
                <a:latin typeface="Calibri" pitchFamily="34" charset="0"/>
              </a:rPr>
              <a:t>bahwa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peneliti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melakukan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pengamatan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mengenai</a:t>
            </a:r>
            <a:r>
              <a:rPr lang="en-US" sz="2000" dirty="0" smtClean="0">
                <a:latin typeface="Calibri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Aktivitas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manusia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Karakteristik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fisik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Situasi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sosial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000" dirty="0" err="1" smtClean="0">
                <a:latin typeface="Calibri" pitchFamily="34" charset="0"/>
              </a:rPr>
              <a:t>Perasaan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menjadi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bagian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situasi</a:t>
            </a:r>
            <a:endParaRPr lang="en-US" sz="2000" dirty="0" smtClean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73613" y="1476375"/>
          <a:ext cx="368458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Observation Attention 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err="1" smtClean="0">
                <a:latin typeface="Calibri" pitchFamily="34" charset="0"/>
              </a:rPr>
              <a:t>Pengamat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harus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fokus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Menghindari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kata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sifat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interpretatif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</a:rPr>
              <a:t>Tidak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mengganggu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komunitas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subjek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r>
              <a:rPr lang="en-US" sz="2400" dirty="0" err="1" smtClean="0">
                <a:latin typeface="Calibri" pitchFamily="34" charset="0"/>
              </a:rPr>
              <a:t>Pembuatan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catatan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observasi</a:t>
            </a:r>
            <a:endParaRPr lang="en-U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  <p:pic>
        <p:nvPicPr>
          <p:cNvPr id="5" name="Content Placeholder 4" descr="tanda ser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1752600"/>
            <a:ext cx="3569920" cy="3373575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Pedoman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format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catatan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observasi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419600" cy="4800600"/>
          </a:xfrm>
        </p:spPr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Catatan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membuat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gambaran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umum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peristiwa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Dibuat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seperti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buku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harian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Catatan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tentang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satuan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tematis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Kronologis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Berbentuk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peta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sketsa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diagram</a:t>
            </a:r>
          </a:p>
          <a:p>
            <a:r>
              <a:rPr lang="en-US" sz="2000" dirty="0" err="1" smtClean="0">
                <a:latin typeface="Calibri" pitchFamily="34" charset="0"/>
              </a:rPr>
              <a:t>Taksonomi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kategori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Sosiometrik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Panel</a:t>
            </a:r>
          </a:p>
          <a:p>
            <a:r>
              <a:rPr lang="en-US" sz="2000" dirty="0" err="1" smtClean="0">
                <a:latin typeface="Calibri" pitchFamily="34" charset="0"/>
              </a:rPr>
              <a:t>Kuesioner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Daftar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pengecekan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err="1" smtClean="0">
                <a:latin typeface="Calibri" pitchFamily="34" charset="0"/>
              </a:rPr>
              <a:t>Piranti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elektronik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utuk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merekam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gambar</a:t>
            </a:r>
            <a:endParaRPr lang="en-US" sz="2000" dirty="0" smtClean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</p:txBody>
      </p:sp>
      <p:pic>
        <p:nvPicPr>
          <p:cNvPr id="5" name="Content Placeholder 4" descr="audiovisua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1524000"/>
            <a:ext cx="3215013" cy="3200400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Contoh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format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catatan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observasi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0997" y="1476375"/>
          <a:ext cx="845820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1"/>
                <a:gridCol w="422910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FORMAT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OBSERVASI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Tema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alibri" pitchFamily="34" charset="0"/>
                        </a:rPr>
                        <a:t>Observasi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:_____________________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Lokasi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Objek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:________________________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Hari</a:t>
                      </a:r>
                      <a:r>
                        <a:rPr lang="en-US" dirty="0" smtClean="0">
                          <a:latin typeface="Calibri" pitchFamily="34" charset="0"/>
                        </a:rPr>
                        <a:t>/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Tgl</a:t>
                      </a:r>
                      <a:r>
                        <a:rPr lang="en-US" dirty="0" smtClean="0">
                          <a:latin typeface="Calibri" pitchFamily="34" charset="0"/>
                        </a:rPr>
                        <a:t>./Jam_______________________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Jenis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Objek</a:t>
                      </a:r>
                      <a:r>
                        <a:rPr lang="en-US" dirty="0" smtClean="0">
                          <a:latin typeface="Calibri" pitchFamily="34" charset="0"/>
                        </a:rPr>
                        <a:t>__________________________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Pengamat</a:t>
                      </a:r>
                      <a:r>
                        <a:rPr lang="en-US" dirty="0" smtClean="0">
                          <a:latin typeface="Calibri" pitchFamily="34" charset="0"/>
                        </a:rPr>
                        <a:t>__________________________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</a:rPr>
                        <a:t>Catatan</a:t>
                      </a:r>
                      <a:r>
                        <a:rPr lang="en-US" dirty="0" smtClean="0">
                          <a:latin typeface="Calibri" pitchFamily="34" charset="0"/>
                        </a:rPr>
                        <a:t>_____________________________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Coding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</a:rPr>
                        <a:t>Data 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dan</a:t>
                      </a:r>
                      <a:r>
                        <a:rPr lang="en-US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</a:rPr>
                        <a:t>Hasil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alibri" pitchFamily="34" charset="0"/>
                        </a:rPr>
                        <a:t>Pengamatan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Perbedaan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Jenis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Riset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526272"/>
          <a:ext cx="7239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Riset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Sehari-hari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 </a:t>
                      </a:r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(everyday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research)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Riset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Ilmiah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(scientific research)</a:t>
                      </a:r>
                      <a:endParaRPr lang="en-US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Intuisi</a:t>
                      </a:r>
                      <a:endParaRPr lang="en-US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Anggapan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umum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(common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sense)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Tidak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ada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aturan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(casual)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Dilakukan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setiap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saat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Pilih-pilih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(selective)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Kebetulan</a:t>
                      </a:r>
                      <a:endParaRPr lang="en-US" i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Fokus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pada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keputusan</a:t>
                      </a:r>
                      <a:r>
                        <a:rPr lang="en-US" i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i="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pribadi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Berdasarkan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teori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Terstruktur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Ada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aturan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ketat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sistematis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Terencana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Objektif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tidak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memihak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Pemikiran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ilmiah</a:t>
                      </a:r>
                      <a:endPara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Fokus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pada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pengetahuan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tentang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bscissa" pitchFamily="2" charset="0"/>
                        </a:rPr>
                        <a:t>realitas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bscissa" pitchFamily="2" charset="0"/>
                      </a:endParaRPr>
                    </a:p>
                  </a:txBody>
                  <a:tcPr marL="107343" marR="107343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Quote from expert…</a:t>
            </a:r>
            <a:endParaRPr lang="en-US" sz="36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62745" cy="4876800"/>
          </a:xfrm>
        </p:spPr>
        <p:txBody>
          <a:bodyPr/>
          <a:lstStyle/>
          <a:p>
            <a:pPr algn="just">
              <a:buNone/>
            </a:pP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Henry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Mannahein</a:t>
            </a:r>
            <a:endParaRPr lang="en-US" sz="18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Research is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“</a:t>
            </a: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an inter-subjective, accurate, systematic analysis of determinate of body empirical data, in order to discover </a:t>
            </a:r>
            <a:r>
              <a:rPr lang="en-US" sz="1800" i="1" dirty="0" err="1" smtClean="0">
                <a:solidFill>
                  <a:srgbClr val="0070C0"/>
                </a:solidFill>
                <a:latin typeface="Calibri" pitchFamily="34" charset="0"/>
              </a:rPr>
              <a:t>reccuring</a:t>
            </a:r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 relationship among phenomena”.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Riset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bertujuan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menemukan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hubungan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antara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fenomena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melalui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analisis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akurat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sistematik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terhadap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data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empiris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.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Ilmu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pengetahuan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bertujuan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menjelaskan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fakta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memahami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hubungan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antar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fakta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Kamus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Oxford Advanced Leaner’s Dictionary of Current English (1997)</a:t>
            </a:r>
          </a:p>
          <a:p>
            <a:r>
              <a:rPr lang="en-US" sz="1800" i="1" dirty="0" smtClean="0">
                <a:solidFill>
                  <a:srgbClr val="0070C0"/>
                </a:solidFill>
                <a:latin typeface="Calibri" pitchFamily="34" charset="0"/>
              </a:rPr>
              <a:t>Research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berarti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melakukan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penyelidikan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aturan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untuk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menemukan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fakta-fakta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baru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memperoleh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tambahan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informasi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18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Webster’s New World Dictionary (1976)</a:t>
            </a:r>
          </a:p>
          <a:p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Research,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yaitu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bahwa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penelitian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berarti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penyelidikan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secara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hati-hati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sistematis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dalam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mencari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fakta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dan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prinsip-prinsip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penyelidikan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yang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cermat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guna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menetapkan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suatu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keputusan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alibri" pitchFamily="34" charset="0"/>
              </a:rPr>
              <a:t>tepat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algn="just"/>
            <a:endParaRPr lang="en-US" sz="1800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8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9925" y="152400"/>
            <a:ext cx="7772400" cy="97313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B.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Kriteria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Riset</a:t>
            </a:r>
            <a:r>
              <a:rPr lang="en-US" sz="36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Calibri" pitchFamily="34" charset="0"/>
              </a:rPr>
              <a:t>Ilmiah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</a:br>
            <a:r>
              <a:rPr lang="en-US" sz="2400" b="1" dirty="0" err="1" smtClean="0">
                <a:solidFill>
                  <a:srgbClr val="92D050"/>
                </a:solidFill>
                <a:latin typeface="Calibri" pitchFamily="34" charset="0"/>
              </a:rPr>
              <a:t>Dikutip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Calibri" pitchFamily="34" charset="0"/>
              </a:rPr>
              <a:t>oleh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Calibri" pitchFamily="34" charset="0"/>
              </a:rPr>
              <a:t>Umar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> (2000: 4) </a:t>
            </a:r>
            <a:r>
              <a:rPr lang="en-US" sz="2400" b="1" dirty="0" err="1" smtClean="0">
                <a:solidFill>
                  <a:srgbClr val="92D050"/>
                </a:solidFill>
                <a:latin typeface="Calibri" pitchFamily="34" charset="0"/>
              </a:rPr>
              <a:t>menurut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> M. </a:t>
            </a:r>
            <a:r>
              <a:rPr lang="en-US" sz="2400" b="1" dirty="0" err="1" smtClean="0">
                <a:solidFill>
                  <a:srgbClr val="92D050"/>
                </a:solidFill>
                <a:latin typeface="Calibri" pitchFamily="34" charset="0"/>
              </a:rPr>
              <a:t>Nazir</a:t>
            </a:r>
            <a:r>
              <a:rPr lang="en-US" sz="2400" b="1" dirty="0" smtClean="0">
                <a:solidFill>
                  <a:srgbClr val="92D050"/>
                </a:solidFill>
                <a:latin typeface="Calibri" pitchFamily="34" charset="0"/>
              </a:rPr>
              <a:t> (1988)</a:t>
            </a:r>
            <a:endParaRPr lang="en-US" sz="24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9878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fakta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Bebas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prasangka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yaitu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sudut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pandang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subjektif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analisis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identifikasi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masalah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pemecahan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permasalahan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melalui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analisis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logis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sistematis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hipotesis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teknik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kuantifikasi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tolok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ukur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objektif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sistematis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Calibri" pitchFamily="34" charset="0"/>
              </a:rPr>
              <a:t>logis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6" name="Content Placeholder 5" descr="0060-0808-1915-1235_Man_Working_on_a_Computer_Sweating_to_Meet_a_Deadline_clipart_ima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057400"/>
            <a:ext cx="3984533" cy="35177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Abscissa" pitchFamily="2" charset="0"/>
              </a:rPr>
              <a:t>Peristiwa</a:t>
            </a:r>
            <a:r>
              <a:rPr lang="en-US" b="1" dirty="0" smtClean="0">
                <a:solidFill>
                  <a:srgbClr val="92D050"/>
                </a:solidFill>
                <a:latin typeface="Abscissa" pitchFamily="2" charset="0"/>
              </a:rPr>
              <a:t>, </a:t>
            </a:r>
            <a:r>
              <a:rPr lang="en-US" b="1" dirty="0" err="1" smtClean="0">
                <a:solidFill>
                  <a:srgbClr val="92D050"/>
                </a:solidFill>
                <a:latin typeface="Abscissa" pitchFamily="2" charset="0"/>
              </a:rPr>
              <a:t>kejadian</a:t>
            </a:r>
            <a:r>
              <a:rPr lang="en-US" b="1" dirty="0" smtClean="0">
                <a:solidFill>
                  <a:srgbClr val="92D050"/>
                </a:solidFill>
                <a:latin typeface="Abscissa" pitchFamily="2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Abscissa" pitchFamily="2" charset="0"/>
              </a:rPr>
              <a:t>dan</a:t>
            </a:r>
            <a:r>
              <a:rPr lang="en-US" b="1" dirty="0" smtClean="0">
                <a:solidFill>
                  <a:srgbClr val="92D050"/>
                </a:solidFill>
                <a:latin typeface="Abscissa" pitchFamily="2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Abscissa" pitchFamily="2" charset="0"/>
              </a:rPr>
              <a:t>fakta</a:t>
            </a:r>
            <a:r>
              <a:rPr lang="en-US" b="1" dirty="0" smtClean="0">
                <a:solidFill>
                  <a:srgbClr val="92D050"/>
                </a:solidFill>
                <a:latin typeface="Abscissa" pitchFamily="2" charset="0"/>
              </a:rPr>
              <a:t>…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5486400" cy="5257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 dirty="0" err="1" smtClean="0">
                <a:latin typeface="Calibri" pitchFamily="34" charset="0"/>
              </a:rPr>
              <a:t>Adanya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subjek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menimbulkan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peristiwa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000" dirty="0" err="1" smtClean="0">
                <a:latin typeface="Calibri" pitchFamily="34" charset="0"/>
              </a:rPr>
              <a:t>Terdapat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waktu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kapan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mana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tempat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tersebut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muncul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000" dirty="0" err="1" smtClean="0">
                <a:latin typeface="Calibri" pitchFamily="34" charset="0"/>
              </a:rPr>
              <a:t>Akibat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tindak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lanjut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peristiwa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atau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hasil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ditimbulkan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000" dirty="0" err="1" smtClean="0">
                <a:latin typeface="Calibri" pitchFamily="34" charset="0"/>
              </a:rPr>
              <a:t>Adanya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objek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diakibatkan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oleh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subjek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menimbulkan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peristiwa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2000" dirty="0" err="1" smtClean="0">
                <a:latin typeface="Calibri" pitchFamily="34" charset="0"/>
              </a:rPr>
              <a:t>Sebab-sebab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gejala-gejala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tertentu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latar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belakang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motif-motif </a:t>
            </a:r>
            <a:r>
              <a:rPr lang="en-US" sz="2000" dirty="0" err="1" smtClean="0">
                <a:latin typeface="Calibri" pitchFamily="34" charset="0"/>
              </a:rPr>
              <a:t>suatu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kejadian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menimbulkan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peristiwa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6" name="Content Placeholder 5" descr="mistak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67400" y="1752600"/>
            <a:ext cx="3021202" cy="41147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Karakteristik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Riset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938587" cy="3733800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Bersifat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Publik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Objektif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Empirikal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Sistematik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kumulatif</a:t>
            </a:r>
            <a:endParaRPr lang="en-US" dirty="0" smtClean="0">
              <a:latin typeface="Arial Narrow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Prediktif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7" name="Content Placeholder 6" descr="research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8292" y="1905000"/>
            <a:ext cx="4134708" cy="3124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938213" y="1476375"/>
          <a:ext cx="751998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Skema</a:t>
            </a:r>
            <a:r>
              <a:rPr lang="en-US" b="1" dirty="0" smtClean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Calibri" pitchFamily="34" charset="0"/>
              </a:rPr>
              <a:t>Karakteristik</a:t>
            </a:r>
            <a:endParaRPr lang="en-US" b="1" dirty="0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Ani4_sunburst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769</TotalTime>
  <Words>1967</Words>
  <Application>Microsoft Office PowerPoint</Application>
  <PresentationFormat>On-screen Show (4:3)</PresentationFormat>
  <Paragraphs>290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01159440</vt:lpstr>
      <vt:lpstr>PPPAni4_sunburst_prnt</vt:lpstr>
      <vt:lpstr>Research Public Relations</vt:lpstr>
      <vt:lpstr>Chapter 1</vt:lpstr>
      <vt:lpstr>A. Pengertian Riset</vt:lpstr>
      <vt:lpstr>Perbedaan Jenis Riset</vt:lpstr>
      <vt:lpstr>Quote from expert…</vt:lpstr>
      <vt:lpstr>B. Kriteria Riset Ilmiah Dikutip oleh Umar (2000: 4) menurut M. Nazir (1988)</vt:lpstr>
      <vt:lpstr>Peristiwa, kejadian dan fakta…</vt:lpstr>
      <vt:lpstr>Karakteristik Riset</vt:lpstr>
      <vt:lpstr>Skema Karakteristik</vt:lpstr>
      <vt:lpstr>C. Tujuan Riset</vt:lpstr>
      <vt:lpstr>Karakteristik Riset</vt:lpstr>
      <vt:lpstr>D. Macam-macam Penelitian (Riset)</vt:lpstr>
      <vt:lpstr>E. Proses Penelitian</vt:lpstr>
      <vt:lpstr>Skema Proses Penelitian</vt:lpstr>
      <vt:lpstr>Identifikasi Masalah Penelitian</vt:lpstr>
      <vt:lpstr>Telaah Teoritis</vt:lpstr>
      <vt:lpstr>Pengujian Fakta dan Data</vt:lpstr>
      <vt:lpstr>Kesimpulan</vt:lpstr>
      <vt:lpstr>F. Penelitian Survei</vt:lpstr>
      <vt:lpstr>1. Tujuan Survei</vt:lpstr>
      <vt:lpstr>2. Metode Survei</vt:lpstr>
      <vt:lpstr>G. Metodologi Dalam Penelitian</vt:lpstr>
      <vt:lpstr>Ciri Utama Penelitian</vt:lpstr>
      <vt:lpstr>Model Riset, menurut Sietel (1992:140)</vt:lpstr>
      <vt:lpstr>H. Teknik &amp; Metode Pengumpulan Data</vt:lpstr>
      <vt:lpstr>Pengumpulan Data</vt:lpstr>
      <vt:lpstr>Data menurut sifatnya…</vt:lpstr>
      <vt:lpstr>Data menurut sumber data…</vt:lpstr>
      <vt:lpstr>Data menurut cara perolehan…</vt:lpstr>
      <vt:lpstr>Data menurut waktu pengumpulan</vt:lpstr>
      <vt:lpstr>Pembagian Riset Menurut J. Supranto (1998.48)</vt:lpstr>
      <vt:lpstr>I. Teknik Observasi</vt:lpstr>
      <vt:lpstr>Teknik Observasi… Menurut Indriantoro dan Supomo (2002: 158)</vt:lpstr>
      <vt:lpstr>Tingkat Partisipasi dalam Observasi</vt:lpstr>
      <vt:lpstr>Observasi Deskriptif, Terfokus dan Selektif</vt:lpstr>
      <vt:lpstr>Observation Attention </vt:lpstr>
      <vt:lpstr>Pedoman format catatan observasi</vt:lpstr>
      <vt:lpstr>Contoh format catatan observasi</vt:lpstr>
    </vt:vector>
  </TitlesOfParts>
  <Company>YPPI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dian </dc:creator>
  <cp:lastModifiedBy>elizabeth dian </cp:lastModifiedBy>
  <cp:revision>39</cp:revision>
  <dcterms:created xsi:type="dcterms:W3CDTF">2010-10-07T13:12:03Z</dcterms:created>
  <dcterms:modified xsi:type="dcterms:W3CDTF">2010-11-11T04:50:15Z</dcterms:modified>
</cp:coreProperties>
</file>