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62" r:id="rId13"/>
    <p:sldId id="263" r:id="rId14"/>
    <p:sldId id="264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2FBCD-5296-4E20-B891-EEB2A95D61F7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C830B-4F57-40E6-AF21-DB4EA0421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8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C830B-4F57-40E6-AF21-DB4EA04217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C830B-4F57-40E6-AF21-DB4EA04217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51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C830B-4F57-40E6-AF21-DB4EA04217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51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C830B-4F57-40E6-AF21-DB4EA04217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06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C830B-4F57-40E6-AF21-DB4EA04217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73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C830B-4F57-40E6-AF21-DB4EA04217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706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C830B-4F57-40E6-AF21-DB4EA04217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79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C830B-4F57-40E6-AF21-DB4EA04217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45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C830B-4F57-40E6-AF21-DB4EA04217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24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C830B-4F57-40E6-AF21-DB4EA04217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51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C830B-4F57-40E6-AF21-DB4EA04217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89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C830B-4F57-40E6-AF21-DB4EA04217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95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C830B-4F57-40E6-AF21-DB4EA04217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51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C830B-4F57-40E6-AF21-DB4EA04217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51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C830B-4F57-40E6-AF21-DB4EA04217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95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A2FA6-1A05-45CB-98BB-A37DE01B6AB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F8FC3-E099-46CE-B3E5-0B289FE840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A2FA6-1A05-45CB-98BB-A37DE01B6AB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F8FC3-E099-46CE-B3E5-0B289FE84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A2FA6-1A05-45CB-98BB-A37DE01B6AB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F8FC3-E099-46CE-B3E5-0B289FE84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A2FA6-1A05-45CB-98BB-A37DE01B6AB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F8FC3-E099-46CE-B3E5-0B289FE84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A2FA6-1A05-45CB-98BB-A37DE01B6AB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F8FC3-E099-46CE-B3E5-0B289FE840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A2FA6-1A05-45CB-98BB-A37DE01B6AB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F8FC3-E099-46CE-B3E5-0B289FE84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A2FA6-1A05-45CB-98BB-A37DE01B6AB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F8FC3-E099-46CE-B3E5-0B289FE84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A2FA6-1A05-45CB-98BB-A37DE01B6AB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F8FC3-E099-46CE-B3E5-0B289FE84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A2FA6-1A05-45CB-98BB-A37DE01B6AB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F8FC3-E099-46CE-B3E5-0B289FE840B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A2FA6-1A05-45CB-98BB-A37DE01B6AB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F8FC3-E099-46CE-B3E5-0B289FE84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A2FA6-1A05-45CB-98BB-A37DE01B6AB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F8FC3-E099-46CE-B3E5-0B289FE840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3DA2FA6-1A05-45CB-98BB-A37DE01B6AB8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17F8FC3-E099-46CE-B3E5-0B289FE840B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810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lgerian" pitchFamily="82" charset="0"/>
              </a:rPr>
              <a:t>RANGKAIAN PENYEARAH GELOMBANG (RECTIFIER)</a:t>
            </a:r>
            <a:endParaRPr lang="en-US" sz="32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00400"/>
            <a:ext cx="7406640" cy="1752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OLEH:</a:t>
            </a:r>
          </a:p>
          <a:p>
            <a:r>
              <a:rPr lang="en-US" dirty="0" smtClean="0">
                <a:latin typeface="Algerian" pitchFamily="82" charset="0"/>
              </a:rPr>
              <a:t>SRI SUPATMI,S.KOM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07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90688" cy="51816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err="1"/>
              <a:t>Prinsip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rangkaian</a:t>
            </a:r>
            <a:r>
              <a:rPr lang="en-US" sz="1800" dirty="0"/>
              <a:t> </a:t>
            </a:r>
            <a:r>
              <a:rPr lang="en-US" sz="1800" dirty="0" err="1"/>
              <a:t>penyearah</a:t>
            </a:r>
            <a:r>
              <a:rPr lang="en-US" sz="1800" dirty="0"/>
              <a:t> “center tap design”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/>
              <a:t>setengah</a:t>
            </a:r>
            <a:r>
              <a:rPr lang="en-US" sz="1800" dirty="0"/>
              <a:t> </a:t>
            </a:r>
            <a:r>
              <a:rPr lang="en-US" sz="1800" dirty="0" err="1"/>
              <a:t>gelombang</a:t>
            </a:r>
            <a:r>
              <a:rPr lang="en-US" sz="1800" dirty="0"/>
              <a:t> </a:t>
            </a:r>
            <a:r>
              <a:rPr lang="en-US" sz="1800" dirty="0" err="1"/>
              <a:t>pertama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AC-source 1 </a:t>
            </a:r>
            <a:r>
              <a:rPr lang="en-US" sz="1800" dirty="0" err="1"/>
              <a:t>bernilai</a:t>
            </a:r>
            <a:r>
              <a:rPr lang="en-US" sz="1800" dirty="0"/>
              <a:t> </a:t>
            </a:r>
            <a:r>
              <a:rPr lang="en-US" sz="1800" dirty="0" err="1"/>
              <a:t>positif</a:t>
            </a:r>
            <a:r>
              <a:rPr lang="en-US" sz="1800" dirty="0"/>
              <a:t>,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mengalir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beban</a:t>
            </a:r>
            <a:r>
              <a:rPr lang="en-US" sz="1800" dirty="0"/>
              <a:t> (R-load) </a:t>
            </a:r>
            <a:r>
              <a:rPr lang="en-US" sz="1800" dirty="0" err="1"/>
              <a:t>melalui</a:t>
            </a:r>
            <a:r>
              <a:rPr lang="en-US" sz="1800" dirty="0"/>
              <a:t> D1 (forward bias). </a:t>
            </a:r>
            <a:endParaRPr lang="en-US" sz="1800" dirty="0" smtClean="0"/>
          </a:p>
          <a:p>
            <a:pPr algn="just"/>
            <a:r>
              <a:rPr lang="en-US" sz="1800" dirty="0" err="1" smtClean="0"/>
              <a:t>Sedangkan</a:t>
            </a:r>
            <a:r>
              <a:rPr lang="en-US" sz="1800" dirty="0" smtClean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/>
              <a:t>setengah</a:t>
            </a:r>
            <a:r>
              <a:rPr lang="en-US" sz="1800" dirty="0"/>
              <a:t> </a:t>
            </a:r>
            <a:r>
              <a:rPr lang="en-US" sz="1800" dirty="0" err="1"/>
              <a:t>gelombang</a:t>
            </a:r>
            <a:r>
              <a:rPr lang="en-US" sz="1800" dirty="0"/>
              <a:t> </a:t>
            </a:r>
            <a:r>
              <a:rPr lang="en-US" sz="1800" dirty="0" err="1"/>
              <a:t>pertama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AC-source 2 </a:t>
            </a:r>
            <a:r>
              <a:rPr lang="en-US" sz="1800" dirty="0" err="1"/>
              <a:t>bernilai</a:t>
            </a:r>
            <a:r>
              <a:rPr lang="en-US" sz="1800" dirty="0"/>
              <a:t> </a:t>
            </a:r>
            <a:r>
              <a:rPr lang="en-US" sz="1800" dirty="0" err="1"/>
              <a:t>negatif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ditahan</a:t>
            </a:r>
            <a:r>
              <a:rPr lang="en-US" sz="1800" dirty="0"/>
              <a:t> (blocking) </a:t>
            </a:r>
            <a:r>
              <a:rPr lang="en-US" sz="1800" dirty="0" err="1"/>
              <a:t>oleh</a:t>
            </a:r>
            <a:r>
              <a:rPr lang="en-US" sz="1800" dirty="0"/>
              <a:t> D2 (reverse bias)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mengalir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beban</a:t>
            </a:r>
            <a:r>
              <a:rPr lang="en-US" sz="1800" dirty="0"/>
              <a:t>,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diilustrasikan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 </a:t>
            </a:r>
            <a:r>
              <a:rPr lang="en-US" sz="1800" dirty="0" err="1"/>
              <a:t>gambar</a:t>
            </a:r>
            <a:r>
              <a:rPr lang="en-US" sz="1800" dirty="0"/>
              <a:t> </a:t>
            </a:r>
            <a:r>
              <a:rPr lang="en-US" sz="1800" dirty="0" err="1"/>
              <a:t>berikut</a:t>
            </a:r>
            <a:r>
              <a:rPr lang="en-US" sz="1800" dirty="0"/>
              <a:t>:</a:t>
            </a:r>
          </a:p>
          <a:p>
            <a:pPr marL="82296" indent="0" algn="just">
              <a:buNone/>
            </a:pPr>
            <a:endParaRPr lang="en-US" sz="1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124200"/>
            <a:ext cx="5562600" cy="229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566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90688" cy="5181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/>
              <a:t>setengah</a:t>
            </a:r>
            <a:r>
              <a:rPr lang="en-US" sz="1800" dirty="0"/>
              <a:t> </a:t>
            </a:r>
            <a:r>
              <a:rPr lang="en-US" sz="1800" dirty="0" err="1"/>
              <a:t>gelombang</a:t>
            </a:r>
            <a:r>
              <a:rPr lang="en-US" sz="1800" dirty="0"/>
              <a:t> </a:t>
            </a:r>
            <a:r>
              <a:rPr lang="en-US" sz="1800" dirty="0" err="1"/>
              <a:t>kedua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AC-source1 </a:t>
            </a:r>
            <a:r>
              <a:rPr lang="en-US" sz="1800" dirty="0" err="1"/>
              <a:t>bernilai</a:t>
            </a:r>
            <a:r>
              <a:rPr lang="en-US" sz="1800" dirty="0"/>
              <a:t> negative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/>
              <a:t>ditahan</a:t>
            </a:r>
            <a:r>
              <a:rPr lang="en-US" sz="1800" dirty="0"/>
              <a:t> (blocking) </a:t>
            </a:r>
            <a:r>
              <a:rPr lang="en-US" sz="1800" dirty="0" err="1"/>
              <a:t>oleh</a:t>
            </a:r>
            <a:r>
              <a:rPr lang="en-US" sz="1800" dirty="0"/>
              <a:t> D1 (reverse bias)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mengalir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beban</a:t>
            </a:r>
            <a:r>
              <a:rPr lang="en-US" sz="1800" dirty="0"/>
              <a:t>, </a:t>
            </a:r>
            <a:r>
              <a:rPr lang="en-US" sz="1800" dirty="0" err="1"/>
              <a:t>tetapi</a:t>
            </a:r>
            <a:r>
              <a:rPr lang="en-US" sz="1800" dirty="0"/>
              <a:t> </a:t>
            </a:r>
            <a:r>
              <a:rPr lang="en-US" sz="1800" dirty="0" err="1"/>
              <a:t>sebaliknya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/>
              <a:t>setengah</a:t>
            </a:r>
            <a:r>
              <a:rPr lang="en-US" sz="1800" dirty="0"/>
              <a:t> </a:t>
            </a:r>
            <a:r>
              <a:rPr lang="en-US" sz="1800" dirty="0" err="1"/>
              <a:t>gelombang</a:t>
            </a:r>
            <a:r>
              <a:rPr lang="en-US" sz="1800" dirty="0"/>
              <a:t> </a:t>
            </a:r>
            <a:r>
              <a:rPr lang="en-US" sz="1800" dirty="0" err="1"/>
              <a:t>kedua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AC-source2 </a:t>
            </a:r>
            <a:r>
              <a:rPr lang="en-US" sz="1800" dirty="0" err="1"/>
              <a:t>bernilai</a:t>
            </a:r>
            <a:r>
              <a:rPr lang="en-US" sz="1800" dirty="0"/>
              <a:t> </a:t>
            </a:r>
            <a:r>
              <a:rPr lang="en-US" sz="1800" dirty="0" err="1"/>
              <a:t>positif</a:t>
            </a:r>
            <a:r>
              <a:rPr lang="en-US" sz="1800" dirty="0"/>
              <a:t>,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mengalir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beban</a:t>
            </a:r>
            <a:r>
              <a:rPr lang="en-US" sz="1800" dirty="0"/>
              <a:t> (R-load) </a:t>
            </a:r>
            <a:r>
              <a:rPr lang="en-US" sz="1800" dirty="0" err="1"/>
              <a:t>melalui</a:t>
            </a:r>
            <a:r>
              <a:rPr lang="en-US" sz="1800" dirty="0"/>
              <a:t> D2 (forward bias).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menghasilkan</a:t>
            </a:r>
            <a:r>
              <a:rPr lang="en-US" sz="1800" dirty="0"/>
              <a:t> </a:t>
            </a:r>
            <a:r>
              <a:rPr lang="en-US" sz="1800" dirty="0" err="1"/>
              <a:t>penyearah</a:t>
            </a:r>
            <a:r>
              <a:rPr lang="en-US" sz="1800" dirty="0"/>
              <a:t> </a:t>
            </a:r>
            <a:r>
              <a:rPr lang="en-US" sz="1800" dirty="0" err="1"/>
              <a:t>gelombang</a:t>
            </a:r>
            <a:r>
              <a:rPr lang="en-US" sz="1800" dirty="0"/>
              <a:t> </a:t>
            </a:r>
            <a:r>
              <a:rPr lang="en-US" sz="1800" dirty="0" err="1"/>
              <a:t>penuh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AC </a:t>
            </a:r>
            <a:r>
              <a:rPr lang="en-US" sz="1800" dirty="0" err="1"/>
              <a:t>ke</a:t>
            </a:r>
            <a:r>
              <a:rPr lang="en-US" sz="1800" dirty="0"/>
              <a:t> DC,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diilustrasikan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gambar</a:t>
            </a:r>
            <a:r>
              <a:rPr lang="en-US" sz="1800" dirty="0"/>
              <a:t> </a:t>
            </a:r>
            <a:r>
              <a:rPr lang="en-US" sz="1800" dirty="0" err="1"/>
              <a:t>berikut</a:t>
            </a:r>
            <a:r>
              <a:rPr lang="en-US" sz="1800" dirty="0"/>
              <a:t>:</a:t>
            </a:r>
          </a:p>
          <a:p>
            <a:pPr marL="82296" indent="0" algn="just">
              <a:buNone/>
            </a:pPr>
            <a:endParaRPr lang="en-US" sz="1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24200"/>
            <a:ext cx="6018692" cy="259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428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790688" cy="5943600"/>
          </a:xfrm>
        </p:spPr>
        <p:txBody>
          <a:bodyPr>
            <a:normAutofit/>
          </a:bodyPr>
          <a:lstStyle/>
          <a:p>
            <a:pPr algn="just"/>
            <a:r>
              <a:rPr lang="id-ID" sz="1800" dirty="0"/>
              <a:t>Tegangan rata-rata DC pada penyearah sinyal gelombang penuh: </a:t>
            </a:r>
            <a:endParaRPr lang="en-US" sz="1800" dirty="0" smtClean="0"/>
          </a:p>
          <a:p>
            <a:pPr algn="just"/>
            <a:endParaRPr lang="en-US" sz="1800" u="sng" dirty="0"/>
          </a:p>
          <a:p>
            <a:pPr marL="82296" indent="0" algn="just">
              <a:buNone/>
            </a:pPr>
            <a:endParaRPr lang="en-US" sz="1800" u="sng" dirty="0"/>
          </a:p>
          <a:p>
            <a:pPr algn="just"/>
            <a:r>
              <a:rPr lang="id-ID" sz="1800" dirty="0" smtClean="0"/>
              <a:t>Frekuensi </a:t>
            </a:r>
            <a:r>
              <a:rPr lang="id-ID" sz="1800" dirty="0"/>
              <a:t>output: </a:t>
            </a:r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r>
              <a:rPr lang="en-US" sz="1800" dirty="0" err="1"/>
              <a:t>Arus</a:t>
            </a:r>
            <a:r>
              <a:rPr lang="en-US" sz="1800" dirty="0"/>
              <a:t> DC rata-rata yang </a:t>
            </a:r>
            <a:r>
              <a:rPr lang="en-US" sz="1800" dirty="0" err="1"/>
              <a:t>dihasilkan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rangkaian</a:t>
            </a:r>
            <a:r>
              <a:rPr lang="en-US" sz="1800" dirty="0"/>
              <a:t> </a:t>
            </a:r>
            <a:r>
              <a:rPr lang="en-US" sz="1800" dirty="0" err="1"/>
              <a:t>penyearah</a:t>
            </a:r>
            <a:r>
              <a:rPr lang="en-US" sz="1800" dirty="0"/>
              <a:t> </a:t>
            </a:r>
            <a:r>
              <a:rPr lang="en-US" sz="1800" dirty="0" err="1"/>
              <a:t>gelombang</a:t>
            </a:r>
            <a:r>
              <a:rPr lang="en-US" sz="1800" dirty="0"/>
              <a:t> </a:t>
            </a:r>
            <a:r>
              <a:rPr lang="en-US" sz="1800" dirty="0" err="1"/>
              <a:t>penuh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dua</a:t>
            </a:r>
            <a:r>
              <a:rPr lang="en-US" sz="1800" dirty="0"/>
              <a:t> kali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rata-rata yang </a:t>
            </a:r>
            <a:r>
              <a:rPr lang="en-US" sz="1800" dirty="0" err="1"/>
              <a:t>dihasilkan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penyearah</a:t>
            </a:r>
            <a:r>
              <a:rPr lang="en-US" sz="1800" dirty="0"/>
              <a:t> </a:t>
            </a:r>
            <a:r>
              <a:rPr lang="en-US" sz="1800" dirty="0" err="1"/>
              <a:t>setengah</a:t>
            </a:r>
            <a:r>
              <a:rPr lang="en-US" sz="1800" dirty="0"/>
              <a:t> </a:t>
            </a:r>
            <a:r>
              <a:rPr lang="en-US" sz="1800" dirty="0" err="1"/>
              <a:t>gelombang</a:t>
            </a:r>
            <a:r>
              <a:rPr lang="en-US" sz="1800" dirty="0"/>
              <a:t> </a:t>
            </a:r>
            <a:r>
              <a:rPr lang="en-US" sz="1800" dirty="0" err="1" smtClean="0"/>
              <a:t>yakni</a:t>
            </a:r>
            <a:r>
              <a:rPr lang="en-US" sz="1800" dirty="0" smtClean="0"/>
              <a:t>: IAV=0,637.Imax</a:t>
            </a:r>
            <a:endParaRPr lang="en-US" sz="1800" dirty="0"/>
          </a:p>
          <a:p>
            <a:endParaRPr lang="en-US" sz="2400" dirty="0" smtClean="0"/>
          </a:p>
          <a:p>
            <a:endParaRPr lang="en-US" sz="2400" u="sng" dirty="0"/>
          </a:p>
          <a:p>
            <a:endParaRPr lang="en-US" sz="2400" u="sng" dirty="0" smtClean="0"/>
          </a:p>
          <a:p>
            <a:endParaRPr lang="en-US" sz="2400" u="sng" dirty="0"/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707" y="668594"/>
            <a:ext cx="121573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321" y="1752600"/>
            <a:ext cx="1627909" cy="53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524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"/>
            <a:ext cx="7790688" cy="6019800"/>
          </a:xfrm>
        </p:spPr>
        <p:txBody>
          <a:bodyPr>
            <a:normAutofit/>
          </a:bodyPr>
          <a:lstStyle/>
          <a:p>
            <a:pPr algn="just"/>
            <a:r>
              <a:rPr lang="en-US" sz="1900" dirty="0"/>
              <a:t>Lau </a:t>
            </a:r>
            <a:r>
              <a:rPr lang="en-US" sz="1900" dirty="0" err="1"/>
              <a:t>bagaimana</a:t>
            </a:r>
            <a:r>
              <a:rPr lang="en-US" sz="1900" dirty="0"/>
              <a:t> </a:t>
            </a:r>
            <a:r>
              <a:rPr lang="en-US" sz="1900" dirty="0" err="1"/>
              <a:t>jika</a:t>
            </a:r>
            <a:r>
              <a:rPr lang="en-US" sz="1900" dirty="0"/>
              <a:t> </a:t>
            </a:r>
            <a:r>
              <a:rPr lang="en-US" sz="1900" dirty="0" err="1"/>
              <a:t>sumber</a:t>
            </a:r>
            <a:r>
              <a:rPr lang="en-US" sz="1900" dirty="0"/>
              <a:t> </a:t>
            </a:r>
            <a:r>
              <a:rPr lang="en-US" sz="1900" dirty="0" err="1"/>
              <a:t>arus</a:t>
            </a:r>
            <a:r>
              <a:rPr lang="en-US" sz="1900" dirty="0"/>
              <a:t> </a:t>
            </a:r>
            <a:r>
              <a:rPr lang="en-US" sz="1900" dirty="0" err="1"/>
              <a:t>bolak-balik</a:t>
            </a:r>
            <a:r>
              <a:rPr lang="en-US" sz="1900" dirty="0"/>
              <a:t>(AC) </a:t>
            </a:r>
            <a:r>
              <a:rPr lang="en-US" sz="1900" dirty="0" err="1"/>
              <a:t>dengan</a:t>
            </a:r>
            <a:r>
              <a:rPr lang="en-US" sz="1900" dirty="0"/>
              <a:t> CT di </a:t>
            </a:r>
            <a:r>
              <a:rPr lang="en-US" sz="1900" dirty="0" err="1"/>
              <a:t>searahkan</a:t>
            </a:r>
            <a:r>
              <a:rPr lang="en-US" sz="1900" dirty="0"/>
              <a:t> </a:t>
            </a:r>
            <a:r>
              <a:rPr lang="en-US" sz="1900" dirty="0" err="1"/>
              <a:t>oleh</a:t>
            </a:r>
            <a:r>
              <a:rPr lang="en-US" sz="1900" dirty="0"/>
              <a:t> </a:t>
            </a:r>
            <a:r>
              <a:rPr lang="en-US" sz="1900" dirty="0" err="1"/>
              <a:t>rangkaian</a:t>
            </a:r>
            <a:r>
              <a:rPr lang="en-US" sz="1900" dirty="0"/>
              <a:t> </a:t>
            </a:r>
            <a:r>
              <a:rPr lang="en-US" sz="1900" dirty="0" err="1"/>
              <a:t>penyearah</a:t>
            </a:r>
            <a:r>
              <a:rPr lang="en-US" sz="1900" dirty="0"/>
              <a:t> diode </a:t>
            </a:r>
            <a:r>
              <a:rPr lang="en-US" sz="1900" dirty="0" err="1"/>
              <a:t>jembatan</a:t>
            </a:r>
            <a:r>
              <a:rPr lang="en-US" sz="1900" dirty="0"/>
              <a:t>??? </a:t>
            </a:r>
            <a:r>
              <a:rPr lang="en-US" sz="1900" dirty="0" err="1"/>
              <a:t>Hasilnya</a:t>
            </a:r>
            <a:r>
              <a:rPr lang="en-US" sz="1900" dirty="0"/>
              <a:t> </a:t>
            </a:r>
            <a:r>
              <a:rPr lang="en-US" sz="1900" dirty="0" err="1"/>
              <a:t>akan</a:t>
            </a:r>
            <a:r>
              <a:rPr lang="en-US" sz="1900" dirty="0"/>
              <a:t> </a:t>
            </a:r>
            <a:r>
              <a:rPr lang="en-US" sz="1900" dirty="0" err="1"/>
              <a:t>diperoleh</a:t>
            </a:r>
            <a:r>
              <a:rPr lang="en-US" sz="1900" dirty="0"/>
              <a:t> </a:t>
            </a:r>
            <a:r>
              <a:rPr lang="en-US" sz="1900" dirty="0" err="1"/>
              <a:t>dua</a:t>
            </a:r>
            <a:r>
              <a:rPr lang="en-US" sz="1900" dirty="0"/>
              <a:t> </a:t>
            </a:r>
            <a:r>
              <a:rPr lang="en-US" sz="1900" dirty="0" err="1"/>
              <a:t>arus</a:t>
            </a:r>
            <a:r>
              <a:rPr lang="en-US" sz="1900" dirty="0"/>
              <a:t> </a:t>
            </a:r>
            <a:r>
              <a:rPr lang="en-US" sz="1900" dirty="0" err="1"/>
              <a:t>searah</a:t>
            </a:r>
            <a:r>
              <a:rPr lang="en-US" sz="1900" dirty="0"/>
              <a:t> (DC)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dua</a:t>
            </a:r>
            <a:r>
              <a:rPr lang="en-US" sz="1900" dirty="0"/>
              <a:t> </a:t>
            </a:r>
            <a:r>
              <a:rPr lang="en-US" sz="1900" dirty="0" err="1"/>
              <a:t>polaritas</a:t>
            </a:r>
            <a:r>
              <a:rPr lang="en-US" sz="1900" dirty="0"/>
              <a:t> </a:t>
            </a:r>
            <a:r>
              <a:rPr lang="en-US" sz="1900" dirty="0" err="1"/>
              <a:t>berbeda</a:t>
            </a:r>
            <a:r>
              <a:rPr lang="en-US" sz="1900" dirty="0"/>
              <a:t> </a:t>
            </a:r>
            <a:r>
              <a:rPr lang="en-US" sz="1900" dirty="0" err="1"/>
              <a:t>atau</a:t>
            </a:r>
            <a:r>
              <a:rPr lang="en-US" sz="1900" dirty="0"/>
              <a:t> </a:t>
            </a:r>
            <a:r>
              <a:rPr lang="en-US" sz="1900" dirty="0" err="1"/>
              <a:t>biasa</a:t>
            </a:r>
            <a:r>
              <a:rPr lang="en-US" sz="1900" dirty="0"/>
              <a:t> </a:t>
            </a:r>
            <a:r>
              <a:rPr lang="en-US" sz="1900" dirty="0" err="1"/>
              <a:t>disebut</a:t>
            </a:r>
            <a:r>
              <a:rPr lang="en-US" sz="1900" dirty="0"/>
              <a:t> </a:t>
            </a:r>
            <a:r>
              <a:rPr lang="en-US" sz="1900" dirty="0" err="1"/>
              <a:t>sebagai</a:t>
            </a:r>
            <a:r>
              <a:rPr lang="en-US" sz="1900" dirty="0"/>
              <a:t> </a:t>
            </a:r>
            <a:r>
              <a:rPr lang="en-US" sz="1900" dirty="0" err="1"/>
              <a:t>penyearah</a:t>
            </a:r>
            <a:r>
              <a:rPr lang="en-US" sz="1900" dirty="0"/>
              <a:t> </a:t>
            </a:r>
            <a:r>
              <a:rPr lang="en-US" sz="1900" dirty="0" err="1"/>
              <a:t>gelombang</a:t>
            </a:r>
            <a:r>
              <a:rPr lang="en-US" sz="1900" dirty="0"/>
              <a:t> </a:t>
            </a:r>
            <a:r>
              <a:rPr lang="en-US" sz="1900" dirty="0" err="1"/>
              <a:t>penuh</a:t>
            </a:r>
            <a:r>
              <a:rPr lang="en-US" sz="1900" dirty="0"/>
              <a:t> </a:t>
            </a:r>
            <a:r>
              <a:rPr lang="en-US" sz="1900" dirty="0" err="1"/>
              <a:t>polaritas</a:t>
            </a:r>
            <a:r>
              <a:rPr lang="en-US" sz="1900" dirty="0"/>
              <a:t> </a:t>
            </a:r>
            <a:r>
              <a:rPr lang="en-US" sz="1900" dirty="0" err="1"/>
              <a:t>ganda</a:t>
            </a:r>
            <a:r>
              <a:rPr lang="en-US" sz="1900" dirty="0"/>
              <a:t>.</a:t>
            </a:r>
          </a:p>
          <a:p>
            <a:pPr algn="just"/>
            <a:r>
              <a:rPr lang="en-US" sz="1900" dirty="0"/>
              <a:t>Dari </a:t>
            </a:r>
            <a:r>
              <a:rPr lang="en-US" sz="1900" dirty="0" err="1"/>
              <a:t>rangkaian</a:t>
            </a:r>
            <a:r>
              <a:rPr lang="en-US" sz="1900" dirty="0"/>
              <a:t> </a:t>
            </a:r>
            <a:r>
              <a:rPr lang="en-US" sz="1900" dirty="0" err="1"/>
              <a:t>diatas</a:t>
            </a:r>
            <a:r>
              <a:rPr lang="en-US" sz="1900" dirty="0"/>
              <a:t> </a:t>
            </a:r>
            <a:r>
              <a:rPr lang="en-US" sz="1900" dirty="0" err="1"/>
              <a:t>dapat</a:t>
            </a:r>
            <a:r>
              <a:rPr lang="en-US" sz="1900" dirty="0"/>
              <a:t> </a:t>
            </a:r>
            <a:r>
              <a:rPr lang="en-US" sz="1900" dirty="0" err="1"/>
              <a:t>dihasilkan</a:t>
            </a:r>
            <a:r>
              <a:rPr lang="en-US" sz="1900" dirty="0"/>
              <a:t> </a:t>
            </a:r>
            <a:r>
              <a:rPr lang="en-US" sz="1900" dirty="0" err="1"/>
              <a:t>arus</a:t>
            </a:r>
            <a:r>
              <a:rPr lang="en-US" sz="1900" dirty="0"/>
              <a:t> </a:t>
            </a:r>
            <a:r>
              <a:rPr lang="en-US" sz="1900" dirty="0" err="1"/>
              <a:t>searah</a:t>
            </a:r>
            <a:r>
              <a:rPr lang="en-US" sz="1900" dirty="0"/>
              <a:t> (DC)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dua</a:t>
            </a:r>
            <a:r>
              <a:rPr lang="en-US" sz="1900" dirty="0"/>
              <a:t> </a:t>
            </a:r>
            <a:r>
              <a:rPr lang="en-US" sz="1900" dirty="0" err="1"/>
              <a:t>polaritas</a:t>
            </a:r>
            <a:r>
              <a:rPr lang="en-US" sz="1900" dirty="0"/>
              <a:t> yang </a:t>
            </a:r>
            <a:r>
              <a:rPr lang="en-US" sz="1900" dirty="0" err="1"/>
              <a:t>berbeda</a:t>
            </a:r>
            <a:r>
              <a:rPr lang="en-US" sz="1900" dirty="0"/>
              <a:t> </a:t>
            </a:r>
            <a:r>
              <a:rPr lang="en-US" sz="1900" dirty="0" err="1"/>
              <a:t>yakni</a:t>
            </a:r>
            <a:r>
              <a:rPr lang="en-US" sz="1900" dirty="0"/>
              <a:t> (+) VDC </a:t>
            </a:r>
            <a:r>
              <a:rPr lang="en-US" sz="1900" dirty="0" err="1"/>
              <a:t>dan</a:t>
            </a:r>
            <a:r>
              <a:rPr lang="en-US" sz="1900" dirty="0"/>
              <a:t> (-)VDC. </a:t>
            </a:r>
            <a:endParaRPr lang="en-US" sz="1900" dirty="0" smtClean="0"/>
          </a:p>
          <a:p>
            <a:pPr algn="just"/>
            <a:r>
              <a:rPr lang="en-US" sz="1900" dirty="0" err="1" smtClean="0"/>
              <a:t>Biasanya</a:t>
            </a:r>
            <a:r>
              <a:rPr lang="en-US" sz="1900" dirty="0" smtClean="0"/>
              <a:t> </a:t>
            </a:r>
            <a:r>
              <a:rPr lang="en-US" sz="1900" dirty="0" err="1"/>
              <a:t>penyearah</a:t>
            </a:r>
            <a:r>
              <a:rPr lang="en-US" sz="1900" dirty="0"/>
              <a:t> </a:t>
            </a:r>
            <a:r>
              <a:rPr lang="en-US" sz="1900" dirty="0" err="1"/>
              <a:t>jenis</a:t>
            </a:r>
            <a:r>
              <a:rPr lang="en-US" sz="1900" dirty="0"/>
              <a:t> </a:t>
            </a:r>
            <a:r>
              <a:rPr lang="en-US" sz="1900" dirty="0" err="1"/>
              <a:t>ini</a:t>
            </a:r>
            <a:r>
              <a:rPr lang="en-US" sz="1900" dirty="0"/>
              <a:t> </a:t>
            </a:r>
            <a:r>
              <a:rPr lang="en-US" sz="1900" dirty="0" err="1"/>
              <a:t>banyak</a:t>
            </a:r>
            <a:r>
              <a:rPr lang="en-US" sz="1900" dirty="0"/>
              <a:t> </a:t>
            </a:r>
            <a:r>
              <a:rPr lang="en-US" sz="1900" dirty="0" err="1"/>
              <a:t>digunakan</a:t>
            </a:r>
            <a:r>
              <a:rPr lang="en-US" sz="1900" dirty="0"/>
              <a:t> </a:t>
            </a:r>
            <a:r>
              <a:rPr lang="en-US" sz="1900" dirty="0" err="1"/>
              <a:t>pada</a:t>
            </a:r>
            <a:r>
              <a:rPr lang="en-US" sz="1900" dirty="0"/>
              <a:t> </a:t>
            </a:r>
            <a:r>
              <a:rPr lang="en-US" sz="1900" dirty="0" err="1"/>
              <a:t>rangkaian</a:t>
            </a:r>
            <a:r>
              <a:rPr lang="en-US" sz="1900" dirty="0"/>
              <a:t> </a:t>
            </a:r>
            <a:r>
              <a:rPr lang="en-US" sz="1900" dirty="0" err="1"/>
              <a:t>catu</a:t>
            </a:r>
            <a:r>
              <a:rPr lang="en-US" sz="1900" dirty="0"/>
              <a:t> </a:t>
            </a:r>
            <a:r>
              <a:rPr lang="en-US" sz="1900" dirty="0" err="1"/>
              <a:t>daya</a:t>
            </a:r>
            <a:r>
              <a:rPr lang="en-US" sz="1900" dirty="0"/>
              <a:t> </a:t>
            </a:r>
            <a:r>
              <a:rPr lang="en-US" sz="1900" dirty="0" err="1"/>
              <a:t>penguat</a:t>
            </a:r>
            <a:r>
              <a:rPr lang="en-US" sz="1900" dirty="0"/>
              <a:t> </a:t>
            </a:r>
            <a:r>
              <a:rPr lang="en-US" sz="1900" dirty="0" err="1"/>
              <a:t>suara</a:t>
            </a:r>
            <a:r>
              <a:rPr lang="en-US" sz="1900" dirty="0"/>
              <a:t> (audio amplifier)</a:t>
            </a:r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24200"/>
            <a:ext cx="5410200" cy="2525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238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transformator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790688" cy="5562600"/>
          </a:xfrm>
        </p:spPr>
        <p:txBody>
          <a:bodyPr>
            <a:normAutofit/>
          </a:bodyPr>
          <a:lstStyle/>
          <a:p>
            <a:pPr lvl="0" algn="just"/>
            <a:r>
              <a:rPr lang="en-US" sz="1800" dirty="0" err="1"/>
              <a:t>Trafo</a:t>
            </a:r>
            <a:r>
              <a:rPr lang="en-US" sz="1800" dirty="0"/>
              <a:t> </a:t>
            </a:r>
            <a:r>
              <a:rPr lang="en-US" sz="1800" dirty="0" err="1"/>
              <a:t>tenaga</a:t>
            </a:r>
            <a:r>
              <a:rPr lang="en-US" sz="1800" dirty="0"/>
              <a:t> / </a:t>
            </a:r>
            <a:r>
              <a:rPr lang="en-US" sz="1800" dirty="0" err="1"/>
              <a:t>trafo</a:t>
            </a:r>
            <a:r>
              <a:rPr lang="en-US" sz="1800" dirty="0"/>
              <a:t> </a:t>
            </a:r>
            <a:r>
              <a:rPr lang="en-US" sz="1800" dirty="0" err="1"/>
              <a:t>daya</a:t>
            </a:r>
            <a:r>
              <a:rPr lang="en-US" sz="1800" dirty="0"/>
              <a:t> </a:t>
            </a:r>
            <a:r>
              <a:rPr lang="en-US" sz="1800" dirty="0" err="1"/>
              <a:t>terdapat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 P5A </a:t>
            </a:r>
            <a:r>
              <a:rPr lang="en-US" sz="1800" dirty="0" err="1"/>
              <a:t>berfungsi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menyediakan</a:t>
            </a:r>
            <a:r>
              <a:rPr lang="en-US" sz="1800" dirty="0"/>
              <a:t> </a:t>
            </a:r>
            <a:r>
              <a:rPr lang="en-US" sz="1800" dirty="0" err="1"/>
              <a:t>macam</a:t>
            </a:r>
            <a:r>
              <a:rPr lang="en-US" sz="1800" dirty="0"/>
              <a:t> – </a:t>
            </a:r>
            <a:r>
              <a:rPr lang="en-US" sz="1800" dirty="0" err="1"/>
              <a:t>macam</a:t>
            </a:r>
            <a:r>
              <a:rPr lang="en-US" sz="1800" dirty="0"/>
              <a:t> </a:t>
            </a:r>
            <a:r>
              <a:rPr lang="en-US" sz="1800" dirty="0" err="1"/>
              <a:t>tegangan</a:t>
            </a:r>
            <a:r>
              <a:rPr lang="en-US" sz="1800" dirty="0"/>
              <a:t> </a:t>
            </a:r>
            <a:r>
              <a:rPr lang="en-US" sz="1800" dirty="0" err="1"/>
              <a:t>sekunder</a:t>
            </a:r>
            <a:r>
              <a:rPr lang="en-US" sz="1800" dirty="0"/>
              <a:t>.</a:t>
            </a:r>
          </a:p>
          <a:p>
            <a:pPr lvl="0" algn="just"/>
            <a:r>
              <a:rPr lang="en-US" sz="1800" dirty="0" err="1"/>
              <a:t>Trafo</a:t>
            </a:r>
            <a:r>
              <a:rPr lang="en-US" sz="1800" dirty="0"/>
              <a:t> input. </a:t>
            </a:r>
            <a:r>
              <a:rPr lang="en-US" sz="1800" dirty="0" err="1"/>
              <a:t>Mempunyai</a:t>
            </a:r>
            <a:r>
              <a:rPr lang="en-US" sz="1800" dirty="0"/>
              <a:t> </a:t>
            </a:r>
            <a:r>
              <a:rPr lang="en-US" sz="1800" dirty="0" err="1"/>
              <a:t>lilitan</a:t>
            </a:r>
            <a:r>
              <a:rPr lang="en-US" sz="1800" dirty="0"/>
              <a:t> primer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lillitan</a:t>
            </a:r>
            <a:r>
              <a:rPr lang="en-US" sz="1800" dirty="0"/>
              <a:t> </a:t>
            </a:r>
            <a:r>
              <a:rPr lang="en-US" sz="1800" dirty="0" err="1"/>
              <a:t>sekunder</a:t>
            </a:r>
            <a:r>
              <a:rPr lang="en-US" sz="1800" dirty="0"/>
              <a:t>.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mengunakan</a:t>
            </a:r>
            <a:r>
              <a:rPr lang="en-US" sz="1800" dirty="0"/>
              <a:t> </a:t>
            </a:r>
            <a:r>
              <a:rPr lang="en-US" sz="1800" dirty="0" err="1"/>
              <a:t>inti</a:t>
            </a:r>
            <a:r>
              <a:rPr lang="en-US" sz="1800" dirty="0"/>
              <a:t> </a:t>
            </a:r>
            <a:r>
              <a:rPr lang="en-US" sz="1800" dirty="0" err="1"/>
              <a:t>teras</a:t>
            </a:r>
            <a:r>
              <a:rPr lang="en-US" sz="1800" dirty="0"/>
              <a:t> / </a:t>
            </a:r>
            <a:r>
              <a:rPr lang="en-US" sz="1800" dirty="0" err="1"/>
              <a:t>besi</a:t>
            </a:r>
            <a:r>
              <a:rPr lang="en-US" sz="1800" dirty="0"/>
              <a:t>. </a:t>
            </a:r>
            <a:r>
              <a:rPr lang="en-US" sz="1800" dirty="0" err="1"/>
              <a:t>Lilitan</a:t>
            </a:r>
            <a:r>
              <a:rPr lang="en-US" sz="1800" dirty="0"/>
              <a:t> </a:t>
            </a:r>
            <a:r>
              <a:rPr lang="en-US" sz="1800" dirty="0" err="1"/>
              <a:t>sekundernya</a:t>
            </a:r>
            <a:r>
              <a:rPr lang="en-US" sz="1800" dirty="0"/>
              <a:t> </a:t>
            </a:r>
            <a:r>
              <a:rPr lang="en-US" sz="1800" dirty="0" err="1"/>
              <a:t>mempunyai</a:t>
            </a:r>
            <a:r>
              <a:rPr lang="en-US" sz="1800" dirty="0"/>
              <a:t> </a:t>
            </a:r>
            <a:r>
              <a:rPr lang="en-US" sz="1800" i="1" dirty="0"/>
              <a:t>center tap</a:t>
            </a:r>
            <a:r>
              <a:rPr lang="en-US" sz="1800" dirty="0"/>
              <a:t>,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penyesuai</a:t>
            </a:r>
            <a:r>
              <a:rPr lang="en-US" sz="1800" dirty="0"/>
              <a:t> </a:t>
            </a:r>
            <a:r>
              <a:rPr lang="en-US" sz="1800" dirty="0" err="1"/>
              <a:t>inpedansi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pembalik</a:t>
            </a:r>
            <a:r>
              <a:rPr lang="en-US" sz="1800" dirty="0"/>
              <a:t> </a:t>
            </a:r>
            <a:r>
              <a:rPr lang="en-US" sz="1800" dirty="0" err="1"/>
              <a:t>fasa</a:t>
            </a:r>
            <a:r>
              <a:rPr lang="en-US" sz="1800" dirty="0"/>
              <a:t>. </a:t>
            </a:r>
          </a:p>
          <a:p>
            <a:pPr lvl="0" algn="just"/>
            <a:r>
              <a:rPr lang="en-US" sz="1800" dirty="0" err="1"/>
              <a:t>Trafo</a:t>
            </a:r>
            <a:r>
              <a:rPr lang="en-US" sz="1800" dirty="0"/>
              <a:t> output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trafo</a:t>
            </a:r>
            <a:r>
              <a:rPr lang="en-US" sz="1800" dirty="0"/>
              <a:t> </a:t>
            </a:r>
            <a:r>
              <a:rPr lang="en-US" sz="1800" dirty="0" err="1"/>
              <a:t>penerima</a:t>
            </a:r>
            <a:r>
              <a:rPr lang="en-US" sz="1800" dirty="0"/>
              <a:t> </a:t>
            </a:r>
            <a:r>
              <a:rPr lang="en-US" sz="1800" dirty="0" err="1"/>
              <a:t>dipasang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penghubung</a:t>
            </a:r>
            <a:r>
              <a:rPr lang="en-US" sz="1800" dirty="0"/>
              <a:t> </a:t>
            </a:r>
            <a:r>
              <a:rPr lang="en-US" sz="1800" dirty="0" err="1"/>
              <a:t>rangakain</a:t>
            </a:r>
            <a:r>
              <a:rPr lang="en-US" sz="1800" dirty="0"/>
              <a:t> </a:t>
            </a:r>
            <a:r>
              <a:rPr lang="en-US" sz="1800" dirty="0" err="1"/>
              <a:t>penguat</a:t>
            </a:r>
            <a:r>
              <a:rPr lang="en-US" sz="1800" dirty="0"/>
              <a:t> </a:t>
            </a:r>
            <a:r>
              <a:rPr lang="en-US" sz="1800" dirty="0" err="1"/>
              <a:t>akhir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i="1" dirty="0"/>
              <a:t>loud speaker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pula </a:t>
            </a:r>
            <a:r>
              <a:rPr lang="en-US" sz="1800" dirty="0" err="1"/>
              <a:t>menyesuaikan</a:t>
            </a:r>
            <a:r>
              <a:rPr lang="en-US" sz="1800" dirty="0"/>
              <a:t> </a:t>
            </a:r>
            <a:r>
              <a:rPr lang="en-US" sz="1800" dirty="0" err="1"/>
              <a:t>impedansi</a:t>
            </a:r>
            <a:r>
              <a:rPr lang="en-US" sz="1800" dirty="0"/>
              <a:t>  </a:t>
            </a:r>
            <a:r>
              <a:rPr lang="en-US" sz="1800" dirty="0" err="1"/>
              <a:t>penguat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impedansi</a:t>
            </a:r>
            <a:r>
              <a:rPr lang="en-US" sz="1800" dirty="0"/>
              <a:t> </a:t>
            </a:r>
            <a:r>
              <a:rPr lang="en-US" sz="1800" i="1" dirty="0"/>
              <a:t>speake</a:t>
            </a:r>
            <a:r>
              <a:rPr lang="en-US" sz="1800" dirty="0"/>
              <a:t>r yang </a:t>
            </a:r>
            <a:r>
              <a:rPr lang="en-US" sz="1800" dirty="0" err="1"/>
              <a:t>digunakan</a:t>
            </a:r>
            <a:r>
              <a:rPr lang="en-US" sz="1800" dirty="0"/>
              <a:t>.</a:t>
            </a:r>
          </a:p>
          <a:p>
            <a:pPr lvl="0" algn="just"/>
            <a:r>
              <a:rPr lang="en-US" sz="1800" dirty="0" err="1"/>
              <a:t>Tfrao</a:t>
            </a:r>
            <a:r>
              <a:rPr lang="en-US" sz="1800" dirty="0"/>
              <a:t> </a:t>
            </a:r>
            <a:r>
              <a:rPr lang="en-US" sz="1800" dirty="0" err="1"/>
              <a:t>frekwensi</a:t>
            </a:r>
            <a:r>
              <a:rPr lang="en-US" sz="1800" dirty="0"/>
              <a:t> </a:t>
            </a:r>
            <a:r>
              <a:rPr lang="en-US" sz="1800" dirty="0" err="1"/>
              <a:t>menengah</a:t>
            </a:r>
            <a:r>
              <a:rPr lang="en-US" sz="1800" dirty="0"/>
              <a:t> </a:t>
            </a:r>
            <a:r>
              <a:rPr lang="en-US" sz="1800" dirty="0" err="1"/>
              <a:t>biasa</a:t>
            </a:r>
            <a:r>
              <a:rPr lang="en-US" sz="1800" dirty="0"/>
              <a:t> </a:t>
            </a:r>
            <a:r>
              <a:rPr lang="en-US" sz="1800" dirty="0" err="1"/>
              <a:t>disebut</a:t>
            </a:r>
            <a:r>
              <a:rPr lang="en-US" sz="1800" dirty="0"/>
              <a:t> </a:t>
            </a:r>
            <a:r>
              <a:rPr lang="en-US" sz="1800" dirty="0" err="1"/>
              <a:t>Trfao</a:t>
            </a:r>
            <a:r>
              <a:rPr lang="en-US" sz="1800" dirty="0"/>
              <a:t> </a:t>
            </a:r>
            <a:r>
              <a:rPr lang="en-US" sz="1800" dirty="0" err="1"/>
              <a:t>MF,biasanya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melewatkan</a:t>
            </a:r>
            <a:r>
              <a:rPr lang="en-US" sz="1800" dirty="0"/>
              <a:t> </a:t>
            </a:r>
            <a:r>
              <a:rPr lang="en-US" sz="1800" dirty="0" err="1"/>
              <a:t>frekwensi</a:t>
            </a:r>
            <a:r>
              <a:rPr lang="en-US" sz="1800" dirty="0"/>
              <a:t> 455 KHz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peneriam</a:t>
            </a:r>
            <a:r>
              <a:rPr lang="en-US" sz="1800" dirty="0"/>
              <a:t> radio </a:t>
            </a:r>
            <a:r>
              <a:rPr lang="en-US" sz="1800" dirty="0" err="1"/>
              <a:t>AM,biasanya</a:t>
            </a:r>
            <a:r>
              <a:rPr lang="en-US" sz="1800" dirty="0"/>
              <a:t> </a:t>
            </a:r>
            <a:r>
              <a:rPr lang="en-US" sz="1800" dirty="0" err="1"/>
              <a:t>memakai</a:t>
            </a:r>
            <a:r>
              <a:rPr lang="en-US" sz="1800" dirty="0"/>
              <a:t> </a:t>
            </a:r>
            <a:r>
              <a:rPr lang="en-US" sz="1800" dirty="0" err="1"/>
              <a:t>inti</a:t>
            </a:r>
            <a:r>
              <a:rPr lang="en-US" sz="1800" dirty="0"/>
              <a:t> </a:t>
            </a:r>
            <a:r>
              <a:rPr lang="en-US" sz="1800" dirty="0" err="1"/>
              <a:t>ferit</a:t>
            </a:r>
            <a:r>
              <a:rPr lang="en-US" sz="1800" dirty="0"/>
              <a:t>.</a:t>
            </a:r>
          </a:p>
          <a:p>
            <a:pPr lvl="0" algn="just"/>
            <a:r>
              <a:rPr lang="en-US" sz="1800" dirty="0" err="1"/>
              <a:t>Trfao</a:t>
            </a:r>
            <a:r>
              <a:rPr lang="en-US" sz="1800" dirty="0"/>
              <a:t> </a:t>
            </a:r>
            <a:r>
              <a:rPr lang="en-US" sz="1800" dirty="0" err="1"/>
              <a:t>frekwensi</a:t>
            </a:r>
            <a:r>
              <a:rPr lang="en-US" sz="1800" dirty="0"/>
              <a:t> </a:t>
            </a:r>
            <a:r>
              <a:rPr lang="en-US" sz="1800" dirty="0" err="1"/>
              <a:t>tinggi</a:t>
            </a:r>
            <a:r>
              <a:rPr lang="en-US" sz="1800" dirty="0"/>
              <a:t> </a:t>
            </a:r>
            <a:r>
              <a:rPr lang="en-US" sz="1800" dirty="0" err="1"/>
              <a:t>disebut</a:t>
            </a:r>
            <a:r>
              <a:rPr lang="en-US" sz="1800" dirty="0"/>
              <a:t> </a:t>
            </a:r>
            <a:r>
              <a:rPr lang="en-US" sz="1800" dirty="0" err="1"/>
              <a:t>juag</a:t>
            </a:r>
            <a:r>
              <a:rPr lang="en-US" sz="1800" dirty="0"/>
              <a:t> </a:t>
            </a:r>
            <a:r>
              <a:rPr lang="en-US" sz="1800" dirty="0" err="1"/>
              <a:t>trafo</a:t>
            </a:r>
            <a:r>
              <a:rPr lang="en-US" sz="1800" dirty="0"/>
              <a:t> HF, </a:t>
            </a:r>
            <a:r>
              <a:rPr lang="en-US" sz="1800" dirty="0" err="1"/>
              <a:t>intinya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serbuk</a:t>
            </a:r>
            <a:r>
              <a:rPr lang="en-US" sz="1800" dirty="0"/>
              <a:t> </a:t>
            </a:r>
            <a:r>
              <a:rPr lang="en-US" sz="1800" dirty="0" err="1"/>
              <a:t>besi</a:t>
            </a:r>
            <a:r>
              <a:rPr lang="en-US" sz="1800" dirty="0"/>
              <a:t> / </a:t>
            </a:r>
            <a:r>
              <a:rPr lang="en-US" sz="1800" dirty="0" err="1"/>
              <a:t>ferit</a:t>
            </a:r>
            <a:r>
              <a:rPr lang="en-US" sz="1800" dirty="0"/>
              <a:t>. </a:t>
            </a:r>
            <a:r>
              <a:rPr lang="en-US" sz="1800" dirty="0" err="1"/>
              <a:t>Sering</a:t>
            </a:r>
            <a:r>
              <a:rPr lang="en-US" sz="1800" dirty="0"/>
              <a:t> </a:t>
            </a:r>
            <a:r>
              <a:rPr lang="en-US" sz="1800" dirty="0" err="1"/>
              <a:t>disebut</a:t>
            </a:r>
            <a:r>
              <a:rPr lang="en-US" sz="1800" dirty="0"/>
              <a:t> </a:t>
            </a:r>
            <a:r>
              <a:rPr lang="en-US" sz="1800" i="1" dirty="0"/>
              <a:t>spool</a:t>
            </a:r>
            <a:r>
              <a:rPr lang="en-US" sz="1800" dirty="0"/>
              <a:t> </a:t>
            </a:r>
            <a:r>
              <a:rPr lang="en-US" sz="1800" dirty="0" err="1"/>
              <a:t>antena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i="1" dirty="0"/>
              <a:t>spool</a:t>
            </a:r>
            <a:r>
              <a:rPr lang="en-US" sz="1800" dirty="0"/>
              <a:t> </a:t>
            </a:r>
            <a:r>
              <a:rPr lang="en-US" sz="1800" dirty="0" err="1"/>
              <a:t>osilator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radio </a:t>
            </a:r>
            <a:r>
              <a:rPr lang="en-US" sz="1800" dirty="0" err="1"/>
              <a:t>oenerima</a:t>
            </a:r>
            <a:r>
              <a:rPr lang="en-US" sz="1800" dirty="0"/>
              <a:t> </a:t>
            </a:r>
            <a:r>
              <a:rPr lang="en-US" sz="1800" dirty="0" err="1"/>
              <a:t>biasanya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penala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osillator</a:t>
            </a:r>
            <a:r>
              <a:rPr lang="en-US" sz="1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724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"/>
            <a:ext cx="7790688" cy="647700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,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lilitan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trafo</a:t>
            </a:r>
            <a:r>
              <a:rPr lang="en-US" dirty="0"/>
              <a:t>.</a:t>
            </a:r>
          </a:p>
          <a:p>
            <a:pPr marL="82296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:</a:t>
            </a:r>
            <a:endParaRPr lang="en-US" dirty="0"/>
          </a:p>
          <a:p>
            <a:pPr marL="82296" indent="0">
              <a:buNone/>
            </a:pPr>
            <a:r>
              <a:rPr lang="en-US" i="1" dirty="0" err="1"/>
              <a:t>Jika</a:t>
            </a:r>
            <a:r>
              <a:rPr lang="en-US" i="1" dirty="0"/>
              <a:t> </a:t>
            </a:r>
            <a:r>
              <a:rPr lang="en-US" i="1" dirty="0" err="1"/>
              <a:t>diketahui</a:t>
            </a:r>
            <a:r>
              <a:rPr lang="en-US" i="1" dirty="0"/>
              <a:t> : </a:t>
            </a:r>
            <a:endParaRPr lang="en-US" dirty="0"/>
          </a:p>
          <a:p>
            <a:pPr marL="82296" indent="0">
              <a:buNone/>
            </a:pPr>
            <a:r>
              <a:rPr lang="en-US" i="1" dirty="0"/>
              <a:t>UP	: 220 V</a:t>
            </a:r>
            <a:endParaRPr lang="en-US" dirty="0"/>
          </a:p>
          <a:p>
            <a:pPr marL="82296" indent="0">
              <a:buNone/>
            </a:pPr>
            <a:r>
              <a:rPr lang="en-US" i="1" dirty="0"/>
              <a:t>NP	: 734 </a:t>
            </a:r>
            <a:r>
              <a:rPr lang="en-US" i="1" dirty="0" err="1"/>
              <a:t>lilit</a:t>
            </a:r>
            <a:endParaRPr lang="en-US" dirty="0"/>
          </a:p>
          <a:p>
            <a:pPr marL="82296" indent="0">
              <a:buNone/>
            </a:pPr>
            <a:r>
              <a:rPr lang="en-US" i="1" dirty="0"/>
              <a:t>NS	: 80 </a:t>
            </a:r>
            <a:r>
              <a:rPr lang="en-US" i="1" dirty="0" err="1"/>
              <a:t>lilit</a:t>
            </a:r>
            <a:endParaRPr lang="en-US" dirty="0"/>
          </a:p>
          <a:p>
            <a:pPr marL="82296" indent="0">
              <a:buNone/>
            </a:pP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trafo</a:t>
            </a:r>
            <a:r>
              <a:rPr lang="en-US" dirty="0"/>
              <a:t> (US):</a:t>
            </a:r>
          </a:p>
          <a:p>
            <a:pPr marL="82296" indent="0">
              <a:buNone/>
            </a:pPr>
            <a:r>
              <a:rPr lang="en-US" dirty="0" err="1"/>
              <a:t>Jawab</a:t>
            </a:r>
            <a:r>
              <a:rPr lang="en-US" dirty="0"/>
              <a:t>:</a:t>
            </a:r>
          </a:p>
          <a:p>
            <a:pPr marL="82296" indent="0">
              <a:buNone/>
            </a:pPr>
            <a:r>
              <a:rPr lang="en-US" dirty="0"/>
              <a:t> 			 </a:t>
            </a:r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pPr marL="82296" indent="0">
              <a:buNone/>
            </a:pP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trafo</a:t>
            </a:r>
            <a:r>
              <a:rPr lang="en-US" dirty="0"/>
              <a:t>:</a:t>
            </a:r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pPr marL="82296" indent="0">
              <a:buNone/>
            </a:pPr>
            <a:r>
              <a:rPr lang="en-US" dirty="0"/>
              <a:t>			 </a:t>
            </a:r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pPr marL="82296" indent="0">
              <a:buNone/>
            </a:pP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trafo</a:t>
            </a:r>
            <a:r>
              <a:rPr lang="en-US" dirty="0"/>
              <a:t>:</a:t>
            </a:r>
          </a:p>
          <a:p>
            <a:pPr marL="82296" indent="0">
              <a:buNone/>
            </a:pPr>
            <a:r>
              <a:rPr lang="en-US" dirty="0"/>
              <a:t> </a:t>
            </a:r>
          </a:p>
          <a:p>
            <a:pPr marL="82296" indent="0">
              <a:buNone/>
            </a:pPr>
            <a:r>
              <a:rPr lang="en-US" dirty="0"/>
              <a:t>	 </a:t>
            </a:r>
          </a:p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429000"/>
            <a:ext cx="79057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600449"/>
            <a:ext cx="71437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458804"/>
            <a:ext cx="24384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72000"/>
            <a:ext cx="7048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832" y="4634834"/>
            <a:ext cx="237172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012" y="4681228"/>
            <a:ext cx="71437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2" y="6172200"/>
            <a:ext cx="142875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99" y="6246554"/>
            <a:ext cx="71437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832" y="6198929"/>
            <a:ext cx="23907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091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lgerian" pitchFamily="82" charset="0"/>
              </a:rPr>
              <a:t>RANGKAIAN PENYEARAH (RECTIFIER)</a:t>
            </a:r>
            <a:endParaRPr lang="en-US" sz="32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790688" cy="5638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1800" dirty="0" err="1"/>
              <a:t>Rangkaian</a:t>
            </a:r>
            <a:r>
              <a:rPr lang="en-US" sz="1800" dirty="0"/>
              <a:t> </a:t>
            </a:r>
            <a:r>
              <a:rPr lang="en-US" sz="1800" dirty="0" err="1"/>
              <a:t>penyearah</a:t>
            </a:r>
            <a:r>
              <a:rPr lang="en-US" sz="1800" dirty="0"/>
              <a:t> </a:t>
            </a:r>
            <a:r>
              <a:rPr lang="en-US" sz="1800" dirty="0" err="1"/>
              <a:t>gelombang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rangkaian</a:t>
            </a:r>
            <a:r>
              <a:rPr lang="en-US" sz="1800" dirty="0"/>
              <a:t> yang </a:t>
            </a:r>
            <a:r>
              <a:rPr lang="en-US" sz="1800" dirty="0" err="1"/>
              <a:t>berfungsi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merubah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/>
              <a:t>bolak-balik</a:t>
            </a:r>
            <a:r>
              <a:rPr lang="en-US" sz="1800" dirty="0"/>
              <a:t> (alternating current/AC)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/>
              <a:t>searah</a:t>
            </a:r>
            <a:r>
              <a:rPr lang="en-US" sz="1800" dirty="0"/>
              <a:t> (</a:t>
            </a:r>
            <a:r>
              <a:rPr lang="en-US" sz="1800" dirty="0" err="1"/>
              <a:t>Dirrect</a:t>
            </a:r>
            <a:r>
              <a:rPr lang="en-US" sz="1800" dirty="0"/>
              <a:t> Current/DC). </a:t>
            </a:r>
            <a:endParaRPr lang="en-US" sz="1800" dirty="0" smtClean="0"/>
          </a:p>
          <a:p>
            <a:pPr algn="just">
              <a:lnSpc>
                <a:spcPct val="150000"/>
              </a:lnSpc>
            </a:pPr>
            <a:r>
              <a:rPr lang="en-US" sz="1800" dirty="0" err="1" smtClean="0"/>
              <a:t>Komponen</a:t>
            </a:r>
            <a:r>
              <a:rPr lang="en-US" sz="1800" dirty="0" smtClean="0"/>
              <a:t> </a:t>
            </a:r>
            <a:r>
              <a:rPr lang="en-US" sz="1800" dirty="0" err="1"/>
              <a:t>elektronika</a:t>
            </a:r>
            <a:r>
              <a:rPr lang="en-US" sz="1800" dirty="0"/>
              <a:t> yang </a:t>
            </a:r>
            <a:r>
              <a:rPr lang="en-US" sz="1800" dirty="0" err="1"/>
              <a:t>berfungsi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penyearah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diode, </a:t>
            </a:r>
            <a:r>
              <a:rPr lang="en-US" sz="1800" dirty="0" err="1"/>
              <a:t>karena</a:t>
            </a:r>
            <a:r>
              <a:rPr lang="en-US" sz="1800" dirty="0"/>
              <a:t> diode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sifat</a:t>
            </a:r>
            <a:r>
              <a:rPr lang="en-US" sz="1800" dirty="0"/>
              <a:t>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memperbolehkan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/>
              <a:t>listrik</a:t>
            </a:r>
            <a:r>
              <a:rPr lang="en-US" sz="1800" dirty="0"/>
              <a:t> yang </a:t>
            </a:r>
            <a:r>
              <a:rPr lang="en-US" sz="1800" dirty="0" err="1"/>
              <a:t>melewatinya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arah</a:t>
            </a:r>
            <a:r>
              <a:rPr lang="en-US" sz="1800" dirty="0"/>
              <a:t> </a:t>
            </a:r>
            <a:r>
              <a:rPr lang="en-US" sz="1800" dirty="0" err="1"/>
              <a:t>saja</a:t>
            </a:r>
            <a:r>
              <a:rPr lang="en-US" sz="1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/>
              <a:t>RANGKAIAN PENYEARAH TERBAGI ATAS:</a:t>
            </a:r>
          </a:p>
          <a:p>
            <a:pPr marL="425196" indent="-342900" algn="just">
              <a:lnSpc>
                <a:spcPct val="150000"/>
              </a:lnSpc>
              <a:buAutoNum type="arabicPeriod"/>
            </a:pPr>
            <a:r>
              <a:rPr lang="en-US" sz="1800" dirty="0" smtClean="0"/>
              <a:t>RANGKAIAN PENYEARAH SETENGAH GELOMBANG</a:t>
            </a:r>
          </a:p>
          <a:p>
            <a:pPr marL="425196" indent="-342900" algn="just">
              <a:lnSpc>
                <a:spcPct val="150000"/>
              </a:lnSpc>
              <a:buAutoNum type="arabicPeriod"/>
            </a:pPr>
            <a:r>
              <a:rPr lang="en-US" sz="1800" dirty="0" smtClean="0"/>
              <a:t>RANGKAIAN PENYEARAH GELOMBANG PENUH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7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639762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latin typeface="Algerian" pitchFamily="82" charset="0"/>
              </a:rPr>
              <a:t>1.RANGKAIAN PENYEARAH SETENGAH GELOMBANG</a:t>
            </a:r>
            <a:endParaRPr lang="en-US" sz="2400" b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90688" cy="5334000"/>
          </a:xfrm>
        </p:spPr>
        <p:txBody>
          <a:bodyPr/>
          <a:lstStyle/>
          <a:p>
            <a:pPr algn="just"/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rangkaian</a:t>
            </a:r>
            <a:r>
              <a:rPr lang="en-US" sz="1800" dirty="0"/>
              <a:t> </a:t>
            </a:r>
            <a:r>
              <a:rPr lang="en-US" sz="1800" dirty="0" err="1"/>
              <a:t>penyearah</a:t>
            </a:r>
            <a:r>
              <a:rPr lang="en-US" sz="1800" dirty="0"/>
              <a:t> </a:t>
            </a:r>
            <a:r>
              <a:rPr lang="en-US" sz="1800" dirty="0" err="1"/>
              <a:t>sederhana</a:t>
            </a:r>
            <a:r>
              <a:rPr lang="en-US" sz="1800" dirty="0"/>
              <a:t> yang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dibangun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diode </a:t>
            </a:r>
            <a:r>
              <a:rPr lang="en-US" sz="1800" dirty="0" err="1"/>
              <a:t>saja</a:t>
            </a:r>
            <a:r>
              <a:rPr lang="en-US" sz="1800" dirty="0"/>
              <a:t>,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diilustrasikan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gambar</a:t>
            </a:r>
            <a:r>
              <a:rPr lang="en-US" sz="1800" dirty="0"/>
              <a:t> </a:t>
            </a:r>
            <a:r>
              <a:rPr lang="en-US" sz="1800" dirty="0" err="1"/>
              <a:t>berikut</a:t>
            </a:r>
            <a:r>
              <a:rPr lang="en-US" sz="1800" dirty="0" smtClean="0"/>
              <a:t>:</a:t>
            </a:r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09800"/>
            <a:ext cx="5406133" cy="282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15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90688" cy="51816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err="1"/>
              <a:t>Prinsip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rangkaian</a:t>
            </a:r>
            <a:r>
              <a:rPr lang="en-US" sz="1800" dirty="0"/>
              <a:t> </a:t>
            </a:r>
            <a:r>
              <a:rPr lang="en-US" sz="1800" dirty="0" err="1"/>
              <a:t>penyearah</a:t>
            </a:r>
            <a:r>
              <a:rPr lang="en-US" sz="1800" dirty="0"/>
              <a:t> </a:t>
            </a:r>
            <a:r>
              <a:rPr lang="en-US" sz="1800" dirty="0" err="1"/>
              <a:t>setengah</a:t>
            </a:r>
            <a:r>
              <a:rPr lang="en-US" sz="1800" dirty="0"/>
              <a:t> </a:t>
            </a:r>
            <a:r>
              <a:rPr lang="en-US" sz="1800" dirty="0" err="1"/>
              <a:t>gelombang</a:t>
            </a:r>
            <a:r>
              <a:rPr lang="en-US" sz="1800" dirty="0"/>
              <a:t> </a:t>
            </a:r>
            <a:r>
              <a:rPr lang="en-US" sz="1800" dirty="0" smtClean="0"/>
              <a:t> :</a:t>
            </a:r>
          </a:p>
          <a:p>
            <a:pPr marL="425196" indent="-342900" algn="just">
              <a:buAutoNum type="arabicPeriod"/>
            </a:pP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setengah</a:t>
            </a:r>
            <a:r>
              <a:rPr lang="en-US" sz="1800" dirty="0"/>
              <a:t> </a:t>
            </a:r>
            <a:r>
              <a:rPr lang="en-US" sz="1800" dirty="0" err="1"/>
              <a:t>gelombang</a:t>
            </a:r>
            <a:r>
              <a:rPr lang="en-US" sz="1800" dirty="0"/>
              <a:t> </a:t>
            </a:r>
            <a:r>
              <a:rPr lang="en-US" sz="1800" dirty="0" err="1"/>
              <a:t>pertama</a:t>
            </a:r>
            <a:r>
              <a:rPr lang="en-US" sz="1800" dirty="0"/>
              <a:t> (</a:t>
            </a:r>
            <a:r>
              <a:rPr lang="en-US" sz="1800" dirty="0" err="1"/>
              <a:t>puncak</a:t>
            </a:r>
            <a:r>
              <a:rPr lang="en-US" sz="1800" dirty="0"/>
              <a:t>) </a:t>
            </a:r>
            <a:r>
              <a:rPr lang="en-US" sz="1800" dirty="0" err="1"/>
              <a:t>melewati</a:t>
            </a:r>
            <a:r>
              <a:rPr lang="en-US" sz="1800" dirty="0"/>
              <a:t> diode yang </a:t>
            </a:r>
            <a:r>
              <a:rPr lang="en-US" sz="1800" dirty="0" err="1"/>
              <a:t>bernilai</a:t>
            </a:r>
            <a:r>
              <a:rPr lang="en-US" sz="1800" dirty="0"/>
              <a:t> </a:t>
            </a:r>
            <a:r>
              <a:rPr lang="en-US" sz="1800" dirty="0" err="1"/>
              <a:t>positif</a:t>
            </a:r>
            <a:r>
              <a:rPr lang="en-US" sz="1800" dirty="0"/>
              <a:t> </a:t>
            </a:r>
            <a:r>
              <a:rPr lang="en-US" sz="1800" dirty="0" err="1"/>
              <a:t>menyebabkan</a:t>
            </a:r>
            <a:r>
              <a:rPr lang="en-US" sz="1800" dirty="0"/>
              <a:t> diode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keadaan</a:t>
            </a:r>
            <a:r>
              <a:rPr lang="en-US" sz="1800" dirty="0"/>
              <a:t> “forward bias”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setengah</a:t>
            </a:r>
            <a:r>
              <a:rPr lang="en-US" sz="1800" dirty="0"/>
              <a:t> </a:t>
            </a:r>
            <a:r>
              <a:rPr lang="en-US" sz="1800" dirty="0" err="1"/>
              <a:t>gelombang</a:t>
            </a:r>
            <a:r>
              <a:rPr lang="en-US" sz="1800" dirty="0"/>
              <a:t> </a:t>
            </a:r>
            <a:r>
              <a:rPr lang="en-US" sz="1800" dirty="0" err="1"/>
              <a:t>pertama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bisa</a:t>
            </a:r>
            <a:r>
              <a:rPr lang="en-US" sz="1800" dirty="0"/>
              <a:t> </a:t>
            </a:r>
            <a:r>
              <a:rPr lang="en-US" sz="1800" dirty="0" err="1"/>
              <a:t>melewati</a:t>
            </a:r>
            <a:r>
              <a:rPr lang="en-US" sz="1800" dirty="0"/>
              <a:t> diode</a:t>
            </a:r>
            <a:r>
              <a:rPr lang="en-US" sz="1800" dirty="0" smtClean="0"/>
              <a:t>.</a:t>
            </a:r>
          </a:p>
          <a:p>
            <a:pPr marL="425196" indent="-342900" algn="just">
              <a:buAutoNum type="arabicPeriod"/>
            </a:pP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setengah</a:t>
            </a:r>
            <a:r>
              <a:rPr lang="en-US" sz="1800" dirty="0"/>
              <a:t> </a:t>
            </a:r>
            <a:r>
              <a:rPr lang="en-US" sz="1800" dirty="0" err="1"/>
              <a:t>gelombang</a:t>
            </a:r>
            <a:r>
              <a:rPr lang="en-US" sz="1800" dirty="0"/>
              <a:t> </a:t>
            </a:r>
            <a:r>
              <a:rPr lang="en-US" sz="1800" dirty="0" err="1"/>
              <a:t>kedua</a:t>
            </a:r>
            <a:r>
              <a:rPr lang="en-US" sz="1800" dirty="0"/>
              <a:t> (</a:t>
            </a:r>
            <a:r>
              <a:rPr lang="en-US" sz="1800" dirty="0" err="1"/>
              <a:t>lembah</a:t>
            </a:r>
            <a:r>
              <a:rPr lang="en-US" sz="1800" dirty="0"/>
              <a:t>) yang </a:t>
            </a:r>
            <a:r>
              <a:rPr lang="en-US" sz="1800" dirty="0" err="1"/>
              <a:t>bernilai</a:t>
            </a:r>
            <a:r>
              <a:rPr lang="en-US" sz="1800" dirty="0"/>
              <a:t> negative yang </a:t>
            </a:r>
            <a:r>
              <a:rPr lang="en-US" sz="1800" dirty="0" err="1"/>
              <a:t>meyebabkan</a:t>
            </a:r>
            <a:r>
              <a:rPr lang="en-US" sz="1800" dirty="0"/>
              <a:t> diode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keadaan</a:t>
            </a:r>
            <a:r>
              <a:rPr lang="en-US" sz="1800" dirty="0"/>
              <a:t> “reverse bias” 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setengah</a:t>
            </a:r>
            <a:r>
              <a:rPr lang="en-US" sz="1800" dirty="0"/>
              <a:t> </a:t>
            </a:r>
            <a:r>
              <a:rPr lang="en-US" sz="1800" dirty="0" err="1"/>
              <a:t>gelombang</a:t>
            </a:r>
            <a:r>
              <a:rPr lang="en-US" sz="1800" dirty="0"/>
              <a:t> yang </a:t>
            </a:r>
            <a:r>
              <a:rPr lang="en-US" sz="1800" dirty="0" err="1"/>
              <a:t>kedua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bisa</a:t>
            </a:r>
            <a:r>
              <a:rPr lang="en-US" sz="1800" dirty="0"/>
              <a:t> </a:t>
            </a:r>
            <a:r>
              <a:rPr lang="en-US" sz="1800" dirty="0" err="1"/>
              <a:t>melewati</a:t>
            </a:r>
            <a:r>
              <a:rPr lang="en-US" sz="1800" dirty="0"/>
              <a:t> diode</a:t>
            </a:r>
            <a:r>
              <a:rPr lang="en-US" sz="1800" dirty="0" smtClean="0"/>
              <a:t>.</a:t>
            </a:r>
          </a:p>
          <a:p>
            <a:pPr marL="425196" indent="-342900" algn="just">
              <a:buAutoNum type="arabicPeriod"/>
            </a:pPr>
            <a:r>
              <a:rPr lang="en-US" sz="1800" dirty="0" err="1" smtClean="0"/>
              <a:t>Gambar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keluaran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penyearah</a:t>
            </a:r>
            <a:r>
              <a:rPr lang="en-US" sz="1800" dirty="0" smtClean="0"/>
              <a:t> </a:t>
            </a:r>
            <a:r>
              <a:rPr lang="en-US" sz="1800" dirty="0" err="1" smtClean="0"/>
              <a:t>setengan</a:t>
            </a:r>
            <a:r>
              <a:rPr lang="en-US" sz="1800" dirty="0" smtClean="0"/>
              <a:t> </a:t>
            </a:r>
            <a:r>
              <a:rPr lang="en-US" sz="1800" dirty="0" err="1" smtClean="0"/>
              <a:t>gelombang</a:t>
            </a:r>
            <a:r>
              <a:rPr lang="en-US" sz="1800" dirty="0" smtClean="0"/>
              <a:t> :</a:t>
            </a:r>
            <a:endParaRPr lang="en-US" sz="1800" dirty="0"/>
          </a:p>
          <a:p>
            <a:pPr marL="82296" indent="0" algn="just">
              <a:buNone/>
            </a:pPr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84600"/>
            <a:ext cx="5410199" cy="2605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1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790688" cy="63246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err="1"/>
              <a:t>Rangkaian</a:t>
            </a:r>
            <a:r>
              <a:rPr lang="en-US" sz="1800" dirty="0"/>
              <a:t> </a:t>
            </a:r>
            <a:r>
              <a:rPr lang="en-US" sz="1800" dirty="0" err="1"/>
              <a:t>penyearah</a:t>
            </a:r>
            <a:r>
              <a:rPr lang="en-US" sz="1800" dirty="0"/>
              <a:t> </a:t>
            </a:r>
            <a:r>
              <a:rPr lang="en-US" sz="1800" dirty="0" err="1"/>
              <a:t>setengah</a:t>
            </a:r>
            <a:r>
              <a:rPr lang="en-US" sz="1800" dirty="0"/>
              <a:t> </a:t>
            </a:r>
            <a:r>
              <a:rPr lang="en-US" sz="1800" dirty="0" err="1"/>
              <a:t>gelombang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kelemahan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kualitas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DC yang </a:t>
            </a:r>
            <a:r>
              <a:rPr lang="en-US" sz="1800" dirty="0" err="1"/>
              <a:t>dihasilkan</a:t>
            </a:r>
            <a:r>
              <a:rPr lang="en-US" sz="1800" dirty="0"/>
              <a:t>. </a:t>
            </a:r>
            <a:endParaRPr lang="en-US" sz="1800" dirty="0" smtClean="0"/>
          </a:p>
          <a:p>
            <a:pPr algn="just"/>
            <a:r>
              <a:rPr lang="en-US" sz="1800" dirty="0" err="1" smtClean="0"/>
              <a:t>Arus</a:t>
            </a:r>
            <a:r>
              <a:rPr lang="en-US" sz="1800" dirty="0" smtClean="0"/>
              <a:t> </a:t>
            </a:r>
            <a:r>
              <a:rPr lang="en-US" sz="1800" dirty="0"/>
              <a:t>DC rata-rata yang </a:t>
            </a:r>
            <a:r>
              <a:rPr lang="en-US" sz="1800" dirty="0" err="1"/>
              <a:t>dihasilkan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rangkaian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hanya</a:t>
            </a:r>
            <a:r>
              <a:rPr lang="en-US" sz="1800" dirty="0"/>
              <a:t> 0,318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 smtClean="0"/>
              <a:t>maksimumnya</a:t>
            </a:r>
            <a:r>
              <a:rPr lang="en-US" sz="1800" dirty="0" smtClean="0"/>
              <a:t>.</a:t>
            </a:r>
          </a:p>
          <a:p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tegangan</a:t>
            </a:r>
            <a:r>
              <a:rPr lang="en-US" sz="1800" dirty="0"/>
              <a:t> </a:t>
            </a:r>
            <a:r>
              <a:rPr lang="en-US" sz="1800" dirty="0" err="1"/>
              <a:t>puncak</a:t>
            </a:r>
            <a:r>
              <a:rPr lang="en-US" sz="1800" dirty="0"/>
              <a:t> input </a:t>
            </a:r>
            <a:r>
              <a:rPr lang="en-US" sz="1800" dirty="0" err="1"/>
              <a:t>transformator</a:t>
            </a:r>
            <a:r>
              <a:rPr lang="en-US" sz="1800" dirty="0"/>
              <a:t>: </a:t>
            </a:r>
            <a:endParaRPr lang="en-US" sz="1800" dirty="0" smtClean="0"/>
          </a:p>
          <a:p>
            <a:pPr marL="82296" indent="0">
              <a:buNone/>
            </a:pPr>
            <a:endParaRPr lang="en-US" sz="1800" dirty="0"/>
          </a:p>
          <a:p>
            <a:pPr marL="82296" indent="0">
              <a:buNone/>
            </a:pPr>
            <a:r>
              <a:rPr lang="en-US" sz="1800" dirty="0"/>
              <a:t>	</a:t>
            </a:r>
            <a:endParaRPr lang="en-US" sz="1800" dirty="0" smtClean="0"/>
          </a:p>
          <a:p>
            <a:pPr marL="82296" indent="0">
              <a:buNone/>
            </a:pPr>
            <a:endParaRPr lang="en-US" sz="1800" dirty="0"/>
          </a:p>
          <a:p>
            <a:r>
              <a:rPr lang="en-US" sz="1800" dirty="0" err="1"/>
              <a:t>Tegangan</a:t>
            </a:r>
            <a:r>
              <a:rPr lang="en-US" sz="1800" dirty="0"/>
              <a:t> rata-rata DC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penyearah</a:t>
            </a:r>
            <a:r>
              <a:rPr lang="en-US" sz="1800" dirty="0"/>
              <a:t> </a:t>
            </a:r>
            <a:r>
              <a:rPr lang="en-US" sz="1800" dirty="0" err="1"/>
              <a:t>setengah</a:t>
            </a:r>
            <a:r>
              <a:rPr lang="en-US" sz="1800" dirty="0"/>
              <a:t> </a:t>
            </a:r>
            <a:r>
              <a:rPr lang="en-US" sz="1800" dirty="0" err="1"/>
              <a:t>gelombang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: </a:t>
            </a:r>
            <a:endParaRPr lang="en-US" sz="1800" dirty="0" smtClean="0"/>
          </a:p>
          <a:p>
            <a:endParaRPr lang="en-US" sz="1800" dirty="0"/>
          </a:p>
          <a:p>
            <a:pPr marL="82296" indent="0">
              <a:buNone/>
            </a:pPr>
            <a:r>
              <a:rPr lang="en-US" sz="1800" dirty="0"/>
              <a:t>	</a:t>
            </a:r>
            <a:endParaRPr lang="en-US" sz="1800" dirty="0" smtClean="0"/>
          </a:p>
          <a:p>
            <a:pPr marL="82296" indent="0">
              <a:buNone/>
            </a:pPr>
            <a:endParaRPr lang="en-US" sz="1800" dirty="0"/>
          </a:p>
          <a:p>
            <a:r>
              <a:rPr lang="en-US" sz="1800" dirty="0" err="1"/>
              <a:t>Frekuensi</a:t>
            </a:r>
            <a:r>
              <a:rPr lang="en-US" sz="1800" dirty="0"/>
              <a:t> output: </a:t>
            </a:r>
          </a:p>
          <a:p>
            <a:pPr marL="82296" indent="0">
              <a:buNone/>
            </a:pPr>
            <a:r>
              <a:rPr lang="en-US" sz="1800" dirty="0"/>
              <a:t>	</a:t>
            </a:r>
          </a:p>
          <a:p>
            <a:endParaRPr lang="en-US" sz="1800" dirty="0"/>
          </a:p>
          <a:p>
            <a:pPr algn="just"/>
            <a:endParaRPr 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00257"/>
            <a:ext cx="11430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832" y="3573033"/>
            <a:ext cx="1981200" cy="55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558" y="4953000"/>
            <a:ext cx="11704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572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487362"/>
          </a:xfrm>
        </p:spPr>
        <p:txBody>
          <a:bodyPr>
            <a:normAutofit/>
          </a:bodyPr>
          <a:lstStyle/>
          <a:p>
            <a:pPr lvl="0"/>
            <a:r>
              <a:rPr lang="en-US" sz="2400" b="1" u="sng" dirty="0" smtClean="0">
                <a:effectLst/>
                <a:latin typeface="Algerian" pitchFamily="82" charset="0"/>
              </a:rPr>
              <a:t>2.</a:t>
            </a:r>
            <a:r>
              <a:rPr lang="en-US" sz="2400" b="1" u="sng" dirty="0">
                <a:effectLst/>
                <a:latin typeface="Algerian" pitchFamily="82" charset="0"/>
              </a:rPr>
              <a:t> </a:t>
            </a:r>
            <a:r>
              <a:rPr lang="en-US" sz="2400" b="1" u="sng" dirty="0" err="1">
                <a:effectLst/>
                <a:latin typeface="Algerian" pitchFamily="82" charset="0"/>
              </a:rPr>
              <a:t>Rangkaian</a:t>
            </a:r>
            <a:r>
              <a:rPr lang="en-US" sz="2400" b="1" u="sng" dirty="0">
                <a:effectLst/>
                <a:latin typeface="Algerian" pitchFamily="82" charset="0"/>
              </a:rPr>
              <a:t> </a:t>
            </a:r>
            <a:r>
              <a:rPr lang="en-US" sz="2400" b="1" u="sng" dirty="0" err="1">
                <a:effectLst/>
                <a:latin typeface="Algerian" pitchFamily="82" charset="0"/>
              </a:rPr>
              <a:t>penyearah</a:t>
            </a:r>
            <a:r>
              <a:rPr lang="en-US" sz="2400" b="1" u="sng" dirty="0">
                <a:effectLst/>
                <a:latin typeface="Algerian" pitchFamily="82" charset="0"/>
              </a:rPr>
              <a:t> </a:t>
            </a:r>
            <a:r>
              <a:rPr lang="en-US" sz="2400" b="1" u="sng" dirty="0" err="1">
                <a:effectLst/>
                <a:latin typeface="Algerian" pitchFamily="82" charset="0"/>
              </a:rPr>
              <a:t>gelombang</a:t>
            </a:r>
            <a:r>
              <a:rPr lang="en-US" sz="2400" b="1" u="sng" dirty="0">
                <a:effectLst/>
                <a:latin typeface="Algerian" pitchFamily="82" charset="0"/>
              </a:rPr>
              <a:t> </a:t>
            </a:r>
            <a:r>
              <a:rPr lang="en-US" sz="2400" b="1" u="sng" dirty="0" err="1" smtClean="0">
                <a:effectLst/>
                <a:latin typeface="Algerian" pitchFamily="82" charset="0"/>
              </a:rPr>
              <a:t>penuh</a:t>
            </a:r>
            <a:endParaRPr lang="en-US" sz="2400" b="1" u="sng" dirty="0">
              <a:effectLst/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7866888" cy="5715000"/>
          </a:xfrm>
        </p:spPr>
        <p:txBody>
          <a:bodyPr>
            <a:normAutofit/>
          </a:bodyPr>
          <a:lstStyle/>
          <a:p>
            <a:pPr lvl="0"/>
            <a:r>
              <a:rPr lang="en-US" sz="2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Rangkaian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penyearah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gelombang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penuh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dioda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bridge</a:t>
            </a:r>
          </a:p>
          <a:p>
            <a:pPr algn="just"/>
            <a:r>
              <a:rPr lang="en-US" sz="2000" dirty="0" err="1"/>
              <a:t>Rangkaian</a:t>
            </a:r>
            <a:r>
              <a:rPr lang="en-US" sz="2000" dirty="0"/>
              <a:t> diode </a:t>
            </a:r>
            <a:r>
              <a:rPr lang="en-US" sz="2000" dirty="0" err="1"/>
              <a:t>jembatan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rangkaian</a:t>
            </a:r>
            <a:r>
              <a:rPr lang="en-US" sz="2000" dirty="0"/>
              <a:t> </a:t>
            </a:r>
            <a:r>
              <a:rPr lang="en-US" sz="2000" dirty="0" err="1"/>
              <a:t>penyearah</a:t>
            </a:r>
            <a:r>
              <a:rPr lang="en-US" sz="2000" dirty="0"/>
              <a:t> </a:t>
            </a:r>
            <a:r>
              <a:rPr lang="en-US" sz="2000" dirty="0" err="1"/>
              <a:t>gelombang</a:t>
            </a:r>
            <a:r>
              <a:rPr lang="en-US" sz="2000" dirty="0"/>
              <a:t> </a:t>
            </a:r>
            <a:r>
              <a:rPr lang="en-US" sz="2000" dirty="0" err="1"/>
              <a:t>penuh</a:t>
            </a:r>
            <a:r>
              <a:rPr lang="en-US" sz="2000" dirty="0"/>
              <a:t> yang  paling popular </a:t>
            </a:r>
            <a:r>
              <a:rPr lang="en-US" sz="2000" dirty="0" err="1"/>
              <a:t>dan</a:t>
            </a:r>
            <a:r>
              <a:rPr lang="en-US" sz="2000" dirty="0"/>
              <a:t> paling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rangkaian</a:t>
            </a:r>
            <a:r>
              <a:rPr lang="en-US" sz="2000" dirty="0"/>
              <a:t> </a:t>
            </a:r>
            <a:r>
              <a:rPr lang="en-US" sz="2000" dirty="0" err="1"/>
              <a:t>elektronika</a:t>
            </a:r>
            <a:r>
              <a:rPr lang="en-US" sz="2000" dirty="0"/>
              <a:t>.  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/>
              <a:t>diode </a:t>
            </a:r>
            <a:r>
              <a:rPr lang="en-US" sz="2000" dirty="0" err="1"/>
              <a:t>jembatan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empat</a:t>
            </a:r>
            <a:r>
              <a:rPr lang="en-US" sz="2000" dirty="0"/>
              <a:t> diode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penyearah-nya</a:t>
            </a:r>
            <a:r>
              <a:rPr lang="en-US" sz="2000" dirty="0"/>
              <a:t>,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terlihat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gambar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 :</a:t>
            </a:r>
          </a:p>
          <a:p>
            <a:pPr marL="82296" lvl="0" indent="0">
              <a:buNone/>
            </a:pPr>
            <a:endParaRPr 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00"/>
            <a:ext cx="4800600" cy="292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490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90688" cy="51816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err="1"/>
              <a:t>Prinsip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rangkaian</a:t>
            </a:r>
            <a:r>
              <a:rPr lang="en-US" sz="1800" dirty="0"/>
              <a:t> diode </a:t>
            </a:r>
            <a:r>
              <a:rPr lang="en-US" sz="1800" dirty="0" err="1"/>
              <a:t>jembatan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ketika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/>
              <a:t>setengah</a:t>
            </a:r>
            <a:r>
              <a:rPr lang="en-US" sz="1800" dirty="0"/>
              <a:t> </a:t>
            </a:r>
            <a:r>
              <a:rPr lang="en-US" sz="1800" dirty="0" err="1"/>
              <a:t>gelombang</a:t>
            </a:r>
            <a:r>
              <a:rPr lang="en-US" sz="1800" dirty="0"/>
              <a:t> </a:t>
            </a:r>
            <a:r>
              <a:rPr lang="en-US" sz="1800" dirty="0" err="1"/>
              <a:t>pertama</a:t>
            </a:r>
            <a:r>
              <a:rPr lang="en-US" sz="1800" dirty="0"/>
              <a:t> terminal AC-source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bernilai</a:t>
            </a:r>
            <a:r>
              <a:rPr lang="en-US" sz="1800" dirty="0"/>
              <a:t> </a:t>
            </a:r>
            <a:r>
              <a:rPr lang="en-US" sz="1800" dirty="0" err="1"/>
              <a:t>positif</a:t>
            </a:r>
            <a:r>
              <a:rPr lang="en-US" sz="1800" dirty="0"/>
              <a:t>,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mengalir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beban</a:t>
            </a:r>
            <a:r>
              <a:rPr lang="en-US" sz="1800" dirty="0"/>
              <a:t> (R-load)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D2 (forward bias)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R-load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dikembalikan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AC-source </a:t>
            </a:r>
            <a:r>
              <a:rPr lang="en-US" sz="1800" dirty="0" err="1"/>
              <a:t>melalui</a:t>
            </a:r>
            <a:r>
              <a:rPr lang="en-US" sz="1800" dirty="0"/>
              <a:t> D3. </a:t>
            </a:r>
            <a:endParaRPr lang="en-US" sz="1800" dirty="0" smtClean="0"/>
          </a:p>
          <a:p>
            <a:pPr algn="just"/>
            <a:r>
              <a:rPr lang="en-US" sz="1800" dirty="0" smtClean="0"/>
              <a:t>Hal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diperlihatkan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ilustrasi</a:t>
            </a:r>
            <a:r>
              <a:rPr lang="en-US" sz="1800" dirty="0"/>
              <a:t> </a:t>
            </a:r>
            <a:r>
              <a:rPr lang="en-US" sz="1800" dirty="0" err="1"/>
              <a:t>gambar</a:t>
            </a:r>
            <a:r>
              <a:rPr lang="en-US" sz="1800" dirty="0"/>
              <a:t> </a:t>
            </a:r>
            <a:r>
              <a:rPr lang="en-US" sz="1800" dirty="0" err="1" smtClean="0"/>
              <a:t>dibawah</a:t>
            </a:r>
            <a:r>
              <a:rPr lang="en-US" sz="1800" dirty="0" smtClean="0"/>
              <a:t> </a:t>
            </a:r>
            <a:r>
              <a:rPr lang="en-US" sz="1800" dirty="0" err="1"/>
              <a:t>ini</a:t>
            </a:r>
            <a:r>
              <a:rPr lang="en-US" sz="1800" dirty="0"/>
              <a:t>, </a:t>
            </a:r>
            <a:r>
              <a:rPr lang="en-US" sz="1800" dirty="0" err="1"/>
              <a:t>dimana</a:t>
            </a:r>
            <a:r>
              <a:rPr lang="en-US" sz="1800" dirty="0"/>
              <a:t> </a:t>
            </a:r>
            <a:r>
              <a:rPr lang="en-US" sz="1800" dirty="0" err="1"/>
              <a:t>jalur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yang </a:t>
            </a:r>
            <a:r>
              <a:rPr lang="en-US" sz="1800" dirty="0" err="1"/>
              <a:t>disearahkan</a:t>
            </a:r>
            <a:r>
              <a:rPr lang="en-US" sz="1800" dirty="0"/>
              <a:t> </a:t>
            </a:r>
            <a:r>
              <a:rPr lang="en-US" sz="1800" dirty="0" err="1"/>
              <a:t>diberi</a:t>
            </a:r>
            <a:r>
              <a:rPr lang="en-US" sz="1800" dirty="0"/>
              <a:t> </a:t>
            </a:r>
            <a:r>
              <a:rPr lang="en-US" sz="1800" dirty="0" err="1"/>
              <a:t>warna</a:t>
            </a:r>
            <a:r>
              <a:rPr lang="en-US" sz="1800" dirty="0"/>
              <a:t> </a:t>
            </a:r>
            <a:r>
              <a:rPr lang="en-US" sz="1800" dirty="0" err="1"/>
              <a:t>merah</a:t>
            </a:r>
            <a:r>
              <a:rPr lang="en-US" sz="1800" dirty="0"/>
              <a:t>.</a:t>
            </a:r>
          </a:p>
          <a:p>
            <a:pPr marL="82296" indent="0" algn="just">
              <a:buNone/>
            </a:pPr>
            <a:endParaRPr lang="en-US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76600"/>
            <a:ext cx="57165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259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90688" cy="51816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err="1"/>
              <a:t>Sedangkan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setengah</a:t>
            </a:r>
            <a:r>
              <a:rPr lang="en-US" sz="1800" dirty="0"/>
              <a:t> </a:t>
            </a:r>
            <a:r>
              <a:rPr lang="en-US" sz="1800" dirty="0" err="1"/>
              <a:t>gelombang</a:t>
            </a:r>
            <a:r>
              <a:rPr lang="en-US" sz="1800" dirty="0"/>
              <a:t> </a:t>
            </a:r>
            <a:r>
              <a:rPr lang="en-US" sz="1800" dirty="0" err="1"/>
              <a:t>kedua</a:t>
            </a:r>
            <a:r>
              <a:rPr lang="en-US" sz="1800" dirty="0"/>
              <a:t>, terminal AC-source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bawah</a:t>
            </a:r>
            <a:r>
              <a:rPr lang="en-US" sz="1800" dirty="0"/>
              <a:t> yang </a:t>
            </a:r>
            <a:r>
              <a:rPr lang="en-US" sz="1800" dirty="0" err="1"/>
              <a:t>kini</a:t>
            </a:r>
            <a:r>
              <a:rPr lang="en-US" sz="1800" dirty="0"/>
              <a:t> </a:t>
            </a:r>
            <a:r>
              <a:rPr lang="en-US" sz="1800" dirty="0" err="1"/>
              <a:t>bernilai</a:t>
            </a:r>
            <a:r>
              <a:rPr lang="en-US" sz="1800" dirty="0"/>
              <a:t> </a:t>
            </a:r>
            <a:r>
              <a:rPr lang="en-US" sz="1800" dirty="0" err="1"/>
              <a:t>positif</a:t>
            </a:r>
            <a:r>
              <a:rPr lang="en-US" sz="1800" dirty="0"/>
              <a:t>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yang </a:t>
            </a:r>
            <a:r>
              <a:rPr lang="en-US" sz="1800" dirty="0" err="1"/>
              <a:t>mengalir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beban</a:t>
            </a:r>
            <a:r>
              <a:rPr lang="en-US" sz="1800" dirty="0"/>
              <a:t> (R-load)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D4 (forward bias)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R-load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dikembalikan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AC-source </a:t>
            </a:r>
            <a:r>
              <a:rPr lang="en-US" sz="1800" dirty="0" err="1"/>
              <a:t>melalui</a:t>
            </a:r>
            <a:r>
              <a:rPr lang="en-US" sz="1800" dirty="0"/>
              <a:t> D1. </a:t>
            </a:r>
            <a:endParaRPr lang="en-US" sz="1800" dirty="0" smtClean="0"/>
          </a:p>
          <a:p>
            <a:pPr algn="just"/>
            <a:r>
              <a:rPr lang="en-US" sz="1800" dirty="0" smtClean="0"/>
              <a:t>Hal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diperlihatkan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ilustrasi</a:t>
            </a:r>
            <a:r>
              <a:rPr lang="en-US" sz="1800" dirty="0"/>
              <a:t> </a:t>
            </a:r>
            <a:r>
              <a:rPr lang="en-US" sz="1800" dirty="0" err="1"/>
              <a:t>gambar</a:t>
            </a:r>
            <a:r>
              <a:rPr lang="en-US" sz="1800" dirty="0"/>
              <a:t> </a:t>
            </a:r>
            <a:r>
              <a:rPr lang="en-US" sz="1800" dirty="0" err="1"/>
              <a:t>dibawah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, </a:t>
            </a:r>
            <a:r>
              <a:rPr lang="en-US" sz="1800" dirty="0" err="1"/>
              <a:t>dimana</a:t>
            </a:r>
            <a:r>
              <a:rPr lang="en-US" sz="1800" dirty="0"/>
              <a:t> </a:t>
            </a:r>
            <a:r>
              <a:rPr lang="en-US" sz="1800" dirty="0" err="1"/>
              <a:t>jlaur</a:t>
            </a:r>
            <a:r>
              <a:rPr lang="en-US" sz="1800" dirty="0"/>
              <a:t> </a:t>
            </a:r>
            <a:r>
              <a:rPr lang="en-US" sz="1800" dirty="0" err="1"/>
              <a:t>arus</a:t>
            </a:r>
            <a:r>
              <a:rPr lang="en-US" sz="1800" dirty="0"/>
              <a:t> yang di </a:t>
            </a:r>
            <a:r>
              <a:rPr lang="en-US" sz="1800" dirty="0" err="1"/>
              <a:t>searahkan</a:t>
            </a:r>
            <a:r>
              <a:rPr lang="en-US" sz="1800" dirty="0"/>
              <a:t> </a:t>
            </a:r>
            <a:r>
              <a:rPr lang="en-US" sz="1800" dirty="0" err="1"/>
              <a:t>diberi</a:t>
            </a:r>
            <a:r>
              <a:rPr lang="en-US" sz="1800" dirty="0"/>
              <a:t> </a:t>
            </a:r>
            <a:r>
              <a:rPr lang="en-US" sz="1800" dirty="0" err="1"/>
              <a:t>warna</a:t>
            </a:r>
            <a:r>
              <a:rPr lang="en-US" sz="1800" dirty="0"/>
              <a:t> </a:t>
            </a:r>
            <a:r>
              <a:rPr lang="en-US" sz="1800" dirty="0" err="1"/>
              <a:t>merah</a:t>
            </a:r>
            <a:r>
              <a:rPr lang="en-US" sz="1800" dirty="0"/>
              <a:t>.</a:t>
            </a:r>
          </a:p>
          <a:p>
            <a:pPr marL="82296" indent="0" algn="just">
              <a:buNone/>
            </a:pPr>
            <a:endParaRPr lang="en-US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276600"/>
            <a:ext cx="6612486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912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"/>
            <a:ext cx="7866888" cy="6324600"/>
          </a:xfrm>
        </p:spPr>
        <p:txBody>
          <a:bodyPr>
            <a:normAutofit/>
          </a:bodyPr>
          <a:lstStyle/>
          <a:p>
            <a:pPr lvl="0"/>
            <a:r>
              <a:rPr lang="en-US" sz="2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Rangkaian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penyearah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gelombang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penuh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center tap</a:t>
            </a:r>
          </a:p>
          <a:p>
            <a:pPr algn="just"/>
            <a:r>
              <a:rPr lang="en-US" sz="2000" dirty="0" err="1"/>
              <a:t>rangkaian</a:t>
            </a:r>
            <a:r>
              <a:rPr lang="en-US" sz="2000" dirty="0"/>
              <a:t> </a:t>
            </a:r>
            <a:r>
              <a:rPr lang="en-US" sz="2000" dirty="0" err="1"/>
              <a:t>penyearah</a:t>
            </a:r>
            <a:r>
              <a:rPr lang="en-US" sz="2000" dirty="0"/>
              <a:t> </a:t>
            </a:r>
            <a:r>
              <a:rPr lang="en-US" sz="2000" dirty="0" err="1"/>
              <a:t>gelombang</a:t>
            </a:r>
            <a:r>
              <a:rPr lang="en-US" sz="2000" dirty="0"/>
              <a:t> </a:t>
            </a:r>
            <a:r>
              <a:rPr lang="en-US" sz="2000" dirty="0" err="1"/>
              <a:t>penuh</a:t>
            </a:r>
            <a:r>
              <a:rPr lang="en-US" sz="2000" dirty="0"/>
              <a:t> yang </a:t>
            </a:r>
            <a:r>
              <a:rPr lang="en-US" sz="2000" dirty="0" err="1"/>
              <a:t>menggunakan</a:t>
            </a:r>
            <a:r>
              <a:rPr lang="en-US" sz="2000" dirty="0"/>
              <a:t> “center tap design”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arus</a:t>
            </a:r>
            <a:r>
              <a:rPr lang="en-US" sz="2000" dirty="0"/>
              <a:t> </a:t>
            </a:r>
            <a:r>
              <a:rPr lang="en-US" sz="2000" dirty="0" err="1"/>
              <a:t>bolak-balik</a:t>
            </a:r>
            <a:r>
              <a:rPr lang="en-US" sz="2000" dirty="0"/>
              <a:t>(AC) yang </a:t>
            </a:r>
            <a:r>
              <a:rPr lang="en-US" sz="2000" dirty="0" err="1"/>
              <a:t>memiliki</a:t>
            </a:r>
            <a:r>
              <a:rPr lang="en-US" sz="2000" dirty="0"/>
              <a:t> “Center Tap (CT)” </a:t>
            </a:r>
            <a:r>
              <a:rPr lang="en-US" sz="2000" dirty="0" err="1"/>
              <a:t>contohnya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transformator</a:t>
            </a:r>
            <a:r>
              <a:rPr lang="en-US" sz="2000" dirty="0"/>
              <a:t> CT.</a:t>
            </a:r>
          </a:p>
          <a:p>
            <a:pPr algn="just"/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rangkaian</a:t>
            </a:r>
            <a:r>
              <a:rPr lang="en-US" sz="2000" dirty="0"/>
              <a:t> </a:t>
            </a:r>
            <a:r>
              <a:rPr lang="en-US" sz="2000" dirty="0" err="1"/>
              <a:t>penyearah</a:t>
            </a:r>
            <a:r>
              <a:rPr lang="en-US" sz="2000" dirty="0"/>
              <a:t> </a:t>
            </a:r>
            <a:r>
              <a:rPr lang="en-US" sz="2000" dirty="0" err="1"/>
              <a:t>gelombang</a:t>
            </a:r>
            <a:r>
              <a:rPr lang="en-US" sz="2000" dirty="0"/>
              <a:t> </a:t>
            </a:r>
            <a:r>
              <a:rPr lang="en-US" sz="2000" dirty="0" err="1"/>
              <a:t>penuh</a:t>
            </a:r>
            <a:r>
              <a:rPr lang="en-US" sz="2000" dirty="0"/>
              <a:t> “center tap design”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diode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penyearahnya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/>
              <a:t>penyearah</a:t>
            </a:r>
            <a:r>
              <a:rPr lang="en-US" sz="2000" dirty="0"/>
              <a:t> “center tap design” </a:t>
            </a:r>
            <a:r>
              <a:rPr lang="en-US" sz="2000" dirty="0" err="1"/>
              <a:t>diperlihatkan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gambar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:</a:t>
            </a:r>
          </a:p>
          <a:p>
            <a:pPr marL="82296" lvl="0" indent="0">
              <a:buNone/>
            </a:pPr>
            <a:endParaRPr 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76600"/>
            <a:ext cx="3505200" cy="2734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283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173</TotalTime>
  <Words>882</Words>
  <Application>Microsoft Office PowerPoint</Application>
  <PresentationFormat>On-screen Show (4:3)</PresentationFormat>
  <Paragraphs>105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RANGKAIAN PENYEARAH GELOMBANG (RECTIFIER)</vt:lpstr>
      <vt:lpstr>RANGKAIAN PENYEARAH (RECTIFIER)</vt:lpstr>
      <vt:lpstr>1.RANGKAIAN PENYEARAH SETENGAH GELOMBANG</vt:lpstr>
      <vt:lpstr>Prinsip kerja </vt:lpstr>
      <vt:lpstr>PowerPoint Presentation</vt:lpstr>
      <vt:lpstr>2. Rangkaian penyearah gelombang penuh</vt:lpstr>
      <vt:lpstr>Prinsip kerja </vt:lpstr>
      <vt:lpstr>Prinsip kerja </vt:lpstr>
      <vt:lpstr>PowerPoint Presentation</vt:lpstr>
      <vt:lpstr>Prinsip kerja </vt:lpstr>
      <vt:lpstr>Prinsip kerja </vt:lpstr>
      <vt:lpstr>PowerPoint Presentation</vt:lpstr>
      <vt:lpstr>PowerPoint Presentation</vt:lpstr>
      <vt:lpstr>transformator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ncie</dc:creator>
  <cp:lastModifiedBy>ncie</cp:lastModifiedBy>
  <cp:revision>22</cp:revision>
  <dcterms:created xsi:type="dcterms:W3CDTF">2010-11-01T00:46:53Z</dcterms:created>
  <dcterms:modified xsi:type="dcterms:W3CDTF">2010-11-02T13:13:46Z</dcterms:modified>
</cp:coreProperties>
</file>