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712"/>
            <a:ext cx="8229600" cy="551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STRATEGI KOMUNIKASI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I. MENGENAL KHALAYAK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komunikator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referensi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saksama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r>
              <a:rPr lang="en-US" sz="2000" dirty="0" smtClean="0"/>
              <a:t>	A.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 .</a:t>
            </a:r>
          </a:p>
          <a:p>
            <a:pPr algn="just">
              <a:buNone/>
            </a:pPr>
            <a:r>
              <a:rPr lang="en-US" sz="2000" dirty="0" smtClean="0"/>
              <a:t>	B.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norma-norma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	C.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barada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>
              <a:buNone/>
            </a:pPr>
            <a:r>
              <a:rPr lang="en-US" sz="2000" b="1" dirty="0" smtClean="0"/>
              <a:t>KLASIFIKASI KHALAYAK :</a:t>
            </a:r>
          </a:p>
          <a:p>
            <a:pPr algn="just">
              <a:buNone/>
            </a:pPr>
            <a:r>
              <a:rPr lang="en-US" sz="2000" dirty="0" smtClean="0"/>
              <a:t>1. </a:t>
            </a:r>
            <a:r>
              <a:rPr lang="en-US" sz="2000" b="1" i="1" dirty="0" smtClean="0"/>
              <a:t>Innovator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penemu</a:t>
            </a:r>
            <a:r>
              <a:rPr lang="en-US" sz="2000" dirty="0" smtClean="0"/>
              <a:t> ide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–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kaya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idea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karenanya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sukar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idea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</a:t>
            </a:r>
          </a:p>
          <a:p>
            <a:pPr algn="just">
              <a:buNone/>
            </a:pPr>
            <a:r>
              <a:rPr lang="en-US" sz="2000" b="1" i="1" dirty="0" smtClean="0"/>
              <a:t>2. Early adopters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mencoba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dianjurkan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kepadanya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408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/>
              <a:t>3. Early majority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–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idea-idea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endParaRPr lang="en-US" sz="2000" dirty="0" smtClean="0"/>
          </a:p>
          <a:p>
            <a:pPr algn="just">
              <a:buNone/>
            </a:pPr>
            <a:r>
              <a:rPr lang="en-US" sz="2000" b="1" i="1" dirty="0" smtClean="0"/>
              <a:t>4. Majority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terbanyak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idea </a:t>
            </a:r>
            <a:r>
              <a:rPr lang="en-US" sz="2000" dirty="0" err="1" smtClean="0"/>
              <a:t>baru</a:t>
            </a:r>
            <a:r>
              <a:rPr lang="en-US" sz="2000" dirty="0" smtClean="0"/>
              <a:t>,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b="1" i="1" dirty="0" smtClean="0"/>
              <a:t>5. Non-adopters </a:t>
            </a:r>
            <a:r>
              <a:rPr lang="en-US" sz="2000" dirty="0" err="1" smtClean="0"/>
              <a:t>atupun</a:t>
            </a:r>
            <a:r>
              <a:rPr lang="en-US" sz="2000" dirty="0" smtClean="0"/>
              <a:t> </a:t>
            </a:r>
            <a:r>
              <a:rPr lang="en-US" sz="2000" dirty="0" err="1" smtClean="0"/>
              <a:t>orang-orang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idea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–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semula</a:t>
            </a:r>
            <a:r>
              <a:rPr lang="en-US" sz="2000" dirty="0" smtClean="0"/>
              <a:t>.</a:t>
            </a:r>
          </a:p>
          <a:p>
            <a:pPr algn="just"/>
            <a:endParaRPr lang="en-US" sz="1800" dirty="0"/>
          </a:p>
          <a:p>
            <a:pPr algn="just">
              <a:buNone/>
            </a:pPr>
            <a:r>
              <a:rPr lang="en-US" sz="2000" b="1" dirty="0" smtClean="0"/>
              <a:t>II. MENYUSUN PESAN</a:t>
            </a:r>
          </a:p>
          <a:p>
            <a:pPr algn="just">
              <a:buNone/>
            </a:pPr>
            <a:r>
              <a:rPr lang="en-US" sz="2000" dirty="0" smtClean="0"/>
              <a:t>	Wilbur Schramm </a:t>
            </a:r>
            <a:r>
              <a:rPr lang="en-US" sz="2000" dirty="0" err="1" smtClean="0"/>
              <a:t>mengajukan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syarat-syarat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direncanakan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sedemikan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tuju-tuju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tanda-tanda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bertemu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/>
              <a:t>3.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membangkitkan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menyarankan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cara-cara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menyarankan</a:t>
            </a:r>
            <a:r>
              <a:rPr lang="en-US" sz="2000" dirty="0" smtClean="0"/>
              <a:t> 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layak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digerakkan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dikehendaki</a:t>
            </a:r>
            <a:r>
              <a:rPr lang="en-US" sz="2000" dirty="0" smtClean="0"/>
              <a:t>.</a:t>
            </a:r>
          </a:p>
          <a:p>
            <a:pPr algn="just"/>
            <a:endParaRPr lang="en-US" sz="1800" dirty="0"/>
          </a:p>
          <a:p>
            <a:pPr algn="just">
              <a:buNone/>
            </a:pPr>
            <a:r>
              <a:rPr lang="en-US" sz="2400" b="1" dirty="0" smtClean="0"/>
              <a:t>III. MENETAPKAN METODA</a:t>
            </a:r>
          </a:p>
          <a:p>
            <a:pPr algn="just">
              <a:buNone/>
            </a:pPr>
            <a:r>
              <a:rPr lang="en-US" sz="1800" dirty="0" smtClean="0"/>
              <a:t>	DAPAT DILIHAT DARI 2 ASPEK YAITU : MENURUT CARA PELAKSANAANNYA DAN MENURUT BENTUK ISINYA.</a:t>
            </a:r>
          </a:p>
          <a:p>
            <a:pPr algn="just"/>
            <a:endParaRPr lang="en-US" sz="1800" dirty="0"/>
          </a:p>
          <a:p>
            <a:pPr algn="just">
              <a:buNone/>
            </a:pPr>
            <a:r>
              <a:rPr lang="en-US" sz="1800" dirty="0" smtClean="0"/>
              <a:t>MENURUT CARA PELAKSANAANNYA :</a:t>
            </a:r>
          </a:p>
          <a:p>
            <a:pPr algn="just">
              <a:buNone/>
            </a:pPr>
            <a:r>
              <a:rPr lang="en-US" sz="1800" dirty="0" smtClean="0"/>
              <a:t>	1. METODE </a:t>
            </a:r>
            <a:r>
              <a:rPr lang="en-US" sz="1800" i="1" dirty="0" smtClean="0"/>
              <a:t>REDUDANCY (REPETITION) </a:t>
            </a:r>
          </a:p>
          <a:p>
            <a:pPr algn="just">
              <a:buNone/>
            </a:pPr>
            <a:r>
              <a:rPr lang="en-US" sz="1800" i="1" dirty="0" smtClean="0"/>
              <a:t>	2. CANALIZING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MENURUT BENTUK ISINYA 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1. INFORMATIF</a:t>
            </a:r>
          </a:p>
          <a:p>
            <a:pPr>
              <a:buNone/>
            </a:pPr>
            <a:r>
              <a:rPr lang="en-US" sz="2000" dirty="0" smtClean="0"/>
              <a:t>2. PERSUASIF</a:t>
            </a:r>
          </a:p>
          <a:p>
            <a:pPr>
              <a:buNone/>
            </a:pPr>
            <a:r>
              <a:rPr lang="en-US" sz="2000" dirty="0" smtClean="0"/>
              <a:t>3. EDUKATIF</a:t>
            </a:r>
          </a:p>
          <a:p>
            <a:pPr>
              <a:buNone/>
            </a:pPr>
            <a:r>
              <a:rPr lang="en-US" sz="2000" dirty="0" smtClean="0"/>
              <a:t>4. KURSIF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400" b="1" dirty="0" smtClean="0"/>
              <a:t>IV. SELEKSI DAN PENGGUNAAN MEDIA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697</TotalTime>
  <Words>146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STRATEGI KOMUNIKASI</vt:lpstr>
      <vt:lpstr>lanjutan</vt:lpstr>
      <vt:lpstr>lanjutan</vt:lpstr>
      <vt:lpstr>LANJUTAN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143</cp:revision>
  <dcterms:created xsi:type="dcterms:W3CDTF">2010-01-09T12:54:00Z</dcterms:created>
  <dcterms:modified xsi:type="dcterms:W3CDTF">2010-01-14T08:18:39Z</dcterms:modified>
</cp:coreProperties>
</file>