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sldIdLst>
    <p:sldId id="271" r:id="rId2"/>
    <p:sldId id="272" r:id="rId3"/>
    <p:sldId id="273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B1887-9940-4C58-80E7-CD19446F5419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BA249-4E88-453A-B3D0-5B5219CEF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BA249-4E88-453A-B3D0-5B5219CEF03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3712"/>
            <a:ext cx="8229600" cy="5516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STRATEGI KOMUNIKASI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I. MENGENAL KHALAYAK</a:t>
            </a:r>
          </a:p>
          <a:p>
            <a:pPr algn="just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menciptakan</a:t>
            </a:r>
            <a:r>
              <a:rPr lang="en-US" sz="2000" dirty="0" smtClean="0"/>
              <a:t> </a:t>
            </a:r>
            <a:r>
              <a:rPr lang="en-US" sz="2000" dirty="0" err="1" smtClean="0"/>
              <a:t>persamaan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komunikator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mengerti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kerangka</a:t>
            </a:r>
            <a:r>
              <a:rPr lang="en-US" sz="2000" dirty="0" smtClean="0"/>
              <a:t> </a:t>
            </a:r>
            <a:r>
              <a:rPr lang="en-US" sz="2000" dirty="0" err="1" smtClean="0"/>
              <a:t>pengalaman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kerangka</a:t>
            </a:r>
            <a:r>
              <a:rPr lang="en-US" sz="2000" dirty="0" smtClean="0"/>
              <a:t> </a:t>
            </a:r>
            <a:r>
              <a:rPr lang="en-US" sz="2000" dirty="0" err="1" smtClean="0"/>
              <a:t>referensi</a:t>
            </a:r>
            <a:r>
              <a:rPr lang="en-US" sz="2000" dirty="0" smtClean="0"/>
              <a:t> </a:t>
            </a:r>
            <a:r>
              <a:rPr lang="en-US" sz="2000" dirty="0" err="1" smtClean="0"/>
              <a:t>khalayak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tepat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saksama</a:t>
            </a:r>
            <a:r>
              <a:rPr lang="en-US" sz="2000" dirty="0" smtClean="0"/>
              <a:t>, yang </a:t>
            </a:r>
            <a:r>
              <a:rPr lang="en-US" sz="2000" dirty="0" err="1" smtClean="0"/>
              <a:t>meliputi</a:t>
            </a:r>
            <a:r>
              <a:rPr lang="en-US" sz="2000" dirty="0" smtClean="0"/>
              <a:t> :</a:t>
            </a:r>
          </a:p>
          <a:p>
            <a:pPr algn="just">
              <a:buNone/>
            </a:pPr>
            <a:r>
              <a:rPr lang="en-US" sz="2000" dirty="0" smtClean="0"/>
              <a:t>	A.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kepribadian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fisik</a:t>
            </a:r>
            <a:r>
              <a:rPr lang="en-US" sz="2000" dirty="0" smtClean="0"/>
              <a:t> </a:t>
            </a:r>
            <a:r>
              <a:rPr lang="en-US" sz="2000" dirty="0" err="1" smtClean="0"/>
              <a:t>khalayak</a:t>
            </a:r>
            <a:r>
              <a:rPr lang="en-US" sz="2000" dirty="0" smtClean="0"/>
              <a:t> .</a:t>
            </a:r>
          </a:p>
          <a:p>
            <a:pPr algn="just">
              <a:buNone/>
            </a:pPr>
            <a:r>
              <a:rPr lang="en-US" sz="2000" dirty="0" smtClean="0"/>
              <a:t>	B. </a:t>
            </a:r>
            <a:r>
              <a:rPr lang="en-US" sz="2000" dirty="0" err="1" smtClean="0"/>
              <a:t>Pengaruh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nilai-nilai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norma-norma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ada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r>
              <a:rPr lang="en-US" sz="2000" dirty="0" smtClean="0"/>
              <a:t>	C. </a:t>
            </a:r>
            <a:r>
              <a:rPr lang="en-US" sz="2000" dirty="0" err="1" smtClean="0"/>
              <a:t>Situasi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mana</a:t>
            </a:r>
            <a:r>
              <a:rPr lang="en-US" sz="2000" dirty="0" smtClean="0"/>
              <a:t> </a:t>
            </a:r>
            <a:r>
              <a:rPr lang="en-US" sz="2000" dirty="0" err="1" smtClean="0"/>
              <a:t>khalayak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barada</a:t>
            </a:r>
            <a:endParaRPr lang="en-US" sz="2000" dirty="0" smtClean="0"/>
          </a:p>
          <a:p>
            <a:pPr algn="just"/>
            <a:endParaRPr lang="en-US" sz="2000" dirty="0"/>
          </a:p>
          <a:p>
            <a:pPr algn="just">
              <a:buNone/>
            </a:pPr>
            <a:r>
              <a:rPr lang="en-US" sz="2000" b="1" dirty="0" smtClean="0"/>
              <a:t>KLASIFIKASI KHALAYAK :</a:t>
            </a:r>
          </a:p>
          <a:p>
            <a:pPr algn="just">
              <a:buNone/>
            </a:pPr>
            <a:r>
              <a:rPr lang="en-US" sz="2000" dirty="0" smtClean="0"/>
              <a:t>1. </a:t>
            </a:r>
            <a:r>
              <a:rPr lang="en-US" sz="2000" b="1" i="1" dirty="0" smtClean="0"/>
              <a:t>Innovator </a:t>
            </a:r>
            <a:r>
              <a:rPr lang="en-US" sz="2000" dirty="0" err="1" smtClean="0"/>
              <a:t>ataupun</a:t>
            </a:r>
            <a:r>
              <a:rPr lang="en-US" sz="2000" dirty="0" smtClean="0"/>
              <a:t> </a:t>
            </a:r>
            <a:r>
              <a:rPr lang="en-US" sz="2000" dirty="0" err="1" smtClean="0"/>
              <a:t>penemu</a:t>
            </a:r>
            <a:r>
              <a:rPr lang="en-US" sz="2000" dirty="0" smtClean="0"/>
              <a:t> ide</a:t>
            </a: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– </a:t>
            </a:r>
            <a:r>
              <a:rPr lang="en-US" sz="2000" dirty="0" err="1" smtClean="0"/>
              <a:t>orang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kaya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idea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karenanya</a:t>
            </a:r>
            <a:r>
              <a:rPr lang="en-US" sz="2000" dirty="0" smtClean="0"/>
              <a:t>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sukar</a:t>
            </a:r>
            <a:r>
              <a:rPr lang="en-US" sz="2000" dirty="0" smtClean="0"/>
              <a:t> </a:t>
            </a:r>
            <a:r>
              <a:rPr lang="en-US" sz="2000" dirty="0" err="1" smtClean="0"/>
              <a:t>menerima</a:t>
            </a:r>
            <a:r>
              <a:rPr lang="en-US" sz="2000" dirty="0" smtClean="0"/>
              <a:t> idea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lain.</a:t>
            </a:r>
          </a:p>
          <a:p>
            <a:pPr algn="just">
              <a:buNone/>
            </a:pPr>
            <a:r>
              <a:rPr lang="en-US" sz="2000" b="1" i="1" dirty="0" smtClean="0"/>
              <a:t>2. Early adopters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orang-orang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cepat</a:t>
            </a:r>
            <a:r>
              <a:rPr lang="en-US" sz="2000" dirty="0" smtClean="0"/>
              <a:t> </a:t>
            </a:r>
            <a:r>
              <a:rPr lang="en-US" sz="2000" dirty="0" err="1" smtClean="0"/>
              <a:t>bersedia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mencoba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dianjurkan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kepadanya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04088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lanjutan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b="1" dirty="0" smtClean="0"/>
              <a:t>3. Early majority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– </a:t>
            </a:r>
            <a:r>
              <a:rPr lang="en-US" sz="2000" dirty="0" err="1" smtClean="0"/>
              <a:t>orang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menerima</a:t>
            </a:r>
            <a:r>
              <a:rPr lang="en-US" sz="2000" dirty="0" smtClean="0"/>
              <a:t> idea-idea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asal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diterima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endParaRPr lang="en-US" sz="2000" dirty="0" smtClean="0"/>
          </a:p>
          <a:p>
            <a:pPr algn="just">
              <a:buNone/>
            </a:pPr>
            <a:r>
              <a:rPr lang="en-US" sz="2000" b="1" i="1" dirty="0" smtClean="0"/>
              <a:t>4. Majority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terbanyak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menerima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menolak</a:t>
            </a:r>
            <a:r>
              <a:rPr lang="en-US" sz="2000" dirty="0" smtClean="0"/>
              <a:t> idea </a:t>
            </a:r>
            <a:r>
              <a:rPr lang="en-US" sz="2000" dirty="0" err="1" smtClean="0"/>
              <a:t>baru</a:t>
            </a:r>
            <a:r>
              <a:rPr lang="en-US" sz="2000" dirty="0" smtClean="0"/>
              <a:t>, </a:t>
            </a:r>
            <a:r>
              <a:rPr lang="en-US" sz="2000" dirty="0" err="1" smtClean="0"/>
              <a:t>terbatas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r>
              <a:rPr lang="en-US" sz="2000" b="1" i="1" dirty="0" smtClean="0"/>
              <a:t>5. Non-adopters </a:t>
            </a:r>
            <a:r>
              <a:rPr lang="en-US" sz="2000" dirty="0" err="1" smtClean="0"/>
              <a:t>atupun</a:t>
            </a:r>
            <a:r>
              <a:rPr lang="en-US" sz="2000" dirty="0" smtClean="0"/>
              <a:t> </a:t>
            </a:r>
            <a:r>
              <a:rPr lang="en-US" sz="2000" dirty="0" err="1" smtClean="0"/>
              <a:t>orang-orang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suka</a:t>
            </a:r>
            <a:r>
              <a:rPr lang="en-US" sz="2000" dirty="0" smtClean="0"/>
              <a:t> </a:t>
            </a:r>
            <a:r>
              <a:rPr lang="en-US" sz="2000" dirty="0" err="1" smtClean="0"/>
              <a:t>menerima</a:t>
            </a:r>
            <a:r>
              <a:rPr lang="en-US" sz="2000" dirty="0" smtClean="0"/>
              <a:t> idea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mengadakan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–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pendapatnya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semula</a:t>
            </a:r>
            <a:r>
              <a:rPr lang="en-US" sz="2000" dirty="0" smtClean="0"/>
              <a:t>.</a:t>
            </a:r>
          </a:p>
          <a:p>
            <a:pPr algn="just"/>
            <a:endParaRPr lang="en-US" sz="1800" dirty="0"/>
          </a:p>
          <a:p>
            <a:pPr algn="just">
              <a:buNone/>
            </a:pPr>
            <a:r>
              <a:rPr lang="en-US" sz="2000" b="1" dirty="0" smtClean="0"/>
              <a:t>II. MENYUSUN PESAN</a:t>
            </a:r>
          </a:p>
          <a:p>
            <a:pPr algn="just">
              <a:buNone/>
            </a:pPr>
            <a:r>
              <a:rPr lang="en-US" sz="2000" dirty="0" smtClean="0"/>
              <a:t>	Wilbur Schramm </a:t>
            </a:r>
            <a:r>
              <a:rPr lang="en-US" sz="2000" dirty="0" err="1" smtClean="0"/>
              <a:t>mengajukan</a:t>
            </a:r>
            <a:r>
              <a:rPr lang="en-US" sz="2000" dirty="0" smtClean="0"/>
              <a:t> </a:t>
            </a:r>
            <a:r>
              <a:rPr lang="en-US" sz="2000" dirty="0" err="1" smtClean="0"/>
              <a:t>syarat-syarat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berhasilnya</a:t>
            </a:r>
            <a:r>
              <a:rPr lang="en-US" sz="2000" dirty="0" smtClean="0"/>
              <a:t>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:</a:t>
            </a:r>
          </a:p>
          <a:p>
            <a:pPr algn="just">
              <a:buNone/>
            </a:pPr>
            <a:r>
              <a:rPr lang="en-US" sz="2000" dirty="0" smtClean="0"/>
              <a:t>1.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direncanakan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disampaikan</a:t>
            </a:r>
            <a:r>
              <a:rPr lang="en-US" sz="2000" dirty="0" smtClean="0"/>
              <a:t> </a:t>
            </a:r>
            <a:r>
              <a:rPr lang="en-US" sz="2000" dirty="0" err="1" smtClean="0"/>
              <a:t>sedemikan</a:t>
            </a:r>
            <a:r>
              <a:rPr lang="en-US" sz="2000" dirty="0" smtClean="0"/>
              <a:t> </a:t>
            </a:r>
            <a:r>
              <a:rPr lang="en-US" sz="2000" dirty="0" err="1" smtClean="0"/>
              <a:t>rupa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menarik</a:t>
            </a:r>
            <a:r>
              <a:rPr lang="en-US" sz="2000" dirty="0" smtClean="0"/>
              <a:t> </a:t>
            </a:r>
            <a:r>
              <a:rPr lang="en-US" sz="2000" dirty="0" err="1" smtClean="0"/>
              <a:t>perhatian</a:t>
            </a:r>
            <a:r>
              <a:rPr lang="en-US" sz="2000" dirty="0" smtClean="0"/>
              <a:t> </a:t>
            </a:r>
            <a:r>
              <a:rPr lang="en-US" sz="2000" dirty="0" err="1" smtClean="0"/>
              <a:t>sasaran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tuju-tuju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r>
              <a:rPr lang="en-US" sz="2000" dirty="0" smtClean="0"/>
              <a:t>2.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haruslah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tanda-tanda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pengalaman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sasaran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bertemu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27888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lanjutan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dirty="0" smtClean="0"/>
              <a:t>3.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membangkitkan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pribadi</a:t>
            </a:r>
            <a:r>
              <a:rPr lang="en-US" sz="2000" dirty="0" smtClean="0"/>
              <a:t> </a:t>
            </a:r>
            <a:r>
              <a:rPr lang="en-US" sz="2000" dirty="0" err="1" smtClean="0"/>
              <a:t>daripada</a:t>
            </a:r>
            <a:r>
              <a:rPr lang="en-US" sz="2000" dirty="0" smtClean="0"/>
              <a:t> </a:t>
            </a:r>
            <a:r>
              <a:rPr lang="en-US" sz="2000" dirty="0" err="1" smtClean="0"/>
              <a:t>sasaran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menyarankan</a:t>
            </a:r>
            <a:r>
              <a:rPr lang="en-US" sz="2000" dirty="0" smtClean="0"/>
              <a:t> </a:t>
            </a:r>
            <a:r>
              <a:rPr lang="en-US" sz="2000" dirty="0" err="1" smtClean="0"/>
              <a:t>cara-cara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mencapai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r>
              <a:rPr lang="en-US" sz="2000" dirty="0" smtClean="0"/>
              <a:t>4.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menyarankan</a:t>
            </a:r>
            <a:r>
              <a:rPr lang="en-US" sz="2000" dirty="0" smtClean="0"/>
              <a:t>  </a:t>
            </a:r>
            <a:r>
              <a:rPr lang="en-US" sz="2000" dirty="0" err="1" smtClean="0"/>
              <a:t>sesuatu</a:t>
            </a:r>
            <a:r>
              <a:rPr lang="en-US" sz="2000" dirty="0" smtClean="0"/>
              <a:t> </a:t>
            </a:r>
            <a:r>
              <a:rPr lang="en-US" sz="2000" dirty="0" err="1" smtClean="0"/>
              <a:t>jalan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layak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situasi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mana</a:t>
            </a:r>
            <a:r>
              <a:rPr lang="en-US" sz="2000" dirty="0" smtClean="0"/>
              <a:t> </a:t>
            </a:r>
            <a:r>
              <a:rPr lang="en-US" sz="2000" dirty="0" err="1" smtClean="0"/>
              <a:t>kesadaran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saat</a:t>
            </a:r>
            <a:r>
              <a:rPr lang="en-US" sz="2000" dirty="0" smtClean="0"/>
              <a:t> </a:t>
            </a:r>
            <a:r>
              <a:rPr lang="en-US" sz="2000" dirty="0" err="1" smtClean="0"/>
              <a:t>digerakkan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jawaban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dikehendaki</a:t>
            </a:r>
            <a:r>
              <a:rPr lang="en-US" sz="2000" dirty="0" smtClean="0"/>
              <a:t>.</a:t>
            </a:r>
          </a:p>
          <a:p>
            <a:pPr algn="just"/>
            <a:endParaRPr lang="en-US" sz="1800" dirty="0"/>
          </a:p>
          <a:p>
            <a:pPr algn="just">
              <a:buNone/>
            </a:pPr>
            <a:r>
              <a:rPr lang="en-US" sz="2400" b="1" dirty="0" smtClean="0"/>
              <a:t>III. MENETAPKAN METODA</a:t>
            </a:r>
          </a:p>
          <a:p>
            <a:pPr algn="just">
              <a:buNone/>
            </a:pPr>
            <a:r>
              <a:rPr lang="en-US" sz="1800" dirty="0" smtClean="0"/>
              <a:t>	DAPAT DILIHAT DARI 2 ASPEK YAITU : MENURUT CARA PELAKSANAANNYA DAN MENURUT BENTUK ISINYA.</a:t>
            </a:r>
          </a:p>
          <a:p>
            <a:pPr algn="just"/>
            <a:endParaRPr lang="en-US" sz="1800" dirty="0"/>
          </a:p>
          <a:p>
            <a:pPr algn="just">
              <a:buNone/>
            </a:pPr>
            <a:r>
              <a:rPr lang="en-US" sz="1800" dirty="0" smtClean="0"/>
              <a:t>MENURUT CARA PELAKSANAANNYA :</a:t>
            </a:r>
          </a:p>
          <a:p>
            <a:pPr algn="just">
              <a:buNone/>
            </a:pPr>
            <a:r>
              <a:rPr lang="en-US" sz="1800" dirty="0" smtClean="0"/>
              <a:t>	1. METODE </a:t>
            </a:r>
            <a:r>
              <a:rPr lang="en-US" sz="1800" i="1" dirty="0" smtClean="0"/>
              <a:t>REDUDANCY (REPETITION) </a:t>
            </a:r>
          </a:p>
          <a:p>
            <a:pPr algn="just">
              <a:buNone/>
            </a:pPr>
            <a:r>
              <a:rPr lang="en-US" sz="1800" i="1" dirty="0" smtClean="0"/>
              <a:t>	2. CANALIZING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564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LANJUTAN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MENURUT BENTUK ISINYA :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1. INFORMATIF</a:t>
            </a:r>
          </a:p>
          <a:p>
            <a:pPr>
              <a:buNone/>
            </a:pPr>
            <a:r>
              <a:rPr lang="en-US" sz="2000" dirty="0" smtClean="0"/>
              <a:t>2. PERSUASIF</a:t>
            </a:r>
          </a:p>
          <a:p>
            <a:pPr>
              <a:buNone/>
            </a:pPr>
            <a:r>
              <a:rPr lang="en-US" sz="2000" dirty="0" smtClean="0"/>
              <a:t>3. EDUKATIF</a:t>
            </a:r>
          </a:p>
          <a:p>
            <a:pPr>
              <a:buNone/>
            </a:pPr>
            <a:r>
              <a:rPr lang="en-US" sz="2000" dirty="0" smtClean="0"/>
              <a:t>4. KURSIF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400" b="1" dirty="0" smtClean="0"/>
              <a:t>IV. SELEKSI DAN PENGGUNAAN MEDIA</a:t>
            </a:r>
          </a:p>
          <a:p>
            <a:endParaRPr lang="en-US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697</TotalTime>
  <Words>146</Words>
  <Application>Microsoft Office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STRATEGI KOMUNIKASI</vt:lpstr>
      <vt:lpstr>lanjutan</vt:lpstr>
      <vt:lpstr>lanjutan</vt:lpstr>
      <vt:lpstr>LANJUTAN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DAN PERKEMBANGAN KOMUNIKASI</dc:title>
  <dc:creator>Universitas Komputer Indonesia</dc:creator>
  <cp:lastModifiedBy>Universitas Komputer Indonesia</cp:lastModifiedBy>
  <cp:revision>143</cp:revision>
  <dcterms:created xsi:type="dcterms:W3CDTF">2010-01-09T12:54:00Z</dcterms:created>
  <dcterms:modified xsi:type="dcterms:W3CDTF">2010-01-14T08:18:39Z</dcterms:modified>
</cp:coreProperties>
</file>