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B1887-9940-4C58-80E7-CD19446F5419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BA249-4E88-453A-B3D0-5B5219CEF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BA249-4E88-453A-B3D0-5B5219CEF03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1"/>
            <a:ext cx="8382000" cy="1143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SEJARAH DAN PERKEMBANGAN KOMUNIKASI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153400" cy="51054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err="1" smtClean="0"/>
              <a:t>Istilah</a:t>
            </a:r>
            <a:r>
              <a:rPr lang="en-US" sz="1600" dirty="0" smtClean="0"/>
              <a:t> </a:t>
            </a:r>
            <a:r>
              <a:rPr lang="en-US" sz="1600" dirty="0" err="1" smtClean="0"/>
              <a:t>Publisistik</a:t>
            </a:r>
            <a:r>
              <a:rPr lang="en-US" sz="1600" dirty="0" smtClean="0"/>
              <a:t> </a:t>
            </a:r>
            <a:r>
              <a:rPr lang="en-US" sz="1600" dirty="0" err="1" smtClean="0"/>
              <a:t>berasal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perkataan</a:t>
            </a:r>
            <a:r>
              <a:rPr lang="en-US" sz="1600" dirty="0" smtClean="0"/>
              <a:t> </a:t>
            </a:r>
            <a:r>
              <a:rPr lang="en-US" sz="1600" dirty="0" err="1" smtClean="0"/>
              <a:t>bahasa</a:t>
            </a:r>
            <a:r>
              <a:rPr lang="en-US" sz="1600" dirty="0" smtClean="0"/>
              <a:t> </a:t>
            </a:r>
            <a:r>
              <a:rPr lang="en-US" sz="1600" dirty="0" err="1" smtClean="0"/>
              <a:t>Jerman</a:t>
            </a:r>
            <a:r>
              <a:rPr lang="en-US" sz="1600" dirty="0" smtClean="0"/>
              <a:t> “</a:t>
            </a:r>
            <a:r>
              <a:rPr lang="en-US" sz="1600" i="1" dirty="0" err="1" smtClean="0"/>
              <a:t>Publizistik</a:t>
            </a:r>
            <a:r>
              <a:rPr lang="en-US" sz="1600" i="1" dirty="0" smtClean="0"/>
              <a:t>”, </a:t>
            </a:r>
            <a:r>
              <a:rPr lang="en-US" sz="1600" dirty="0" smtClean="0"/>
              <a:t>yang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selanjutnya</a:t>
            </a:r>
            <a:r>
              <a:rPr lang="en-US" sz="1600" dirty="0" smtClean="0"/>
              <a:t> </a:t>
            </a:r>
            <a:r>
              <a:rPr lang="en-US" sz="1600" dirty="0" err="1" smtClean="0"/>
              <a:t>berasal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kata</a:t>
            </a:r>
            <a:r>
              <a:rPr lang="en-US" sz="1600" dirty="0" smtClean="0"/>
              <a:t> </a:t>
            </a:r>
            <a:r>
              <a:rPr lang="en-US" sz="1600" dirty="0" err="1" smtClean="0"/>
              <a:t>kerja</a:t>
            </a:r>
            <a:r>
              <a:rPr lang="en-US" sz="1600" dirty="0" smtClean="0"/>
              <a:t> Latin: </a:t>
            </a:r>
            <a:r>
              <a:rPr lang="en-US" sz="1600" dirty="0" err="1" smtClean="0"/>
              <a:t>Publicare</a:t>
            </a:r>
            <a:r>
              <a:rPr lang="en-US" sz="1600" dirty="0" smtClean="0"/>
              <a:t>, yang </a:t>
            </a:r>
            <a:r>
              <a:rPr lang="en-US" sz="1600" dirty="0" err="1" smtClean="0"/>
              <a:t>artinya</a:t>
            </a:r>
            <a:r>
              <a:rPr lang="en-US" sz="1600" dirty="0" smtClean="0"/>
              <a:t> </a:t>
            </a:r>
            <a:r>
              <a:rPr lang="en-US" sz="1600" dirty="0" err="1" smtClean="0"/>
              <a:t>mengumumkan</a:t>
            </a:r>
            <a:r>
              <a:rPr lang="en-US" sz="1600" dirty="0" smtClean="0"/>
              <a:t> ,</a:t>
            </a:r>
            <a:r>
              <a:rPr lang="en-US" sz="1600" dirty="0" err="1" smtClean="0"/>
              <a:t>memberitahu</a:t>
            </a:r>
            <a:r>
              <a:rPr lang="en-US" sz="1600" dirty="0" smtClean="0"/>
              <a:t>, </a:t>
            </a:r>
            <a:r>
              <a:rPr lang="en-US" sz="1600" dirty="0" err="1" smtClean="0"/>
              <a:t>menyebarkan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sebagainya</a:t>
            </a:r>
            <a:r>
              <a:rPr lang="en-US" sz="1600" dirty="0" smtClean="0"/>
              <a:t> . </a:t>
            </a:r>
            <a:r>
              <a:rPr lang="en-US" sz="1600" dirty="0" err="1" smtClean="0"/>
              <a:t>Istilah</a:t>
            </a:r>
            <a:r>
              <a:rPr lang="en-US" sz="1600" dirty="0" smtClean="0"/>
              <a:t> </a:t>
            </a:r>
            <a:r>
              <a:rPr lang="en-US" sz="1600" dirty="0" err="1" smtClean="0"/>
              <a:t>Publisistik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Indonesia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formil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pertama</a:t>
            </a:r>
            <a:r>
              <a:rPr lang="en-US" sz="1600" dirty="0" smtClean="0"/>
              <a:t> kali </a:t>
            </a:r>
            <a:r>
              <a:rPr lang="en-US" sz="1600" dirty="0" err="1" smtClean="0"/>
              <a:t>nya</a:t>
            </a:r>
            <a:r>
              <a:rPr lang="en-US" sz="1600" dirty="0" smtClean="0"/>
              <a:t>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UGM </a:t>
            </a:r>
            <a:r>
              <a:rPr lang="en-US" sz="1600" dirty="0" err="1" smtClean="0"/>
              <a:t>Yogyakarta.Istilah</a:t>
            </a:r>
            <a:r>
              <a:rPr lang="en-US" sz="1600" dirty="0" smtClean="0"/>
              <a:t> </a:t>
            </a:r>
            <a:r>
              <a:rPr lang="en-US" sz="1600" dirty="0" err="1" smtClean="0"/>
              <a:t>Publisistik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Walter </a:t>
            </a:r>
            <a:r>
              <a:rPr lang="en-US" sz="1600" dirty="0" err="1" smtClean="0"/>
              <a:t>Hagemann</a:t>
            </a:r>
            <a:r>
              <a:rPr lang="en-US" sz="1600" dirty="0" smtClean="0"/>
              <a:t> (</a:t>
            </a:r>
            <a:r>
              <a:rPr lang="en-US" sz="1600" dirty="0" err="1" smtClean="0"/>
              <a:t>Jerman</a:t>
            </a:r>
            <a:r>
              <a:rPr lang="en-US" sz="1600" dirty="0" smtClean="0"/>
              <a:t>)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meramalkan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gejala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bidang</a:t>
            </a:r>
            <a:r>
              <a:rPr lang="en-US" sz="1600" dirty="0" smtClean="0"/>
              <a:t> </a:t>
            </a:r>
            <a:r>
              <a:rPr lang="en-US" sz="1600" dirty="0" err="1" smtClean="0"/>
              <a:t>Ilmu</a:t>
            </a:r>
            <a:r>
              <a:rPr lang="en-US" sz="1600" dirty="0" smtClean="0"/>
              <a:t> </a:t>
            </a:r>
            <a:r>
              <a:rPr lang="en-US" sz="1600" dirty="0" err="1" smtClean="0"/>
              <a:t>Pengetahuan</a:t>
            </a:r>
            <a:r>
              <a:rPr lang="en-US" sz="1600" dirty="0" smtClean="0"/>
              <a:t> ,</a:t>
            </a:r>
            <a:r>
              <a:rPr lang="en-US" sz="1600" dirty="0" err="1" smtClean="0"/>
              <a:t>berupa</a:t>
            </a:r>
            <a:r>
              <a:rPr lang="en-US" sz="1600" dirty="0" smtClean="0"/>
              <a:t> </a:t>
            </a:r>
            <a:r>
              <a:rPr lang="en-US" sz="1600" dirty="0" err="1" smtClean="0"/>
              <a:t>pernyataan</a:t>
            </a:r>
            <a:r>
              <a:rPr lang="en-US" sz="1600" dirty="0" smtClean="0"/>
              <a:t> </a:t>
            </a:r>
            <a:r>
              <a:rPr lang="en-US" sz="1600" dirty="0" err="1" smtClean="0"/>
              <a:t>manusia</a:t>
            </a:r>
            <a:r>
              <a:rPr lang="en-US" sz="1600" dirty="0" smtClean="0"/>
              <a:t> . Hageman </a:t>
            </a:r>
            <a:r>
              <a:rPr lang="en-US" sz="1600" dirty="0" err="1" smtClean="0"/>
              <a:t>menyatakan</a:t>
            </a:r>
            <a:r>
              <a:rPr lang="en-US" sz="1600" dirty="0" smtClean="0"/>
              <a:t> </a:t>
            </a:r>
            <a:r>
              <a:rPr lang="en-US" sz="1600" dirty="0" err="1" smtClean="0"/>
              <a:t>bahwa</a:t>
            </a:r>
            <a:r>
              <a:rPr lang="en-US" sz="1600" dirty="0" smtClean="0"/>
              <a:t> “</a:t>
            </a:r>
            <a:r>
              <a:rPr lang="en-US" sz="1600" dirty="0" err="1" smtClean="0"/>
              <a:t>Publisistik</a:t>
            </a:r>
            <a:r>
              <a:rPr lang="en-US" sz="1600" dirty="0" smtClean="0"/>
              <a:t>”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ajaran</a:t>
            </a:r>
            <a:r>
              <a:rPr lang="en-US" sz="1600" dirty="0" smtClean="0"/>
              <a:t> </a:t>
            </a:r>
            <a:r>
              <a:rPr lang="en-US" sz="1600" dirty="0" err="1" smtClean="0"/>
              <a:t>tentang</a:t>
            </a:r>
            <a:r>
              <a:rPr lang="en-US" sz="1600" dirty="0" smtClean="0"/>
              <a:t> </a:t>
            </a:r>
            <a:r>
              <a:rPr lang="en-US" sz="1600" dirty="0" err="1" smtClean="0"/>
              <a:t>pernyataan</a:t>
            </a:r>
            <a:r>
              <a:rPr lang="en-US" sz="1600" dirty="0" smtClean="0"/>
              <a:t> </a:t>
            </a:r>
            <a:r>
              <a:rPr lang="en-US" sz="1600" dirty="0" err="1" smtClean="0"/>
              <a:t>umum</a:t>
            </a:r>
            <a:r>
              <a:rPr lang="en-US" sz="1600" dirty="0" smtClean="0"/>
              <a:t> </a:t>
            </a:r>
            <a:r>
              <a:rPr lang="en-US" sz="1600" dirty="0" err="1" smtClean="0"/>
              <a:t>mengenai</a:t>
            </a:r>
            <a:r>
              <a:rPr lang="en-US" sz="1600" dirty="0" smtClean="0"/>
              <a:t> </a:t>
            </a:r>
            <a:r>
              <a:rPr lang="en-US" sz="1600" dirty="0" err="1" smtClean="0"/>
              <a:t>isi</a:t>
            </a:r>
            <a:r>
              <a:rPr lang="en-US" sz="1600" dirty="0" smtClean="0"/>
              <a:t> </a:t>
            </a:r>
            <a:r>
              <a:rPr lang="en-US" sz="1600" dirty="0" err="1" smtClean="0"/>
              <a:t>kesadaran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aktuil</a:t>
            </a:r>
            <a:r>
              <a:rPr lang="en-US" sz="1600" dirty="0" smtClean="0"/>
              <a:t>. Di </a:t>
            </a:r>
            <a:r>
              <a:rPr lang="en-US" sz="1600" dirty="0" err="1" smtClean="0"/>
              <a:t>Amerika</a:t>
            </a:r>
            <a:r>
              <a:rPr lang="en-US" sz="1600" dirty="0" smtClean="0"/>
              <a:t> </a:t>
            </a:r>
            <a:r>
              <a:rPr lang="en-US" sz="1600" dirty="0" err="1" smtClean="0"/>
              <a:t>Serikat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ummunya</a:t>
            </a:r>
            <a:r>
              <a:rPr lang="en-US" sz="1600" dirty="0" smtClean="0"/>
              <a:t> </a:t>
            </a:r>
            <a:r>
              <a:rPr lang="en-US" sz="1600" dirty="0" err="1" smtClean="0"/>
              <a:t>dinegara-negara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bahasa</a:t>
            </a:r>
            <a:r>
              <a:rPr lang="en-US" sz="1600" dirty="0" smtClean="0"/>
              <a:t> </a:t>
            </a:r>
            <a:r>
              <a:rPr lang="en-US" sz="1600" dirty="0" err="1" smtClean="0"/>
              <a:t>Inggris</a:t>
            </a:r>
            <a:r>
              <a:rPr lang="en-US" sz="1600" dirty="0" smtClean="0"/>
              <a:t>, </a:t>
            </a:r>
            <a:r>
              <a:rPr lang="en-US" sz="1600" dirty="0" err="1" smtClean="0"/>
              <a:t>gejala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  </a:t>
            </a:r>
            <a:r>
              <a:rPr lang="en-US" sz="1600" dirty="0" err="1" smtClean="0"/>
              <a:t>disebut</a:t>
            </a:r>
            <a:r>
              <a:rPr lang="en-US" sz="1600" dirty="0" smtClean="0"/>
              <a:t> : </a:t>
            </a:r>
            <a:r>
              <a:rPr lang="en-US" sz="1600" i="1" dirty="0" smtClean="0"/>
              <a:t>Communication.</a:t>
            </a:r>
            <a:r>
              <a:rPr lang="en-US" sz="1600" dirty="0" smtClean="0"/>
              <a:t> </a:t>
            </a:r>
            <a:r>
              <a:rPr lang="en-US" sz="1600" dirty="0" err="1" smtClean="0"/>
              <a:t>Sedangkan</a:t>
            </a:r>
            <a:r>
              <a:rPr lang="en-US" sz="1600" dirty="0" smtClean="0"/>
              <a:t> Communication </a:t>
            </a:r>
            <a:r>
              <a:rPr lang="en-US" sz="1600" dirty="0" err="1" smtClean="0"/>
              <a:t>menurut</a:t>
            </a:r>
            <a:r>
              <a:rPr lang="en-US" sz="1600" dirty="0" smtClean="0"/>
              <a:t> Sir Gerald Barry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berasal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kata</a:t>
            </a:r>
            <a:r>
              <a:rPr lang="en-US" sz="1600" dirty="0" smtClean="0"/>
              <a:t> </a:t>
            </a:r>
            <a:r>
              <a:rPr lang="en-US" sz="1600" dirty="0" err="1" smtClean="0"/>
              <a:t>kerja</a:t>
            </a:r>
            <a:r>
              <a:rPr lang="en-US" sz="1600" dirty="0" smtClean="0"/>
              <a:t> Latin : </a:t>
            </a:r>
            <a:r>
              <a:rPr lang="en-US" sz="1600" i="1" dirty="0" err="1" smtClean="0"/>
              <a:t>Communicare</a:t>
            </a:r>
            <a:r>
              <a:rPr lang="en-US" sz="1600" i="1" dirty="0" smtClean="0"/>
              <a:t>. </a:t>
            </a:r>
            <a:r>
              <a:rPr lang="en-US" sz="1600" dirty="0" err="1" smtClean="0"/>
              <a:t>Menurut</a:t>
            </a:r>
            <a:r>
              <a:rPr lang="en-US" sz="1600" dirty="0" smtClean="0"/>
              <a:t> </a:t>
            </a:r>
            <a:r>
              <a:rPr lang="en-US" sz="1600" i="1" dirty="0" err="1" smtClean="0"/>
              <a:t>Wlbur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Schraam</a:t>
            </a:r>
            <a:r>
              <a:rPr lang="en-US" sz="1600" dirty="0" smtClean="0"/>
              <a:t>, </a:t>
            </a:r>
            <a:r>
              <a:rPr lang="en-US" sz="1600" dirty="0" err="1" smtClean="0"/>
              <a:t>istilah</a:t>
            </a:r>
            <a:r>
              <a:rPr lang="en-US" sz="1600" dirty="0" smtClean="0"/>
              <a:t> “</a:t>
            </a:r>
            <a:r>
              <a:rPr lang="en-US" sz="1600" i="1" dirty="0" smtClean="0"/>
              <a:t>Communication “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berasal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perkataan</a:t>
            </a:r>
            <a:r>
              <a:rPr lang="en-US" sz="1600" dirty="0" smtClean="0"/>
              <a:t> Latin  yang lain : </a:t>
            </a:r>
            <a:r>
              <a:rPr lang="en-US" sz="1600" i="1" dirty="0" err="1" smtClean="0"/>
              <a:t>Communis</a:t>
            </a:r>
            <a:r>
              <a:rPr lang="en-US" sz="1600" dirty="0" smtClean="0"/>
              <a:t>, yang </a:t>
            </a:r>
            <a:r>
              <a:rPr lang="en-US" sz="1600" dirty="0" err="1" smtClean="0"/>
              <a:t>artinya</a:t>
            </a:r>
            <a:r>
              <a:rPr lang="en-US" sz="1600" dirty="0" smtClean="0"/>
              <a:t> Common, </a:t>
            </a:r>
            <a:r>
              <a:rPr lang="en-US" sz="1600" dirty="0" err="1" smtClean="0"/>
              <a:t>sama</a:t>
            </a:r>
            <a:r>
              <a:rPr lang="en-US" sz="16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1600" dirty="0" err="1" smtClean="0"/>
              <a:t>Jadi</a:t>
            </a:r>
            <a:r>
              <a:rPr lang="en-US" sz="1600" dirty="0" smtClean="0"/>
              <a:t> </a:t>
            </a:r>
            <a:r>
              <a:rPr lang="en-US" sz="1600" dirty="0" err="1" smtClean="0"/>
              <a:t>menurut</a:t>
            </a:r>
            <a:r>
              <a:rPr lang="en-US" sz="1600" dirty="0" smtClean="0"/>
              <a:t> Wilbur Schramm </a:t>
            </a:r>
            <a:r>
              <a:rPr lang="en-US" sz="1600" dirty="0" err="1" smtClean="0"/>
              <a:t>jika</a:t>
            </a:r>
            <a:r>
              <a:rPr lang="en-US" sz="1600" dirty="0" smtClean="0"/>
              <a:t>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mengadakan</a:t>
            </a:r>
            <a:r>
              <a:rPr lang="en-US" sz="1600" dirty="0" smtClean="0"/>
              <a:t> </a:t>
            </a:r>
            <a:r>
              <a:rPr lang="en-US" sz="1600" dirty="0" err="1" smtClean="0"/>
              <a:t>komunikasi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sesuatu</a:t>
            </a:r>
            <a:r>
              <a:rPr lang="en-US" sz="1600" dirty="0" smtClean="0"/>
              <a:t> </a:t>
            </a:r>
            <a:r>
              <a:rPr lang="en-US" sz="1600" dirty="0" err="1" smtClean="0"/>
              <a:t>pihak</a:t>
            </a:r>
            <a:r>
              <a:rPr lang="en-US" sz="1600" dirty="0" smtClean="0"/>
              <a:t>,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lalu</a:t>
            </a:r>
            <a:r>
              <a:rPr lang="en-US" sz="1600" dirty="0" smtClean="0"/>
              <a:t> </a:t>
            </a:r>
            <a:r>
              <a:rPr lang="en-US" sz="1600" dirty="0" err="1" smtClean="0"/>
              <a:t>meyatakan</a:t>
            </a:r>
            <a:r>
              <a:rPr lang="en-US" sz="1600" dirty="0" smtClean="0"/>
              <a:t> </a:t>
            </a:r>
            <a:r>
              <a:rPr lang="en-US" sz="1600" dirty="0" err="1" smtClean="0"/>
              <a:t>gagasan</a:t>
            </a:r>
            <a:r>
              <a:rPr lang="en-US" sz="1600" dirty="0" smtClean="0"/>
              <a:t>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memperoleh</a:t>
            </a:r>
            <a:r>
              <a:rPr lang="en-US" sz="1600" dirty="0" smtClean="0"/>
              <a:t> </a:t>
            </a:r>
            <a:r>
              <a:rPr lang="en-US" sz="1600" dirty="0" err="1" smtClean="0"/>
              <a:t>C</a:t>
            </a:r>
            <a:r>
              <a:rPr lang="en-US" sz="1600" i="1" dirty="0" err="1" smtClean="0"/>
              <a:t>ommonnes</a:t>
            </a:r>
            <a:r>
              <a:rPr lang="en-US" sz="1600" i="1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pihak</a:t>
            </a:r>
            <a:r>
              <a:rPr lang="en-US" sz="1600" dirty="0" smtClean="0"/>
              <a:t> lain </a:t>
            </a:r>
            <a:r>
              <a:rPr lang="en-US" sz="1600" dirty="0" err="1" smtClean="0"/>
              <a:t>itu</a:t>
            </a:r>
            <a:r>
              <a:rPr lang="en-US" sz="1600" dirty="0" smtClean="0"/>
              <a:t> </a:t>
            </a:r>
            <a:r>
              <a:rPr lang="en-US" sz="1600" dirty="0" err="1" smtClean="0"/>
              <a:t>mengenai</a:t>
            </a:r>
            <a:r>
              <a:rPr lang="en-US" sz="1600" dirty="0" smtClean="0"/>
              <a:t> </a:t>
            </a:r>
            <a:r>
              <a:rPr lang="en-US" sz="1600" dirty="0" err="1" smtClean="0"/>
              <a:t>sesuatu</a:t>
            </a:r>
            <a:r>
              <a:rPr lang="en-US" sz="1600" dirty="0" smtClean="0"/>
              <a:t> </a:t>
            </a:r>
            <a:r>
              <a:rPr lang="en-US" sz="1600" dirty="0" err="1" smtClean="0"/>
              <a:t>obyek</a:t>
            </a:r>
            <a:r>
              <a:rPr lang="en-US" sz="1600" dirty="0" smtClean="0"/>
              <a:t> </a:t>
            </a:r>
            <a:r>
              <a:rPr lang="en-US" sz="1600" dirty="0" err="1" smtClean="0"/>
              <a:t>tertentu</a:t>
            </a:r>
            <a:r>
              <a:rPr lang="en-US" sz="600" dirty="0" smtClean="0"/>
              <a:t>.</a:t>
            </a:r>
            <a:endParaRPr lang="en-US" sz="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SEJARAH PERKEMBANGAN 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Rogers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era </a:t>
            </a:r>
            <a:r>
              <a:rPr lang="en-US" dirty="0" err="1" smtClean="0"/>
              <a:t>perubahan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                                    </a:t>
            </a:r>
            <a:endParaRPr lang="en-US" dirty="0" smtClean="0"/>
          </a:p>
          <a:p>
            <a:endParaRPr lang="en-US" dirty="0" smtClean="0"/>
          </a:p>
          <a:p>
            <a:pPr marL="1154430" lvl="2" indent="-514350">
              <a:buAutoNum type="arabicPeriod"/>
            </a:pPr>
            <a:r>
              <a:rPr lang="en-US" sz="3200" dirty="0" smtClean="0"/>
              <a:t>Era </a:t>
            </a:r>
            <a:r>
              <a:rPr lang="en-US" sz="3200" dirty="0" err="1" smtClean="0"/>
              <a:t>Komunikasi</a:t>
            </a:r>
            <a:r>
              <a:rPr lang="en-US" sz="3200" dirty="0" smtClean="0"/>
              <a:t> </a:t>
            </a:r>
            <a:r>
              <a:rPr lang="en-US" sz="3200" dirty="0" err="1" smtClean="0"/>
              <a:t>Tulisan</a:t>
            </a:r>
            <a:endParaRPr lang="en-US" sz="3200" dirty="0" smtClean="0"/>
          </a:p>
          <a:p>
            <a:pPr marL="1154430" lvl="2" indent="-514350">
              <a:buAutoNum type="arabicPeriod"/>
            </a:pPr>
            <a:r>
              <a:rPr lang="en-US" sz="3200" dirty="0" smtClean="0"/>
              <a:t>Era </a:t>
            </a:r>
            <a:r>
              <a:rPr lang="en-US" sz="3200" dirty="0" err="1" smtClean="0"/>
              <a:t>Komunikasi</a:t>
            </a:r>
            <a:r>
              <a:rPr lang="en-US" sz="3200" dirty="0" smtClean="0"/>
              <a:t> </a:t>
            </a:r>
            <a:r>
              <a:rPr lang="en-US" sz="3200" dirty="0" err="1" smtClean="0"/>
              <a:t>Cetakan</a:t>
            </a:r>
            <a:endParaRPr lang="en-US" sz="3200" dirty="0" smtClean="0"/>
          </a:p>
          <a:p>
            <a:pPr marL="1154430" lvl="2" indent="-514350">
              <a:buAutoNum type="arabicPeriod"/>
            </a:pPr>
            <a:r>
              <a:rPr lang="en-US" sz="3200" dirty="0" smtClean="0"/>
              <a:t>Era Telekomunikasi</a:t>
            </a:r>
          </a:p>
          <a:p>
            <a:pPr marL="1154430" lvl="2" indent="-514350">
              <a:buAutoNum type="arabicPeriod"/>
            </a:pPr>
            <a:r>
              <a:rPr lang="en-US" sz="3200" dirty="0" smtClean="0"/>
              <a:t>Era </a:t>
            </a:r>
            <a:r>
              <a:rPr lang="en-US" sz="3200" dirty="0" err="1" smtClean="0"/>
              <a:t>Komunikasi</a:t>
            </a:r>
            <a:r>
              <a:rPr lang="en-US" sz="3200" dirty="0" smtClean="0"/>
              <a:t> </a:t>
            </a:r>
            <a:r>
              <a:rPr lang="en-US" sz="3200" dirty="0" err="1" smtClean="0"/>
              <a:t>Interaktif</a:t>
            </a:r>
            <a:endParaRPr lang="en-US" sz="3200" dirty="0" smtClean="0"/>
          </a:p>
          <a:p>
            <a:pPr algn="ctr"/>
            <a:endParaRPr lang="en-US" dirty="0"/>
          </a:p>
        </p:txBody>
      </p:sp>
      <p:sp>
        <p:nvSpPr>
          <p:cNvPr id="5" name="Curved Down Arrow 4"/>
          <p:cNvSpPr/>
          <p:nvPr/>
        </p:nvSpPr>
        <p:spPr>
          <a:xfrm>
            <a:off x="2743200" y="2819400"/>
            <a:ext cx="1981200" cy="914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SECARA UMUM,SEJARAH PERKEMBANGAN DAPAT DIBAGI MENJADI EMPAT PERIODE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1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Periode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Tradisi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Retorika</a:t>
            </a:r>
            <a:endParaRPr lang="en-US" sz="2400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Aristoteles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retorika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3 </a:t>
            </a:r>
            <a:r>
              <a:rPr lang="en-US" dirty="0" err="1" smtClean="0"/>
              <a:t>unsur</a:t>
            </a:r>
            <a:r>
              <a:rPr lang="en-US" dirty="0" smtClean="0"/>
              <a:t> yang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mempersuasi,yaitu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*</a:t>
            </a:r>
            <a:r>
              <a:rPr lang="en-US" dirty="0" smtClean="0"/>
              <a:t>Ethos (</a:t>
            </a:r>
            <a:r>
              <a:rPr lang="en-US" dirty="0" err="1" smtClean="0"/>
              <a:t>kredibilitas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*</a:t>
            </a:r>
            <a:r>
              <a:rPr lang="en-US" dirty="0" err="1" smtClean="0"/>
              <a:t>Panthos</a:t>
            </a:r>
            <a:r>
              <a:rPr lang="en-US" dirty="0" smtClean="0"/>
              <a:t> (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/</a:t>
            </a:r>
            <a:r>
              <a:rPr lang="en-US" dirty="0" err="1" smtClean="0"/>
              <a:t>perasaan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*</a:t>
            </a:r>
            <a:r>
              <a:rPr lang="en-US" dirty="0" smtClean="0"/>
              <a:t>Logos (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2</a:t>
            </a:r>
            <a:r>
              <a:rPr lang="en-US" b="1" dirty="0" smtClean="0"/>
              <a:t>. </a:t>
            </a:r>
            <a:r>
              <a:rPr lang="en-US" b="1" dirty="0" err="1" smtClean="0"/>
              <a:t>Periode</a:t>
            </a:r>
            <a:r>
              <a:rPr lang="en-US" b="1" dirty="0" smtClean="0"/>
              <a:t> </a:t>
            </a:r>
            <a:r>
              <a:rPr lang="en-US" b="1" dirty="0" err="1" smtClean="0"/>
              <a:t>Pertumbuhan</a:t>
            </a:r>
            <a:r>
              <a:rPr lang="en-US" b="1" dirty="0" smtClean="0"/>
              <a:t> : 1900 – PD II</a:t>
            </a:r>
          </a:p>
          <a:p>
            <a:pPr>
              <a:buNone/>
            </a:pPr>
            <a:r>
              <a:rPr lang="en-US" b="1" dirty="0" smtClean="0"/>
              <a:t>	3</a:t>
            </a:r>
            <a:r>
              <a:rPr lang="en-US" b="1" dirty="0" smtClean="0"/>
              <a:t>. </a:t>
            </a:r>
            <a:r>
              <a:rPr lang="en-US" b="1" dirty="0" err="1" smtClean="0"/>
              <a:t>Periode</a:t>
            </a:r>
            <a:r>
              <a:rPr lang="en-US" b="1" dirty="0" smtClean="0"/>
              <a:t> </a:t>
            </a:r>
            <a:r>
              <a:rPr lang="en-US" b="1" dirty="0" err="1" smtClean="0"/>
              <a:t>Konsolidasi</a:t>
            </a:r>
            <a:r>
              <a:rPr lang="en-US" b="1" dirty="0" smtClean="0"/>
              <a:t> : PD II – 1960-an</a:t>
            </a:r>
          </a:p>
          <a:p>
            <a:pPr>
              <a:buNone/>
            </a:pPr>
            <a:r>
              <a:rPr lang="en-US" b="1" dirty="0" smtClean="0"/>
              <a:t>	4</a:t>
            </a:r>
            <a:r>
              <a:rPr lang="en-US" b="1" dirty="0" smtClean="0"/>
              <a:t>. </a:t>
            </a:r>
            <a:r>
              <a:rPr lang="en-US" b="1" dirty="0" err="1" smtClean="0"/>
              <a:t>Periode</a:t>
            </a:r>
            <a:r>
              <a:rPr lang="en-US" b="1" dirty="0" smtClean="0"/>
              <a:t> </a:t>
            </a:r>
            <a:r>
              <a:rPr lang="en-US" b="1" dirty="0" err="1" smtClean="0"/>
              <a:t>Teknologi</a:t>
            </a:r>
            <a:r>
              <a:rPr lang="en-US" b="1" dirty="0" smtClean="0"/>
              <a:t> </a:t>
            </a:r>
            <a:r>
              <a:rPr lang="en-US" b="1" dirty="0" err="1" smtClean="0"/>
              <a:t>Komunikasi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696</TotalTime>
  <Words>215</Words>
  <Application>Microsoft Office PowerPoint</Application>
  <PresentationFormat>On-screen Show (4:3)</PresentationFormat>
  <Paragraphs>21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SEJARAH DAN PERKEMBANGAN KOMUNIKASI</vt:lpstr>
      <vt:lpstr>SEJARAH PERKEMBANGAN KOMUNIKASI</vt:lpstr>
      <vt:lpstr>SECARA UMUM,SEJARAH PERKEMBANGAN DAPAT DIBAGI MENJADI EMPAT PERIODE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DAN PERKEMBANGAN KOMUNIKASI</dc:title>
  <dc:creator>Universitas Komputer Indonesia</dc:creator>
  <cp:lastModifiedBy>Universitas Komputer Indonesia</cp:lastModifiedBy>
  <cp:revision>141</cp:revision>
  <dcterms:created xsi:type="dcterms:W3CDTF">2010-01-09T12:54:00Z</dcterms:created>
  <dcterms:modified xsi:type="dcterms:W3CDTF">2010-01-14T08:11:58Z</dcterms:modified>
</cp:coreProperties>
</file>