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1" r:id="rId1"/>
  </p:sldMasterIdLst>
  <p:handoutMasterIdLst>
    <p:handoutMasterId r:id="rId11"/>
  </p:handoutMasterIdLst>
  <p:sldIdLst>
    <p:sldId id="328" r:id="rId2"/>
    <p:sldId id="337" r:id="rId3"/>
    <p:sldId id="338" r:id="rId4"/>
    <p:sldId id="339" r:id="rId5"/>
    <p:sldId id="340" r:id="rId6"/>
    <p:sldId id="343" r:id="rId7"/>
    <p:sldId id="341" r:id="rId8"/>
    <p:sldId id="342" r:id="rId9"/>
    <p:sldId id="344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632" autoAdjust="0"/>
    <p:restoredTop sz="93654" autoAdjust="0"/>
  </p:normalViewPr>
  <p:slideViewPr>
    <p:cSldViewPr>
      <p:cViewPr varScale="1">
        <p:scale>
          <a:sx n="73" d="100"/>
          <a:sy n="73" d="100"/>
        </p:scale>
        <p:origin x="-13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3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3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1655AE09-579B-4363-96CB-A93EBB91B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283111E-D1EF-4A9D-B565-C3B06F178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D9C5F-6196-494D-A897-7B1A9A984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5CD1B-82AA-4580-9E78-3ADF5FD16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1062C-3218-4AEE-A7E1-9048C38EC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186A80-AAE0-4456-872E-24F20E875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D61A10-1792-48CB-91AA-0FB760E85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219FA5-9E44-4ACC-8202-8BC1F0C24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47427E-5880-4060-B693-7920737CF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974AD-0400-4423-9B83-AABA4E287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476045-7DAD-446B-B15E-861BC4DC4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BD78C84-14A9-4E39-A5ED-E64C180B3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A7E9BF9-C5D8-4FC0-A058-F3F5EA03C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46" r:id="rId2"/>
    <p:sldLayoutId id="2147484151" r:id="rId3"/>
    <p:sldLayoutId id="2147484152" r:id="rId4"/>
    <p:sldLayoutId id="2147484153" r:id="rId5"/>
    <p:sldLayoutId id="2147484154" r:id="rId6"/>
    <p:sldLayoutId id="2147484147" r:id="rId7"/>
    <p:sldLayoutId id="2147484155" r:id="rId8"/>
    <p:sldLayoutId id="2147484156" r:id="rId9"/>
    <p:sldLayoutId id="2147484148" r:id="rId10"/>
    <p:sldLayoutId id="21474841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82976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Membuat</a:t>
            </a:r>
            <a:r>
              <a:rPr lang="en-US" dirty="0" smtClean="0"/>
              <a:t> Menu</a:t>
            </a:r>
            <a:br>
              <a:rPr lang="en-US" dirty="0" smtClean="0"/>
            </a:br>
            <a:r>
              <a:rPr lang="en-US" dirty="0" err="1" smtClean="0"/>
              <a:t>Dengan</a:t>
            </a:r>
            <a:r>
              <a:rPr lang="en-US" dirty="0" smtClean="0"/>
              <a:t> Turbo Pascal</a:t>
            </a:r>
            <a:r>
              <a:rPr dirty="0" smtClean="0"/>
              <a:t/>
            </a:r>
            <a:br>
              <a:rPr dirty="0" smtClean="0"/>
            </a:br>
            <a:endParaRPr sz="2800" dirty="0" smtClean="0"/>
          </a:p>
        </p:txBody>
      </p:sp>
      <p:pic>
        <p:nvPicPr>
          <p:cNvPr id="4" name="Picture 3" descr="kul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43650"/>
            <a:ext cx="2352675" cy="514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3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373563"/>
          </a:xfrm>
        </p:spPr>
        <p:txBody>
          <a:bodyPr/>
          <a:lstStyle/>
          <a:p>
            <a:pPr eaLnBrk="1" hangingPunct="1"/>
            <a:r>
              <a:rPr lang="en-US" sz="1600" dirty="0" smtClean="0"/>
              <a:t>Menu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salah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fasilitas</a:t>
            </a:r>
            <a:r>
              <a:rPr lang="en-US" sz="1600" dirty="0" smtClean="0"/>
              <a:t> yang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anda</a:t>
            </a:r>
            <a:r>
              <a:rPr lang="en-US" sz="1600" dirty="0" smtClean="0"/>
              <a:t> </a:t>
            </a:r>
            <a:r>
              <a:rPr lang="en-US" sz="1600" dirty="0" err="1" smtClean="0"/>
              <a:t>buat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aplikasi</a:t>
            </a:r>
            <a:r>
              <a:rPr lang="en-US" sz="1600" dirty="0" smtClean="0"/>
              <a:t> yang </a:t>
            </a:r>
            <a:r>
              <a:rPr lang="en-US" sz="1600" dirty="0" err="1" smtClean="0"/>
              <a:t>gunanya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mempermudah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pengoperasian</a:t>
            </a:r>
            <a:r>
              <a:rPr lang="en-US" sz="1600" dirty="0" smtClean="0"/>
              <a:t> program</a:t>
            </a:r>
          </a:p>
          <a:p>
            <a:pPr eaLnBrk="1" hangingPunct="1"/>
            <a:r>
              <a:rPr lang="en-US" sz="1600" b="1" dirty="0" err="1" smtClean="0"/>
              <a:t>Untuk</a:t>
            </a:r>
            <a:r>
              <a:rPr lang="en-US" sz="1600" b="1" dirty="0" smtClean="0"/>
              <a:t> </a:t>
            </a:r>
            <a:r>
              <a:rPr lang="en-US" sz="1600" dirty="0" err="1" smtClean="0"/>
              <a:t>membuat</a:t>
            </a:r>
            <a:r>
              <a:rPr lang="en-US" sz="1600" dirty="0" smtClean="0"/>
              <a:t> menu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pascal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Procedure</a:t>
            </a:r>
            <a:endParaRPr lang="en-US" sz="1600" dirty="0" smtClean="0"/>
          </a:p>
          <a:p>
            <a:pPr eaLnBrk="1" hangingPunct="1"/>
            <a:r>
              <a:rPr lang="en-US" sz="1600" dirty="0" smtClean="0"/>
              <a:t>Menu </a:t>
            </a:r>
            <a:r>
              <a:rPr lang="en-US" sz="1600" dirty="0" err="1" smtClean="0"/>
              <a:t>pilihan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dibuat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pilihan</a:t>
            </a:r>
            <a:r>
              <a:rPr lang="en-US" sz="1600" dirty="0" smtClean="0"/>
              <a:t> </a:t>
            </a:r>
            <a:r>
              <a:rPr lang="en-US" sz="1600" dirty="0" err="1" smtClean="0"/>
              <a:t>angka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huruf</a:t>
            </a:r>
            <a:endParaRPr lang="en-US" sz="1600" dirty="0" smtClean="0"/>
          </a:p>
          <a:p>
            <a:pPr eaLnBrk="1" hangingPunct="1"/>
            <a:r>
              <a:rPr lang="en-US" sz="1600" dirty="0" err="1" smtClean="0"/>
              <a:t>Setelah</a:t>
            </a:r>
            <a:r>
              <a:rPr lang="en-US" sz="1600" dirty="0" smtClean="0"/>
              <a:t> </a:t>
            </a:r>
            <a:r>
              <a:rPr lang="en-US" sz="1600" dirty="0" err="1" smtClean="0"/>
              <a:t>Pilihan</a:t>
            </a:r>
            <a:r>
              <a:rPr lang="en-US" sz="1600" dirty="0" smtClean="0"/>
              <a:t> </a:t>
            </a:r>
            <a:r>
              <a:rPr lang="en-US" sz="1600" dirty="0" err="1" smtClean="0"/>
              <a:t>dipilih</a:t>
            </a:r>
            <a:r>
              <a:rPr lang="en-US" sz="1600" dirty="0" smtClean="0"/>
              <a:t> </a:t>
            </a:r>
            <a:r>
              <a:rPr lang="en-US" sz="1600" dirty="0" err="1" smtClean="0"/>
              <a:t>kemudian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menjalankan</a:t>
            </a:r>
            <a:r>
              <a:rPr lang="en-US" sz="1600" dirty="0" smtClean="0"/>
              <a:t> </a:t>
            </a:r>
            <a:r>
              <a:rPr lang="en-US" sz="1600" dirty="0" err="1" smtClean="0"/>
              <a:t>prosedure</a:t>
            </a:r>
            <a:r>
              <a:rPr lang="en-US" sz="1600" dirty="0" smtClean="0"/>
              <a:t>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pilihan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endParaRPr lang="en-US" sz="1600" dirty="0" smtClean="0"/>
          </a:p>
          <a:p>
            <a:pPr eaLnBrk="1" hangingPunct="1">
              <a:buFont typeface="Wingdings 3" pitchFamily="18" charset="2"/>
              <a:buNone/>
            </a:pPr>
            <a:endParaRPr lang="en-US" sz="1400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Menu Program</a:t>
            </a:r>
            <a:endParaRPr lang="en-US" dirty="0" smtClean="0"/>
          </a:p>
        </p:txBody>
      </p:sp>
      <p:pic>
        <p:nvPicPr>
          <p:cNvPr id="4" name="Picture 3" descr="kul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43650"/>
            <a:ext cx="2352675" cy="514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400" dirty="0" err="1" smtClean="0"/>
              <a:t>Contoh</a:t>
            </a:r>
            <a:r>
              <a:rPr lang="en-US" sz="1400" dirty="0" smtClean="0"/>
              <a:t> Program </a:t>
            </a:r>
            <a:r>
              <a:rPr lang="en-US" sz="1400" dirty="0" err="1" smtClean="0"/>
              <a:t>Prosedur</a:t>
            </a:r>
            <a:r>
              <a:rPr lang="en-US" sz="1400" dirty="0" smtClean="0"/>
              <a:t> </a:t>
            </a:r>
            <a:r>
              <a:rPr lang="en-US" sz="1400" dirty="0" err="1" smtClean="0"/>
              <a:t>belum</a:t>
            </a:r>
            <a:r>
              <a:rPr lang="en-US" sz="1400" dirty="0" smtClean="0"/>
              <a:t> </a:t>
            </a:r>
            <a:r>
              <a:rPr lang="en-US" sz="1400" dirty="0" err="1" smtClean="0"/>
              <a:t>menggunakan</a:t>
            </a:r>
            <a:r>
              <a:rPr lang="en-US" sz="1400" dirty="0" smtClean="0"/>
              <a:t> menu</a:t>
            </a:r>
            <a:endParaRPr lang="en-US" sz="1400" dirty="0" smtClean="0"/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533400" y="457201"/>
            <a:ext cx="83058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Procedure </a:t>
            </a:r>
            <a:r>
              <a:rPr lang="en-US" sz="1400" dirty="0" err="1" smtClean="0"/>
              <a:t>perkalian</a:t>
            </a:r>
            <a:r>
              <a:rPr lang="en-US" sz="1400" dirty="0" smtClean="0"/>
              <a:t>;</a:t>
            </a:r>
          </a:p>
          <a:p>
            <a:r>
              <a:rPr lang="en-US" sz="1400" dirty="0" err="1" smtClean="0"/>
              <a:t>Var</a:t>
            </a:r>
            <a:endParaRPr lang="en-US" sz="1400" dirty="0" smtClean="0"/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a,b,c</a:t>
            </a:r>
            <a:r>
              <a:rPr lang="en-US" sz="1400" dirty="0" smtClean="0"/>
              <a:t> : integer;</a:t>
            </a:r>
          </a:p>
          <a:p>
            <a:r>
              <a:rPr lang="en-US" sz="1400" dirty="0" smtClean="0"/>
              <a:t>Begin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clrscr</a:t>
            </a:r>
            <a:r>
              <a:rPr lang="en-US" sz="1400" dirty="0" smtClean="0"/>
              <a:t>;</a:t>
            </a:r>
          </a:p>
          <a:p>
            <a:r>
              <a:rPr lang="en-US" sz="1400" dirty="0" smtClean="0"/>
              <a:t>  write('</a:t>
            </a:r>
            <a:r>
              <a:rPr lang="en-US" sz="1400" dirty="0" err="1" smtClean="0"/>
              <a:t>Nilai</a:t>
            </a:r>
            <a:r>
              <a:rPr lang="en-US" sz="1400" dirty="0" smtClean="0"/>
              <a:t> A : ');  </a:t>
            </a:r>
            <a:r>
              <a:rPr lang="en-US" sz="1400" dirty="0" err="1" smtClean="0"/>
              <a:t>Readln</a:t>
            </a:r>
            <a:r>
              <a:rPr lang="en-US" sz="1400" dirty="0" smtClean="0"/>
              <a:t>(a);</a:t>
            </a:r>
          </a:p>
          <a:p>
            <a:r>
              <a:rPr lang="en-US" sz="1400" dirty="0" smtClean="0"/>
              <a:t>  write('</a:t>
            </a:r>
            <a:r>
              <a:rPr lang="en-US" sz="1400" dirty="0" err="1" smtClean="0"/>
              <a:t>Nilai</a:t>
            </a:r>
            <a:r>
              <a:rPr lang="en-US" sz="1400" dirty="0" smtClean="0"/>
              <a:t> B : ');  </a:t>
            </a:r>
            <a:r>
              <a:rPr lang="en-US" sz="1400" dirty="0" err="1" smtClean="0"/>
              <a:t>Readln</a:t>
            </a:r>
            <a:r>
              <a:rPr lang="en-US" sz="1400" dirty="0" smtClean="0"/>
              <a:t>(b);</a:t>
            </a:r>
          </a:p>
          <a:p>
            <a:r>
              <a:rPr lang="en-US" sz="1400" dirty="0" smtClean="0"/>
              <a:t>  C:=a * b;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writeln</a:t>
            </a:r>
            <a:r>
              <a:rPr lang="en-US" sz="1400" dirty="0" smtClean="0"/>
              <a:t>('</a:t>
            </a:r>
            <a:r>
              <a:rPr lang="en-US" sz="1400" dirty="0" err="1" smtClean="0"/>
              <a:t>Hasil</a:t>
            </a:r>
            <a:r>
              <a:rPr lang="en-US" sz="1400" dirty="0" smtClean="0"/>
              <a:t> </a:t>
            </a:r>
            <a:r>
              <a:rPr lang="en-US" sz="1400" dirty="0" err="1" smtClean="0"/>
              <a:t>perkalian</a:t>
            </a:r>
            <a:r>
              <a:rPr lang="en-US" sz="1400" dirty="0" smtClean="0"/>
              <a:t> c : ',c);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Readln</a:t>
            </a:r>
            <a:r>
              <a:rPr lang="en-US" sz="1400" dirty="0" smtClean="0"/>
              <a:t>;</a:t>
            </a:r>
          </a:p>
          <a:p>
            <a:r>
              <a:rPr lang="en-US" sz="1400" dirty="0" smtClean="0"/>
              <a:t>End;</a:t>
            </a:r>
          </a:p>
          <a:p>
            <a:endParaRPr lang="en-US" sz="1400" dirty="0" smtClean="0"/>
          </a:p>
          <a:p>
            <a:r>
              <a:rPr lang="en-US" sz="1400" dirty="0" smtClean="0"/>
              <a:t>Procedure </a:t>
            </a:r>
            <a:r>
              <a:rPr lang="en-US" sz="1400" dirty="0" err="1" smtClean="0"/>
              <a:t>pembagian</a:t>
            </a:r>
            <a:r>
              <a:rPr lang="en-US" sz="1400" dirty="0" smtClean="0"/>
              <a:t>;</a:t>
            </a:r>
          </a:p>
          <a:p>
            <a:r>
              <a:rPr lang="en-US" sz="1400" dirty="0" err="1" smtClean="0"/>
              <a:t>Var</a:t>
            </a:r>
            <a:endParaRPr lang="en-US" sz="1400" dirty="0" smtClean="0"/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a,b,c</a:t>
            </a:r>
            <a:r>
              <a:rPr lang="en-US" sz="1400" dirty="0" smtClean="0"/>
              <a:t> : integer;</a:t>
            </a:r>
          </a:p>
          <a:p>
            <a:r>
              <a:rPr lang="en-US" sz="1400" dirty="0" smtClean="0"/>
              <a:t>Begin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clrscr</a:t>
            </a:r>
            <a:r>
              <a:rPr lang="en-US" sz="1400" dirty="0" smtClean="0"/>
              <a:t>;</a:t>
            </a:r>
          </a:p>
          <a:p>
            <a:r>
              <a:rPr lang="en-US" sz="1400" dirty="0" smtClean="0"/>
              <a:t>  write('</a:t>
            </a:r>
            <a:r>
              <a:rPr lang="en-US" sz="1400" dirty="0" err="1" smtClean="0"/>
              <a:t>Nilai</a:t>
            </a:r>
            <a:r>
              <a:rPr lang="en-US" sz="1400" dirty="0" smtClean="0"/>
              <a:t> A : ');  </a:t>
            </a:r>
            <a:r>
              <a:rPr lang="en-US" sz="1400" dirty="0" err="1" smtClean="0"/>
              <a:t>Readln</a:t>
            </a:r>
            <a:r>
              <a:rPr lang="en-US" sz="1400" dirty="0" smtClean="0"/>
              <a:t>(a);</a:t>
            </a:r>
          </a:p>
          <a:p>
            <a:r>
              <a:rPr lang="en-US" sz="1400" dirty="0" smtClean="0"/>
              <a:t>  write('</a:t>
            </a:r>
            <a:r>
              <a:rPr lang="en-US" sz="1400" dirty="0" err="1" smtClean="0"/>
              <a:t>Nilai</a:t>
            </a:r>
            <a:r>
              <a:rPr lang="en-US" sz="1400" dirty="0" smtClean="0"/>
              <a:t> B : ');  </a:t>
            </a:r>
            <a:r>
              <a:rPr lang="en-US" sz="1400" dirty="0" err="1" smtClean="0"/>
              <a:t>Readln</a:t>
            </a:r>
            <a:r>
              <a:rPr lang="en-US" sz="1400" dirty="0" smtClean="0"/>
              <a:t>(b);</a:t>
            </a:r>
          </a:p>
          <a:p>
            <a:r>
              <a:rPr lang="en-US" sz="1400" dirty="0" smtClean="0"/>
              <a:t>  C:=a div b;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writeln</a:t>
            </a:r>
            <a:r>
              <a:rPr lang="en-US" sz="1400" dirty="0" smtClean="0"/>
              <a:t>('</a:t>
            </a:r>
            <a:r>
              <a:rPr lang="en-US" sz="1400" dirty="0" err="1" smtClean="0"/>
              <a:t>Hasil</a:t>
            </a:r>
            <a:r>
              <a:rPr lang="en-US" sz="1400" dirty="0" smtClean="0"/>
              <a:t> </a:t>
            </a:r>
            <a:r>
              <a:rPr lang="en-US" sz="1400" dirty="0" err="1" smtClean="0"/>
              <a:t>pembagian</a:t>
            </a:r>
            <a:r>
              <a:rPr lang="en-US" sz="1400" dirty="0" smtClean="0"/>
              <a:t> c : ',c);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Readln</a:t>
            </a:r>
            <a:r>
              <a:rPr lang="en-US" sz="1400" dirty="0" smtClean="0"/>
              <a:t>;</a:t>
            </a:r>
          </a:p>
          <a:p>
            <a:r>
              <a:rPr lang="en-US" sz="1400" dirty="0" smtClean="0"/>
              <a:t>End;</a:t>
            </a:r>
          </a:p>
          <a:p>
            <a:r>
              <a:rPr lang="en-US" sz="1400" dirty="0" smtClean="0"/>
              <a:t>{*program </a:t>
            </a:r>
            <a:r>
              <a:rPr lang="en-US" sz="1400" dirty="0" err="1" smtClean="0"/>
              <a:t>utama</a:t>
            </a:r>
            <a:r>
              <a:rPr lang="en-US" sz="1400" dirty="0" smtClean="0"/>
              <a:t> *}</a:t>
            </a:r>
          </a:p>
          <a:p>
            <a:r>
              <a:rPr lang="en-US" sz="1400" dirty="0" smtClean="0"/>
              <a:t>Begin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perkalian</a:t>
            </a:r>
            <a:r>
              <a:rPr lang="en-US" sz="1400" dirty="0" smtClean="0"/>
              <a:t>;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pembagian</a:t>
            </a:r>
            <a:r>
              <a:rPr lang="en-US" sz="1400" dirty="0" smtClean="0"/>
              <a:t>;</a:t>
            </a:r>
          </a:p>
          <a:p>
            <a:r>
              <a:rPr lang="en-US" sz="1400" dirty="0" smtClean="0"/>
              <a:t>End.</a:t>
            </a:r>
            <a:endParaRPr lang="en-US" sz="1400" dirty="0"/>
          </a:p>
        </p:txBody>
      </p:sp>
      <p:pic>
        <p:nvPicPr>
          <p:cNvPr id="4" name="Picture 3" descr="kul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1325" y="6343650"/>
            <a:ext cx="2352675" cy="514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 Menu </a:t>
            </a:r>
            <a:r>
              <a:rPr lang="en-US" dirty="0" err="1" smtClean="0"/>
              <a:t>Prosedure</a:t>
            </a:r>
            <a:endParaRPr lang="en-US" dirty="0" smtClean="0"/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457200" y="1225689"/>
            <a:ext cx="3048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Uses </a:t>
            </a:r>
            <a:r>
              <a:rPr lang="en-US" sz="1200" dirty="0" err="1" smtClean="0"/>
              <a:t>Wincrt</a:t>
            </a:r>
            <a:r>
              <a:rPr lang="en-US" sz="1200" dirty="0" smtClean="0"/>
              <a:t>;</a:t>
            </a:r>
          </a:p>
          <a:p>
            <a:r>
              <a:rPr lang="en-US" sz="1200" dirty="0" err="1" smtClean="0"/>
              <a:t>var</a:t>
            </a:r>
            <a:endParaRPr lang="en-US" sz="1200" dirty="0" smtClean="0"/>
          </a:p>
          <a:p>
            <a:r>
              <a:rPr lang="en-US" sz="1200" dirty="0" smtClean="0"/>
              <a:t> </a:t>
            </a:r>
            <a:r>
              <a:rPr lang="en-US" sz="1200" dirty="0" err="1" smtClean="0"/>
              <a:t>pilih</a:t>
            </a:r>
            <a:r>
              <a:rPr lang="en-US" sz="1200" dirty="0" smtClean="0"/>
              <a:t> : char;</a:t>
            </a:r>
          </a:p>
          <a:p>
            <a:endParaRPr lang="en-US" sz="1200" dirty="0" smtClean="0"/>
          </a:p>
          <a:p>
            <a:r>
              <a:rPr lang="en-US" sz="1200" dirty="0" smtClean="0"/>
              <a:t>Procedure </a:t>
            </a:r>
            <a:r>
              <a:rPr lang="en-US" sz="1200" dirty="0" err="1" smtClean="0"/>
              <a:t>perkalian</a:t>
            </a:r>
            <a:r>
              <a:rPr lang="en-US" sz="1200" dirty="0" smtClean="0"/>
              <a:t>;</a:t>
            </a:r>
          </a:p>
          <a:p>
            <a:r>
              <a:rPr lang="en-US" sz="1200" dirty="0" err="1" smtClean="0"/>
              <a:t>Var</a:t>
            </a:r>
            <a:endParaRPr lang="en-US" sz="1200" dirty="0" smtClean="0"/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a,b,c</a:t>
            </a:r>
            <a:r>
              <a:rPr lang="en-US" sz="1200" dirty="0" smtClean="0"/>
              <a:t> : integer;</a:t>
            </a:r>
          </a:p>
          <a:p>
            <a:r>
              <a:rPr lang="en-US" sz="1200" dirty="0" smtClean="0"/>
              <a:t>Begin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clrscr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Writeln</a:t>
            </a:r>
            <a:r>
              <a:rPr lang="en-US" sz="1200" dirty="0" smtClean="0"/>
              <a:t>('</a:t>
            </a:r>
            <a:r>
              <a:rPr lang="en-US" sz="1200" dirty="0" err="1" smtClean="0"/>
              <a:t>Perkalian</a:t>
            </a:r>
            <a:r>
              <a:rPr lang="en-US" sz="1200" dirty="0" smtClean="0"/>
              <a:t> 2 </a:t>
            </a:r>
            <a:r>
              <a:rPr lang="en-US" sz="1200" dirty="0" err="1" smtClean="0"/>
              <a:t>Bilangan</a:t>
            </a:r>
            <a:r>
              <a:rPr lang="en-US" sz="1200" dirty="0" smtClean="0"/>
              <a:t> ');</a:t>
            </a:r>
          </a:p>
          <a:p>
            <a:r>
              <a:rPr lang="en-US" sz="1200" dirty="0" smtClean="0"/>
              <a:t>  write('</a:t>
            </a:r>
            <a:r>
              <a:rPr lang="en-US" sz="1200" dirty="0" err="1" smtClean="0"/>
              <a:t>Nilai</a:t>
            </a:r>
            <a:r>
              <a:rPr lang="en-US" sz="1200" dirty="0" smtClean="0"/>
              <a:t> A : ');  </a:t>
            </a:r>
            <a:r>
              <a:rPr lang="en-US" sz="1200" dirty="0" err="1" smtClean="0"/>
              <a:t>Readln</a:t>
            </a:r>
            <a:r>
              <a:rPr lang="en-US" sz="1200" dirty="0" smtClean="0"/>
              <a:t>(a);</a:t>
            </a:r>
          </a:p>
          <a:p>
            <a:r>
              <a:rPr lang="en-US" sz="1200" dirty="0" smtClean="0"/>
              <a:t>  write('</a:t>
            </a:r>
            <a:r>
              <a:rPr lang="en-US" sz="1200" dirty="0" err="1" smtClean="0"/>
              <a:t>Nilai</a:t>
            </a:r>
            <a:r>
              <a:rPr lang="en-US" sz="1200" dirty="0" smtClean="0"/>
              <a:t> B : ');  </a:t>
            </a:r>
            <a:r>
              <a:rPr lang="en-US" sz="1200" dirty="0" err="1" smtClean="0"/>
              <a:t>Readln</a:t>
            </a:r>
            <a:r>
              <a:rPr lang="en-US" sz="1200" dirty="0" smtClean="0"/>
              <a:t>(b);</a:t>
            </a:r>
          </a:p>
          <a:p>
            <a:r>
              <a:rPr lang="en-US" sz="1200" dirty="0" smtClean="0"/>
              <a:t>  C:=a * b;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writeln</a:t>
            </a:r>
            <a:r>
              <a:rPr lang="en-US" sz="1200" dirty="0" smtClean="0"/>
              <a:t>('</a:t>
            </a:r>
            <a:r>
              <a:rPr lang="en-US" sz="1200" dirty="0" err="1" smtClean="0"/>
              <a:t>Hasil</a:t>
            </a:r>
            <a:r>
              <a:rPr lang="en-US" sz="1200" dirty="0" smtClean="0"/>
              <a:t> </a:t>
            </a:r>
            <a:r>
              <a:rPr lang="en-US" sz="1200" dirty="0" err="1" smtClean="0"/>
              <a:t>perkalian</a:t>
            </a:r>
            <a:r>
              <a:rPr lang="en-US" sz="1200" dirty="0" smtClean="0"/>
              <a:t> c : ',c);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Readln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End;</a:t>
            </a:r>
          </a:p>
          <a:p>
            <a:endParaRPr lang="en-US" sz="1200" dirty="0" smtClean="0"/>
          </a:p>
          <a:p>
            <a:r>
              <a:rPr lang="en-US" sz="1200" dirty="0" smtClean="0"/>
              <a:t>Procedure </a:t>
            </a:r>
            <a:r>
              <a:rPr lang="en-US" sz="1200" dirty="0" err="1" smtClean="0"/>
              <a:t>pembagian</a:t>
            </a:r>
            <a:r>
              <a:rPr lang="en-US" sz="1200" dirty="0" smtClean="0"/>
              <a:t>;</a:t>
            </a:r>
          </a:p>
          <a:p>
            <a:r>
              <a:rPr lang="en-US" sz="1200" dirty="0" err="1" smtClean="0"/>
              <a:t>Var</a:t>
            </a:r>
            <a:endParaRPr lang="en-US" sz="1200" dirty="0" smtClean="0"/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a,b,c</a:t>
            </a:r>
            <a:r>
              <a:rPr lang="en-US" sz="1200" dirty="0" smtClean="0"/>
              <a:t> : integer;</a:t>
            </a:r>
          </a:p>
          <a:p>
            <a:r>
              <a:rPr lang="en-US" sz="1200" dirty="0" smtClean="0"/>
              <a:t>Begin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clrscr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Writeln</a:t>
            </a:r>
            <a:r>
              <a:rPr lang="en-US" sz="1200" dirty="0" smtClean="0"/>
              <a:t>('</a:t>
            </a:r>
            <a:r>
              <a:rPr lang="en-US" sz="1200" dirty="0" err="1" smtClean="0"/>
              <a:t>Pembagian</a:t>
            </a:r>
            <a:r>
              <a:rPr lang="en-US" sz="1200" dirty="0" smtClean="0"/>
              <a:t> 2 </a:t>
            </a:r>
            <a:r>
              <a:rPr lang="en-US" sz="1200" dirty="0" err="1" smtClean="0"/>
              <a:t>Bilangan</a:t>
            </a:r>
            <a:r>
              <a:rPr lang="en-US" sz="1200" dirty="0" smtClean="0"/>
              <a:t>');</a:t>
            </a:r>
          </a:p>
          <a:p>
            <a:r>
              <a:rPr lang="en-US" sz="1200" dirty="0" smtClean="0"/>
              <a:t>  write('</a:t>
            </a:r>
            <a:r>
              <a:rPr lang="en-US" sz="1200" dirty="0" err="1" smtClean="0"/>
              <a:t>Nilai</a:t>
            </a:r>
            <a:r>
              <a:rPr lang="en-US" sz="1200" dirty="0" smtClean="0"/>
              <a:t> A : ');  </a:t>
            </a:r>
            <a:r>
              <a:rPr lang="en-US" sz="1200" dirty="0" err="1" smtClean="0"/>
              <a:t>Readln</a:t>
            </a:r>
            <a:r>
              <a:rPr lang="en-US" sz="1200" dirty="0" smtClean="0"/>
              <a:t>(a);</a:t>
            </a:r>
          </a:p>
          <a:p>
            <a:r>
              <a:rPr lang="en-US" sz="1200" dirty="0" smtClean="0"/>
              <a:t>  write('</a:t>
            </a:r>
            <a:r>
              <a:rPr lang="en-US" sz="1200" dirty="0" err="1" smtClean="0"/>
              <a:t>Nilai</a:t>
            </a:r>
            <a:r>
              <a:rPr lang="en-US" sz="1200" dirty="0" smtClean="0"/>
              <a:t> B : ');  </a:t>
            </a:r>
            <a:r>
              <a:rPr lang="en-US" sz="1200" dirty="0" err="1" smtClean="0"/>
              <a:t>Readln</a:t>
            </a:r>
            <a:r>
              <a:rPr lang="en-US" sz="1200" dirty="0" smtClean="0"/>
              <a:t>(b);</a:t>
            </a:r>
          </a:p>
          <a:p>
            <a:r>
              <a:rPr lang="en-US" sz="1200" dirty="0" smtClean="0"/>
              <a:t>  C:=a div b;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writeln</a:t>
            </a:r>
            <a:r>
              <a:rPr lang="en-US" sz="1200" dirty="0" smtClean="0"/>
              <a:t>('</a:t>
            </a:r>
            <a:r>
              <a:rPr lang="en-US" sz="1200" dirty="0" err="1" smtClean="0"/>
              <a:t>Hasil</a:t>
            </a:r>
            <a:r>
              <a:rPr lang="en-US" sz="1200" dirty="0" smtClean="0"/>
              <a:t> </a:t>
            </a:r>
            <a:r>
              <a:rPr lang="en-US" sz="1200" dirty="0" err="1" smtClean="0"/>
              <a:t>pembagian</a:t>
            </a:r>
            <a:r>
              <a:rPr lang="en-US" sz="1200" dirty="0" smtClean="0"/>
              <a:t> c : ',c);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Readln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End;</a:t>
            </a:r>
          </a:p>
          <a:p>
            <a:endParaRPr lang="en-US" sz="1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733800" y="1143000"/>
            <a:ext cx="47244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1100" dirty="0" smtClean="0"/>
              <a:t>{*program </a:t>
            </a:r>
            <a:r>
              <a:rPr lang="en-US" sz="1100" dirty="0" err="1" smtClean="0"/>
              <a:t>utama</a:t>
            </a:r>
            <a:r>
              <a:rPr lang="en-US" sz="1100" dirty="0" smtClean="0"/>
              <a:t> * }</a:t>
            </a:r>
          </a:p>
          <a:p>
            <a:r>
              <a:rPr lang="en-US" sz="1200" dirty="0" smtClean="0"/>
              <a:t>Begin</a:t>
            </a:r>
            <a:endParaRPr lang="en-US" sz="1100" dirty="0" smtClean="0"/>
          </a:p>
          <a:p>
            <a:r>
              <a:rPr lang="en-US" sz="1100" dirty="0" smtClean="0"/>
              <a:t>    Repeat</a:t>
            </a:r>
          </a:p>
          <a:p>
            <a:r>
              <a:rPr lang="en-US" sz="1100" dirty="0" smtClean="0"/>
              <a:t>      </a:t>
            </a:r>
            <a:r>
              <a:rPr lang="en-US" sz="1100" dirty="0" err="1" smtClean="0"/>
              <a:t>Clrscr</a:t>
            </a:r>
            <a:r>
              <a:rPr lang="en-US" sz="1100" dirty="0" smtClean="0"/>
              <a:t>;</a:t>
            </a:r>
          </a:p>
          <a:p>
            <a:r>
              <a:rPr lang="en-US" sz="1100" dirty="0" smtClean="0"/>
              <a:t>      </a:t>
            </a:r>
            <a:r>
              <a:rPr lang="en-US" sz="1100" dirty="0" err="1" smtClean="0"/>
              <a:t>Writeln</a:t>
            </a:r>
            <a:r>
              <a:rPr lang="en-US" sz="1100" dirty="0" smtClean="0"/>
              <a:t>('***************************** ');</a:t>
            </a:r>
          </a:p>
          <a:p>
            <a:r>
              <a:rPr lang="en-US" sz="1100" dirty="0" smtClean="0"/>
              <a:t>      </a:t>
            </a:r>
            <a:r>
              <a:rPr lang="en-US" sz="1100" dirty="0" err="1" smtClean="0"/>
              <a:t>Writeln</a:t>
            </a:r>
            <a:r>
              <a:rPr lang="en-US" sz="1100" dirty="0" smtClean="0"/>
              <a:t>('           MENU PROGRAM ');</a:t>
            </a:r>
          </a:p>
          <a:p>
            <a:r>
              <a:rPr lang="en-US" sz="1100" dirty="0" smtClean="0"/>
              <a:t>      </a:t>
            </a:r>
            <a:r>
              <a:rPr lang="en-US" sz="1100" dirty="0" err="1" smtClean="0"/>
              <a:t>Writeln</a:t>
            </a:r>
            <a:r>
              <a:rPr lang="en-US" sz="1100" dirty="0" smtClean="0"/>
              <a:t>('-----------------------------');</a:t>
            </a:r>
          </a:p>
          <a:p>
            <a:r>
              <a:rPr lang="en-US" sz="1100" dirty="0" smtClean="0"/>
              <a:t>      </a:t>
            </a:r>
            <a:r>
              <a:rPr lang="en-US" sz="1100" dirty="0" err="1" smtClean="0"/>
              <a:t>Writeln</a:t>
            </a:r>
            <a:r>
              <a:rPr lang="en-US" sz="1100" dirty="0" smtClean="0"/>
              <a:t>('1.Perkalian ');</a:t>
            </a:r>
          </a:p>
          <a:p>
            <a:r>
              <a:rPr lang="en-US" sz="1100" dirty="0" smtClean="0"/>
              <a:t>      </a:t>
            </a:r>
            <a:r>
              <a:rPr lang="en-US" sz="1100" dirty="0" err="1" smtClean="0"/>
              <a:t>Writeln</a:t>
            </a:r>
            <a:r>
              <a:rPr lang="en-US" sz="1100" dirty="0" smtClean="0"/>
              <a:t>('2.Pembagian ');</a:t>
            </a:r>
          </a:p>
          <a:p>
            <a:r>
              <a:rPr lang="en-US" sz="1100" dirty="0" smtClean="0"/>
              <a:t>      </a:t>
            </a:r>
            <a:r>
              <a:rPr lang="en-US" sz="1100" dirty="0" err="1" smtClean="0"/>
              <a:t>Writeln</a:t>
            </a:r>
            <a:r>
              <a:rPr lang="en-US" sz="1100" dirty="0" smtClean="0"/>
              <a:t>('');</a:t>
            </a:r>
          </a:p>
          <a:p>
            <a:r>
              <a:rPr lang="en-US" sz="1100" dirty="0" smtClean="0"/>
              <a:t>      </a:t>
            </a:r>
            <a:r>
              <a:rPr lang="en-US" sz="1100" dirty="0" err="1" smtClean="0"/>
              <a:t>Writeln</a:t>
            </a:r>
            <a:r>
              <a:rPr lang="en-US" sz="1100" dirty="0" smtClean="0"/>
              <a:t>('0.Exit');</a:t>
            </a:r>
          </a:p>
          <a:p>
            <a:r>
              <a:rPr lang="en-US" sz="1100" dirty="0" smtClean="0"/>
              <a:t>      </a:t>
            </a:r>
            <a:r>
              <a:rPr lang="en-US" sz="1100" dirty="0" err="1" smtClean="0"/>
              <a:t>Writeln</a:t>
            </a:r>
            <a:r>
              <a:rPr lang="en-US" sz="1100" dirty="0" smtClean="0"/>
              <a:t>('*****************************');</a:t>
            </a:r>
          </a:p>
          <a:p>
            <a:r>
              <a:rPr lang="en-US" sz="1100" dirty="0" smtClean="0"/>
              <a:t>      </a:t>
            </a:r>
            <a:r>
              <a:rPr lang="en-US" sz="1100" dirty="0" err="1" smtClean="0"/>
              <a:t>Writeln</a:t>
            </a:r>
            <a:r>
              <a:rPr lang="en-US" sz="1100" dirty="0" smtClean="0"/>
              <a:t>('</a:t>
            </a:r>
            <a:r>
              <a:rPr lang="en-US" sz="1100" dirty="0" err="1" smtClean="0"/>
              <a:t>Pilihan</a:t>
            </a:r>
            <a:r>
              <a:rPr lang="en-US" sz="1100" dirty="0" smtClean="0"/>
              <a:t> </a:t>
            </a:r>
            <a:r>
              <a:rPr lang="en-US" sz="1100" dirty="0" err="1" smtClean="0"/>
              <a:t>Anda</a:t>
            </a:r>
            <a:r>
              <a:rPr lang="en-US" sz="1100" dirty="0" smtClean="0"/>
              <a:t> ');</a:t>
            </a:r>
            <a:r>
              <a:rPr lang="en-US" sz="1100" dirty="0" err="1" smtClean="0"/>
              <a:t>pilih</a:t>
            </a:r>
            <a:r>
              <a:rPr lang="en-US" sz="1100" dirty="0" smtClean="0"/>
              <a:t>:=</a:t>
            </a:r>
            <a:r>
              <a:rPr lang="en-US" sz="1100" dirty="0" err="1" smtClean="0"/>
              <a:t>Readkey</a:t>
            </a:r>
            <a:r>
              <a:rPr lang="en-US" sz="1100" dirty="0" smtClean="0"/>
              <a:t>;</a:t>
            </a:r>
          </a:p>
          <a:p>
            <a:r>
              <a:rPr lang="en-US" sz="1100" dirty="0" smtClean="0"/>
              <a:t>      </a:t>
            </a:r>
          </a:p>
          <a:p>
            <a:r>
              <a:rPr lang="en-US" sz="1100" dirty="0" smtClean="0"/>
              <a:t>Case </a:t>
            </a:r>
            <a:r>
              <a:rPr lang="en-US" sz="1100" dirty="0" err="1" smtClean="0"/>
              <a:t>Pilih</a:t>
            </a:r>
            <a:r>
              <a:rPr lang="en-US" sz="1100" dirty="0" smtClean="0"/>
              <a:t> Of</a:t>
            </a:r>
          </a:p>
          <a:p>
            <a:r>
              <a:rPr lang="en-US" sz="1100" dirty="0" smtClean="0"/>
              <a:t>      '1':perkalian;</a:t>
            </a:r>
          </a:p>
          <a:p>
            <a:r>
              <a:rPr lang="en-US" sz="1100" dirty="0" smtClean="0"/>
              <a:t>      '2':pembagian;</a:t>
            </a:r>
          </a:p>
          <a:p>
            <a:r>
              <a:rPr lang="en-US" sz="1100" dirty="0" smtClean="0"/>
              <a:t>      end;</a:t>
            </a:r>
          </a:p>
          <a:p>
            <a:r>
              <a:rPr lang="en-US" sz="1100" dirty="0" smtClean="0"/>
              <a:t>    Until </a:t>
            </a:r>
            <a:r>
              <a:rPr lang="en-US" sz="1100" dirty="0" err="1" smtClean="0"/>
              <a:t>Pilih</a:t>
            </a:r>
            <a:r>
              <a:rPr lang="en-US" sz="1100" dirty="0" smtClean="0"/>
              <a:t>='0';</a:t>
            </a:r>
          </a:p>
          <a:p>
            <a:r>
              <a:rPr lang="en-US" sz="1100" dirty="0" smtClean="0"/>
              <a:t>End.</a:t>
            </a:r>
          </a:p>
          <a:p>
            <a:endParaRPr lang="en-US" sz="1100" dirty="0"/>
          </a:p>
        </p:txBody>
      </p:sp>
      <p:pic>
        <p:nvPicPr>
          <p:cNvPr id="5" name="Picture 4" descr="kul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1325" y="6343650"/>
            <a:ext cx="2352675" cy="514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209800"/>
            <a:ext cx="245745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57200" y="1143000"/>
            <a:ext cx="662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Record </a:t>
            </a:r>
            <a:r>
              <a:rPr lang="en-US" dirty="0" err="1" smtClean="0"/>
              <a:t>dan</a:t>
            </a:r>
            <a:r>
              <a:rPr lang="en-US" dirty="0" smtClean="0"/>
              <a:t> Array, </a:t>
            </a:r>
            <a:r>
              <a:rPr lang="en-US" dirty="0" err="1" smtClean="0"/>
              <a:t>buat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4038600"/>
            <a:ext cx="4852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Buat</a:t>
            </a:r>
            <a:r>
              <a:rPr lang="en-US" dirty="0" smtClean="0"/>
              <a:t> Menu Program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4 </a:t>
            </a:r>
            <a:r>
              <a:rPr lang="en-US" dirty="0" err="1" smtClean="0"/>
              <a:t>Pilihan</a:t>
            </a:r>
            <a:endParaRPr lang="en-US" dirty="0"/>
          </a:p>
        </p:txBody>
      </p:sp>
      <p:pic>
        <p:nvPicPr>
          <p:cNvPr id="9" name="Picture 8" descr="kul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3650"/>
            <a:ext cx="2352675" cy="5143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38200" y="50292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/>
              <a:t> </a:t>
            </a:r>
            <a:r>
              <a:rPr lang="en-US" dirty="0" smtClean="0"/>
              <a:t>Paling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Rabu:1 </a:t>
            </a:r>
            <a:r>
              <a:rPr lang="en-US" dirty="0" err="1" smtClean="0"/>
              <a:t>Desember</a:t>
            </a:r>
            <a:r>
              <a:rPr lang="en-US" dirty="0" smtClean="0"/>
              <a:t> 2010 Jam:22.00 WIB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4267200"/>
            <a:ext cx="51720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905000"/>
            <a:ext cx="324802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209800" y="1066800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Memasukan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62200" y="3810000"/>
            <a:ext cx="5429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Prosedure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Data</a:t>
            </a:r>
            <a:endParaRPr lang="en-US" dirty="0"/>
          </a:p>
        </p:txBody>
      </p:sp>
      <p:pic>
        <p:nvPicPr>
          <p:cNvPr id="11" name="Picture 10" descr="kul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343650"/>
            <a:ext cx="2352675" cy="514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981200"/>
            <a:ext cx="315277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4648200"/>
            <a:ext cx="33909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057400" y="1066800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3886200"/>
            <a:ext cx="6827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Data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endParaRPr lang="en-US" dirty="0"/>
          </a:p>
        </p:txBody>
      </p:sp>
      <p:pic>
        <p:nvPicPr>
          <p:cNvPr id="8" name="Picture 7" descr="kul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343650"/>
            <a:ext cx="2352675" cy="514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295400"/>
            <a:ext cx="34099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4038600"/>
            <a:ext cx="35814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057400" y="685800"/>
            <a:ext cx="333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Edit Data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33600" y="31242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Masukan</a:t>
            </a:r>
            <a:r>
              <a:rPr lang="en-US" sz="1400" dirty="0" smtClean="0"/>
              <a:t> </a:t>
            </a:r>
            <a:r>
              <a:rPr lang="en-US" sz="1400" dirty="0" err="1" smtClean="0"/>
              <a:t>Kode</a:t>
            </a:r>
            <a:r>
              <a:rPr lang="en-US" sz="1400" dirty="0" smtClean="0"/>
              <a:t> </a:t>
            </a:r>
            <a:r>
              <a:rPr lang="en-US" sz="1400" dirty="0" err="1" smtClean="0"/>
              <a:t>Barang</a:t>
            </a:r>
            <a:r>
              <a:rPr lang="en-US" sz="1400" dirty="0" smtClean="0"/>
              <a:t> yang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Edit, </a:t>
            </a:r>
            <a:r>
              <a:rPr lang="en-US" sz="1400" dirty="0" err="1" smtClean="0"/>
              <a:t>Kemudian</a:t>
            </a:r>
            <a:r>
              <a:rPr lang="en-US" sz="1400" dirty="0" smtClean="0"/>
              <a:t> </a:t>
            </a:r>
            <a:r>
              <a:rPr lang="en-US" sz="1400" dirty="0" err="1" smtClean="0"/>
              <a:t>Pilih</a:t>
            </a:r>
            <a:r>
              <a:rPr lang="en-US" sz="1400" dirty="0" smtClean="0"/>
              <a:t> Field </a:t>
            </a:r>
            <a:r>
              <a:rPr lang="en-US" sz="1400" dirty="0" err="1" smtClean="0"/>
              <a:t>Mana</a:t>
            </a:r>
            <a:r>
              <a:rPr lang="en-US" sz="1400" dirty="0" smtClean="0"/>
              <a:t> yang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edit</a:t>
            </a:r>
            <a:endParaRPr lang="en-US" sz="1400" dirty="0"/>
          </a:p>
        </p:txBody>
      </p:sp>
      <p:pic>
        <p:nvPicPr>
          <p:cNvPr id="9" name="Picture 8" descr="kul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343650"/>
            <a:ext cx="2352675" cy="514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57400" y="685800"/>
            <a:ext cx="442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Data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Edit</a:t>
            </a:r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600200"/>
            <a:ext cx="52101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 descr="kul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3650"/>
            <a:ext cx="2352675" cy="514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3334</TotalTime>
  <Words>478</Words>
  <Application>Microsoft Office PowerPoint</Application>
  <PresentationFormat>On-screen Show (4:3)</PresentationFormat>
  <Paragraphs>97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Concourse</vt:lpstr>
      <vt:lpstr>Membuat Menu Dengan Turbo Pascal </vt:lpstr>
      <vt:lpstr>Menu Program</vt:lpstr>
      <vt:lpstr>Contoh Program Prosedur belum menggunakan menu</vt:lpstr>
      <vt:lpstr>Contoh Menu Prosedure</vt:lpstr>
      <vt:lpstr>Latihan</vt:lpstr>
      <vt:lpstr>Slide 6</vt:lpstr>
      <vt:lpstr>Slide 7</vt:lpstr>
      <vt:lpstr>Slide 8</vt:lpstr>
      <vt:lpstr>Slide 9</vt:lpstr>
    </vt:vector>
  </TitlesOfParts>
  <Company>Tanto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&amp; ALGORITMA</dc:title>
  <dc:creator>unikomcenter</dc:creator>
  <cp:lastModifiedBy>unikomcenter</cp:lastModifiedBy>
  <cp:revision>188</cp:revision>
  <dcterms:created xsi:type="dcterms:W3CDTF">2004-09-14T09:08:08Z</dcterms:created>
  <dcterms:modified xsi:type="dcterms:W3CDTF">2010-11-29T07:34:57Z</dcterms:modified>
</cp:coreProperties>
</file>