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7" r:id="rId4"/>
    <p:sldId id="268" r:id="rId5"/>
    <p:sldId id="269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25" autoAdjust="0"/>
    <p:restoredTop sz="94660"/>
  </p:normalViewPr>
  <p:slideViewPr>
    <p:cSldViewPr>
      <p:cViewPr varScale="1">
        <p:scale>
          <a:sx n="68" d="100"/>
          <a:sy n="68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5FE2769-A0E4-4A07-9F55-68DD164D0738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20627B-4315-4509-BF77-8B14DB6F7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E2769-A0E4-4A07-9F55-68DD164D0738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0627B-4315-4509-BF77-8B14DB6F7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5FE2769-A0E4-4A07-9F55-68DD164D0738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420627B-4315-4509-BF77-8B14DB6F7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E2769-A0E4-4A07-9F55-68DD164D0738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0627B-4315-4509-BF77-8B14DB6F7F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E2769-A0E4-4A07-9F55-68DD164D0738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420627B-4315-4509-BF77-8B14DB6F7F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5FE2769-A0E4-4A07-9F55-68DD164D0738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420627B-4315-4509-BF77-8B14DB6F7F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5FE2769-A0E4-4A07-9F55-68DD164D0738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420627B-4315-4509-BF77-8B14DB6F7F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E2769-A0E4-4A07-9F55-68DD164D0738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0627B-4315-4509-BF77-8B14DB6F7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E2769-A0E4-4A07-9F55-68DD164D0738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20627B-4315-4509-BF77-8B14DB6F7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E2769-A0E4-4A07-9F55-68DD164D0738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0627B-4315-4509-BF77-8B14DB6F7F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5FE2769-A0E4-4A07-9F55-68DD164D0738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420627B-4315-4509-BF77-8B14DB6F7F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</a:t>
            </a:r>
            <a:r>
              <a:rPr kumimoji="0" lang="en-US" smtClean="0"/>
              <a:t>to add </a:t>
            </a:r>
            <a:r>
              <a:rPr kumimoji="0" lang="en-US" dirty="0" smtClean="0"/>
              <a:t>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5FE2769-A0E4-4A07-9F55-68DD164D0738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420627B-4315-4509-BF77-8B14DB6F7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00024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smtClean="0"/>
              <a:t>LAB PEMOGRAMAN </a:t>
            </a:r>
            <a:r>
              <a:rPr lang="en-US" smtClean="0"/>
              <a:t>III</a:t>
            </a:r>
            <a:br>
              <a:rPr lang="en-US" smtClean="0"/>
            </a:br>
            <a:r>
              <a:rPr lang="en-US" smtClean="0"/>
              <a:t>(VISUAL </a:t>
            </a:r>
            <a:r>
              <a:rPr lang="en-US" smtClean="0"/>
              <a:t>BASIC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714752"/>
            <a:ext cx="7772400" cy="1714512"/>
          </a:xfrm>
        </p:spPr>
        <p:txBody>
          <a:bodyPr>
            <a:normAutofit/>
          </a:bodyPr>
          <a:lstStyle/>
          <a:p>
            <a:pPr algn="ctr"/>
            <a:r>
              <a:rPr lang="en-US" smtClean="0"/>
              <a:t>PERTEMUAN 9</a:t>
            </a:r>
            <a:endParaRPr lang="en-US" dirty="0" smtClean="0"/>
          </a:p>
          <a:p>
            <a:pPr algn="ctr"/>
            <a:r>
              <a:rPr lang="en-US" dirty="0" err="1" smtClean="0"/>
              <a:t>Dosen</a:t>
            </a:r>
            <a:r>
              <a:rPr lang="en-US" dirty="0" smtClean="0"/>
              <a:t> : Bella </a:t>
            </a:r>
            <a:r>
              <a:rPr lang="en-US" dirty="0" err="1" smtClean="0"/>
              <a:t>Hardiyana</a:t>
            </a:r>
            <a:r>
              <a:rPr lang="en-US" dirty="0" smtClean="0"/>
              <a:t> S. </a:t>
            </a:r>
            <a:r>
              <a:rPr lang="en-US" dirty="0" err="1" smtClean="0"/>
              <a:t>Kom</a:t>
            </a:r>
            <a:endParaRPr lang="en-US" dirty="0"/>
          </a:p>
        </p:txBody>
      </p:sp>
      <p:pic>
        <p:nvPicPr>
          <p:cNvPr id="1026" name="Picture 2" descr="F:\IMAGE\LOGO\Lambang_UNIK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85728"/>
            <a:ext cx="1510267" cy="1500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Sekilas Database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0174"/>
            <a:ext cx="91440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cs typeface="Courier New" pitchFamily="49" charset="0"/>
              </a:rPr>
              <a:t>Database adalah sebuah wadah/pusat yang menampung data. Data tersebut disimpan didalam tabel-tabel yang saling berelasi satu sama lain. Baris dalam tabel disebut </a:t>
            </a:r>
            <a:r>
              <a:rPr lang="en-US" sz="2600" i="1" dirty="0" smtClean="0">
                <a:cs typeface="Courier New" pitchFamily="49" charset="0"/>
              </a:rPr>
              <a:t>record</a:t>
            </a:r>
            <a:r>
              <a:rPr lang="en-US" sz="2600" dirty="0" smtClean="0">
                <a:cs typeface="Courier New" pitchFamily="49" charset="0"/>
              </a:rPr>
              <a:t>, sedangkan kolom dalam tabel disebut </a:t>
            </a:r>
            <a:r>
              <a:rPr lang="en-US" sz="2600" i="1" dirty="0" smtClean="0">
                <a:cs typeface="Courier New" pitchFamily="49" charset="0"/>
              </a:rPr>
              <a:t>field</a:t>
            </a:r>
            <a:r>
              <a:rPr lang="en-US" sz="2600" dirty="0" smtClean="0">
                <a:cs typeface="Courier New" pitchFamily="49" charset="0"/>
              </a:rPr>
              <a:t>. Pengolahan data dalam tabel dibuat per </a:t>
            </a:r>
            <a:r>
              <a:rPr lang="en-US" sz="2600" i="1" dirty="0" smtClean="0">
                <a:cs typeface="Courier New" pitchFamily="49" charset="0"/>
              </a:rPr>
              <a:t>record</a:t>
            </a:r>
            <a:r>
              <a:rPr lang="en-US" sz="2600" dirty="0" smtClean="0">
                <a:cs typeface="Courier New" pitchFamily="49" charset="0"/>
              </a:rPr>
              <a:t>.</a:t>
            </a:r>
          </a:p>
          <a:p>
            <a:endParaRPr lang="en-US" sz="2600" dirty="0" smtClean="0">
              <a:cs typeface="Courier New" pitchFamily="49" charset="0"/>
            </a:endParaRPr>
          </a:p>
          <a:p>
            <a:r>
              <a:rPr lang="en-US" sz="2600" dirty="0" smtClean="0">
                <a:cs typeface="Courier New" pitchFamily="49" charset="0"/>
              </a:rPr>
              <a:t>Contoh beberapa aplikasi database :</a:t>
            </a:r>
          </a:p>
          <a:p>
            <a:pPr>
              <a:buFont typeface="Wingdings" pitchFamily="2" charset="2"/>
              <a:buChar char="Ø"/>
            </a:pPr>
            <a:r>
              <a:rPr lang="en-US" sz="2600" dirty="0" smtClean="0">
                <a:cs typeface="Courier New" pitchFamily="49" charset="0"/>
              </a:rPr>
              <a:t>Oracle</a:t>
            </a:r>
          </a:p>
          <a:p>
            <a:pPr>
              <a:buFont typeface="Wingdings" pitchFamily="2" charset="2"/>
              <a:buChar char="Ø"/>
            </a:pPr>
            <a:r>
              <a:rPr lang="en-US" sz="2600" dirty="0" smtClean="0">
                <a:cs typeface="Courier New" pitchFamily="49" charset="0"/>
              </a:rPr>
              <a:t>MySql</a:t>
            </a:r>
          </a:p>
          <a:p>
            <a:pPr>
              <a:buFont typeface="Wingdings" pitchFamily="2" charset="2"/>
              <a:buChar char="Ø"/>
            </a:pPr>
            <a:r>
              <a:rPr lang="en-US" sz="2600" dirty="0" smtClean="0">
                <a:cs typeface="Courier New" pitchFamily="49" charset="0"/>
              </a:rPr>
              <a:t>Sql Server</a:t>
            </a:r>
          </a:p>
          <a:p>
            <a:pPr>
              <a:buFont typeface="Wingdings" pitchFamily="2" charset="2"/>
              <a:buChar char="Ø"/>
            </a:pPr>
            <a:r>
              <a:rPr lang="en-US" sz="2600" dirty="0" smtClean="0">
                <a:cs typeface="Courier New" pitchFamily="49" charset="0"/>
              </a:rPr>
              <a:t>MS Access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Sekilas DBMS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0174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cs typeface="Courier New" pitchFamily="49" charset="0"/>
              </a:rPr>
              <a:t>Tidak semua aplikasi database disebut DBMS. DBMS (Database Management System) adalah aplikasi yang dapat mengelola database dengan baik. DBMS biasanya memiliki beberapa tools/fasilitas seperti import/export, relationalship, bahkan kita bisa mengolah data di aplikasi tersebut.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Konsep Dasar Database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1" y="1214422"/>
            <a:ext cx="6572297" cy="5317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Mengenal MS Access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21240" t="8505" b="5154"/>
          <a:stretch>
            <a:fillRect/>
          </a:stretch>
        </p:blipFill>
        <p:spPr bwMode="auto">
          <a:xfrm>
            <a:off x="2071670" y="2857496"/>
            <a:ext cx="5857884" cy="3649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1500174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cs typeface="Courier New" pitchFamily="49" charset="0"/>
              </a:rPr>
              <a:t>Visual Basic maupun Access adalah software yang dirilis oleh perusahaan Microsoft. Kedua software ini bisa dibilang “pasangan emas” dalam membuat aplikasi desktop berbasis stand-alone.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Latihan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12451" t="20619" r="62647" b="54897"/>
          <a:stretch>
            <a:fillRect/>
          </a:stretch>
        </p:blipFill>
        <p:spPr bwMode="auto">
          <a:xfrm>
            <a:off x="5429256" y="2071678"/>
            <a:ext cx="3579373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 l="39746" t="26804" r="28027" b="28093"/>
          <a:stretch>
            <a:fillRect/>
          </a:stretch>
        </p:blipFill>
        <p:spPr bwMode="auto">
          <a:xfrm>
            <a:off x="0" y="2071678"/>
            <a:ext cx="5478274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1500174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cs typeface="Courier New" pitchFamily="49" charset="0"/>
              </a:rPr>
              <a:t>                    MDIForm                                     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untuk Login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500174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Private Sub Command1_Click()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Adodc1.Refresh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With Adodc1.Recordset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 Do While Not .EOF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   If Text1.Text = .Fields(0).Value And Text2.Text = .Fields(1).Value Then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     Unload Me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     FUtama.Show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     Exit Sub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   End If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   .MoveNext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 Loop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 MsgBox "Username dan Password Salah", vbCritical + vbOKOnly, "Perhatian"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End With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End Sub</a:t>
            </a:r>
          </a:p>
          <a:p>
            <a:endParaRPr lang="en-US" sz="15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Private Sub Command2_Click()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End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End Sub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PENGUMUMAN PENTING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5720" y="1500174"/>
            <a:ext cx="857256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500" dirty="0" smtClean="0"/>
              <a:t>UNTUK PERTEMUAN SEKARANG DAN SETERUS, MAHASISWA DIHARAPKAN MEMBACKUP DATA BELAJAR. KARENA SEMUA MATERI SETELAH UTS ADALAH BERHUBUNGAN.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A0A0A0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656</TotalTime>
  <Words>247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LAB PEMOGRAMAN III (VISUAL BASIC)</vt:lpstr>
      <vt:lpstr>Sekilas Database</vt:lpstr>
      <vt:lpstr>Sekilas DBMS</vt:lpstr>
      <vt:lpstr>Konsep Dasar Database</vt:lpstr>
      <vt:lpstr>Mengenal MS Access</vt:lpstr>
      <vt:lpstr>Latihan</vt:lpstr>
      <vt:lpstr>Coding untuk Login</vt:lpstr>
      <vt:lpstr>PENGUMUMAN PENTING</vt:lpstr>
    </vt:vector>
  </TitlesOfParts>
  <Company>Assassin 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PEMOGRAMAN III (VISUAL BASIC)</dc:title>
  <dc:creator>Bella Hardiyana</dc:creator>
  <cp:lastModifiedBy>LELA</cp:lastModifiedBy>
  <cp:revision>212</cp:revision>
  <dcterms:created xsi:type="dcterms:W3CDTF">2010-09-18T07:31:15Z</dcterms:created>
  <dcterms:modified xsi:type="dcterms:W3CDTF">2010-11-29T05:37:41Z</dcterms:modified>
</cp:coreProperties>
</file>