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40" d="100"/>
          <a:sy n="40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TEKNIK KOMUNIKASI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Vertical Scroll 3"/>
          <p:cNvSpPr/>
          <p:nvPr/>
        </p:nvSpPr>
        <p:spPr>
          <a:xfrm>
            <a:off x="1600200" y="1905000"/>
            <a:ext cx="5943600" cy="2895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5029200" cy="220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KOMUNIKASI INFORMATIF</a:t>
            </a:r>
          </a:p>
          <a:p>
            <a:pPr>
              <a:buNone/>
            </a:pPr>
            <a:r>
              <a:rPr lang="en-US" b="1" dirty="0" smtClean="0"/>
              <a:t>2. KOMUNIKASI PERSUASIF</a:t>
            </a:r>
          </a:p>
          <a:p>
            <a:pPr>
              <a:buNone/>
            </a:pPr>
            <a:r>
              <a:rPr lang="en-US" b="1" dirty="0" smtClean="0"/>
              <a:t>3. KOMUNIKASI INSTRUKTIF</a:t>
            </a:r>
          </a:p>
          <a:p>
            <a:pPr>
              <a:buNone/>
            </a:pPr>
            <a:r>
              <a:rPr lang="en-US" b="1" dirty="0" smtClean="0"/>
              <a:t>4. HUBUNGAN MANUSIAWI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</TotalTime>
  <Words>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TEKNIK KOMUNIKASI 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147</cp:revision>
  <dcterms:created xsi:type="dcterms:W3CDTF">2010-01-09T12:54:00Z</dcterms:created>
  <dcterms:modified xsi:type="dcterms:W3CDTF">2010-11-19T02:29:08Z</dcterms:modified>
</cp:coreProperties>
</file>