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16C9C-FD7E-470F-BF3C-3A93CDFD7816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FF16A1-A13D-4DCF-9FDD-1B978B198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711575"/>
            <a:ext cx="82296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:: KOMUNIKASI MASSA &amp;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sz="4800" smtClean="0">
                <a:solidFill>
                  <a:srgbClr val="FF0000"/>
                </a:solidFill>
              </a:rPr>
              <a:t>:: KOMUNIKASI ORGANISASI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1658330"/>
            <a:ext cx="8229600" cy="1470025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DISKUSI KELOMPOK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:: KOMUNIKASI MASSA &amp; :: KOMUNIKASI ORGANISASI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UTS</dc:title>
  <dc:creator>Universitas Komputer Indonesia</dc:creator>
  <cp:lastModifiedBy>Universitas Komputer Indonesia</cp:lastModifiedBy>
  <cp:revision>3</cp:revision>
  <dcterms:created xsi:type="dcterms:W3CDTF">2010-01-14T08:23:16Z</dcterms:created>
  <dcterms:modified xsi:type="dcterms:W3CDTF">2010-01-14T08:33:57Z</dcterms:modified>
</cp:coreProperties>
</file>